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3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4.xml" ContentType="application/vnd.openxmlformats-officedocument.theme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theme/theme5.xml" ContentType="application/vnd.openxmlformats-officedocument.theme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0" r:id="rId2"/>
    <p:sldMasterId id="2147483678" r:id="rId3"/>
    <p:sldMasterId id="2147483716" r:id="rId4"/>
    <p:sldMasterId id="2147483754" r:id="rId5"/>
    <p:sldMasterId id="2147483792" r:id="rId6"/>
  </p:sldMasterIdLst>
  <p:notesMasterIdLst>
    <p:notesMasterId r:id="rId22"/>
  </p:notesMasterIdLst>
  <p:sldIdLst>
    <p:sldId id="256" r:id="rId7"/>
    <p:sldId id="278" r:id="rId8"/>
    <p:sldId id="279" r:id="rId9"/>
    <p:sldId id="280" r:id="rId10"/>
    <p:sldId id="282" r:id="rId11"/>
    <p:sldId id="281" r:id="rId12"/>
    <p:sldId id="283" r:id="rId13"/>
    <p:sldId id="271" r:id="rId14"/>
    <p:sldId id="284" r:id="rId15"/>
    <p:sldId id="285" r:id="rId16"/>
    <p:sldId id="286" r:id="rId17"/>
    <p:sldId id="287" r:id="rId18"/>
    <p:sldId id="288" r:id="rId19"/>
    <p:sldId id="269" r:id="rId20"/>
    <p:sldId id="267" r:id="rId21"/>
  </p:sldIdLst>
  <p:sldSz cx="12192000" cy="6858000"/>
  <p:notesSz cx="6858000" cy="9144000"/>
  <p:defaultTextStyle>
    <a:defPPr>
      <a:defRPr lang="ru-RU"/>
    </a:defPPr>
    <a:lvl1pPr marL="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4pPr>
    <a:lvl5pPr marL="1828165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5pPr>
    <a:lvl6pPr marL="2285365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6pPr>
    <a:lvl7pPr marL="2742565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7pPr>
    <a:lvl8pPr marL="3199765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8pPr>
    <a:lvl9pPr marL="3656965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150" autoAdjust="0"/>
    <p:restoredTop sz="94660"/>
  </p:normalViewPr>
  <p:slideViewPr>
    <p:cSldViewPr snapToGrid="0">
      <p:cViewPr varScale="1">
        <p:scale>
          <a:sx n="91" d="100"/>
          <a:sy n="91" d="100"/>
        </p:scale>
        <p:origin x="480" y="9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5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presProps" Target="presProps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C55C5A2-E4D2-4FF8-8B77-35691277ECEE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6A03187-EA9C-4896-A83B-1F543753D36F}" type="slidenum">
              <a:rPr lang="ru-RU" smtClean="0"/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165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365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565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99765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6965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5" name="Google Shape;11985;gcfdc828165_0_1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86" name="Google Shape;11986;gcfdc828165_0_1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3" name="Google Shape;11263;gcfdc828165_0_1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64" name="Google Shape;11264;gcfdc828165_0_1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9" name="Google Shape;10359;g106e31c1267_0_99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60" name="Google Shape;10360;g106e31c1267_0_99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9" name="Google Shape;10359;g106e31c1267_0_99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60" name="Google Shape;10360;g106e31c1267_0_99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5" name="Google Shape;11985;gcfdc828165_0_1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86" name="Google Shape;11986;gcfdc828165_0_1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5" name="Google Shape;11985;gcfdc828165_0_1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86" name="Google Shape;11986;gcfdc828165_0_1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3" name="Google Shape;11263;gcfdc828165_0_1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64" name="Google Shape;11264;gcfdc828165_0_1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6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7"/>
            <a:ext cx="9144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900"/>
            </a:lvl3pPr>
            <a:lvl4pPr marL="1371600" indent="0" algn="ctr">
              <a:buNone/>
              <a:defRPr sz="1600"/>
            </a:lvl4pPr>
            <a:lvl5pPr marL="1828165" indent="0" algn="ctr">
              <a:buNone/>
              <a:defRPr sz="1600"/>
            </a:lvl5pPr>
            <a:lvl6pPr marL="2285365" indent="0" algn="ctr">
              <a:buNone/>
              <a:defRPr sz="1600"/>
            </a:lvl6pPr>
            <a:lvl7pPr marL="2742565" indent="0" algn="ctr">
              <a:buNone/>
              <a:defRPr sz="1600"/>
            </a:lvl7pPr>
            <a:lvl8pPr marL="3199765" indent="0" algn="ctr">
              <a:buNone/>
              <a:defRPr sz="1600"/>
            </a:lvl8pPr>
            <a:lvl9pPr marL="3656965" indent="0" algn="ctr">
              <a:buNone/>
              <a:defRPr sz="1600"/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9" name="Google Shape;8299;p3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8300" name="Google Shape;8300;p36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8301" name="Google Shape;8301;p3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2" name="Google Shape;8302;p3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3" name="Google Shape;8303;p3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4" name="Google Shape;8304;p36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5" name="Google Shape;8305;p3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6" name="Google Shape;8306;p3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7" name="Google Shape;8307;p36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8" name="Google Shape;8308;p36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9" name="Google Shape;8309;p3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0" name="Google Shape;8310;p3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1" name="Google Shape;8311;p3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2" name="Google Shape;8312;p3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3" name="Google Shape;8313;p36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4" name="Google Shape;8314;p36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5" name="Google Shape;8315;p36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6" name="Google Shape;8316;p3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7" name="Google Shape;8317;p3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8" name="Google Shape;8318;p3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9" name="Google Shape;8319;p3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0" name="Google Shape;8320;p36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1" name="Google Shape;8321;p36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2" name="Google Shape;8322;p3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3" name="Google Shape;8323;p36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4" name="Google Shape;8324;p3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5" name="Google Shape;8325;p36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6" name="Google Shape;8326;p36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7" name="Google Shape;8327;p3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8" name="Google Shape;8328;p3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9" name="Google Shape;8329;p3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0" name="Google Shape;8330;p3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1" name="Google Shape;8331;p3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2" name="Google Shape;8332;p36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3" name="Google Shape;8333;p3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4" name="Google Shape;8334;p3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5" name="Google Shape;8335;p3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6" name="Google Shape;8336;p3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7" name="Google Shape;8337;p36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8" name="Google Shape;8338;p3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9" name="Google Shape;8339;p36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0" name="Google Shape;8340;p3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1" name="Google Shape;8341;p36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2" name="Google Shape;8342;p36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3" name="Google Shape;8343;p3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4" name="Google Shape;8344;p3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5" name="Google Shape;8345;p3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6" name="Google Shape;8346;p3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7" name="Google Shape;8347;p3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8" name="Google Shape;8348;p36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9" name="Google Shape;8349;p36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0" name="Google Shape;8350;p36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1" name="Google Shape;8351;p3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2" name="Google Shape;8352;p36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3" name="Google Shape;8353;p36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4" name="Google Shape;8354;p3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5" name="Google Shape;8355;p36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6" name="Google Shape;8356;p3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7" name="Google Shape;8357;p3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8" name="Google Shape;8358;p3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9" name="Google Shape;8359;p36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0" name="Google Shape;8360;p3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1" name="Google Shape;8361;p3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2" name="Google Shape;8362;p3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3" name="Google Shape;8363;p36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4" name="Google Shape;8364;p36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5" name="Google Shape;8365;p3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6" name="Google Shape;8366;p3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7" name="Google Shape;8367;p3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8" name="Google Shape;8368;p3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9" name="Google Shape;8369;p36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0" name="Google Shape;8370;p3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1" name="Google Shape;8371;p3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2" name="Google Shape;8372;p3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3" name="Google Shape;8373;p3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4" name="Google Shape;8374;p3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5" name="Google Shape;8375;p36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6" name="Google Shape;8376;p36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7" name="Google Shape;8377;p3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8" name="Google Shape;8378;p3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9" name="Google Shape;8379;p3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0" name="Google Shape;8380;p3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1" name="Google Shape;8381;p3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2" name="Google Shape;8382;p36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3" name="Google Shape;8383;p36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4" name="Google Shape;8384;p3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5" name="Google Shape;8385;p3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6" name="Google Shape;8386;p3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7" name="Google Shape;8387;p3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8" name="Google Shape;8388;p3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9" name="Google Shape;8389;p3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0" name="Google Shape;8390;p3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1" name="Google Shape;8391;p3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2" name="Google Shape;8392;p3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3" name="Google Shape;8393;p3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4" name="Google Shape;8394;p3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5" name="Google Shape;8395;p36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6" name="Google Shape;8396;p3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397" name="Google Shape;8397;p36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8398" name="Google Shape;8398;p36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99" name="Google Shape;8399;p36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0" name="Google Shape;8400;p36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1" name="Google Shape;8401;p36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2" name="Google Shape;8402;p36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3" name="Google Shape;8403;p36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4" name="Google Shape;8404;p36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405" name="Google Shape;8405;p36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8406" name="Google Shape;8406;p36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7" name="Google Shape;8407;p36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8" name="Google Shape;8408;p36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9" name="Google Shape;8409;p36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0" name="Google Shape;8410;p36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1" name="Google Shape;8411;p36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2" name="Google Shape;8412;p36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3" name="Google Shape;8413;p36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414" name="Google Shape;8414;p36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5" name="Google Shape;8415;p36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6" name="Google Shape;8416;p36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7" name="Google Shape;8417;p36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8" name="Google Shape;8418;p36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9" name="Google Shape;8419;p36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0" name="Google Shape;8420;p36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1" name="Google Shape;8421;p36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2" name="Google Shape;8422;p36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3" name="Google Shape;8423;p36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4" name="Google Shape;8424;p36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5" name="Google Shape;8425;p36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6" name="Google Shape;8426;p36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7" name="Google Shape;8427;p36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8" name="Google Shape;8428;p36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9" name="Google Shape;8429;p36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0" name="Google Shape;8430;p3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1" name="Google Shape;8431;p3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2" name="Google Shape;8432;p3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3" name="Google Shape;8433;p36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4" name="Google Shape;8434;p36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5" name="Google Shape;8435;p36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6" name="Google Shape;8436;p36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7" name="Google Shape;8437;p36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8" name="Google Shape;8438;p36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9" name="Google Shape;8439;p36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0" name="Google Shape;8440;p36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1" name="Google Shape;8441;p36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2" name="Google Shape;8442;p36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3" name="Google Shape;8443;p36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4" name="Google Shape;8444;p36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5" name="Google Shape;8445;p36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6" name="Google Shape;8446;p36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7" name="Google Shape;8447;p36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8" name="Google Shape;8448;p36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9" name="Google Shape;8449;p36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0" name="Google Shape;8450;p36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1" name="Google Shape;8451;p36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2" name="Google Shape;8452;p36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3" name="Google Shape;8453;p36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4" name="Google Shape;8454;p36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5" name="Google Shape;8455;p36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456" name="Google Shape;8456;p36"/>
              <p:cNvGrpSpPr/>
              <p:nvPr/>
            </p:nvGrpSpPr>
            <p:grpSpPr>
              <a:xfrm>
                <a:off x="5926253" y="1660903"/>
                <a:ext cx="1413945" cy="2796560"/>
                <a:chOff x="6643175" y="3157775"/>
                <a:chExt cx="543825" cy="1075600"/>
              </a:xfrm>
            </p:grpSpPr>
            <p:sp>
              <p:nvSpPr>
                <p:cNvPr id="8457" name="Google Shape;8457;p36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58" name="Google Shape;8458;p36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59" name="Google Shape;8459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0" name="Google Shape;8460;p36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1" name="Google Shape;8461;p36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2" name="Google Shape;8462;p36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3" name="Google Shape;8463;p36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4" name="Google Shape;8464;p36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5" name="Google Shape;8465;p36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6" name="Google Shape;8466;p36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7" name="Google Shape;8467;p36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8" name="Google Shape;8468;p36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9" name="Google Shape;8469;p36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0" name="Google Shape;8470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1" name="Google Shape;8471;p36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2" name="Google Shape;8472;p36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3" name="Google Shape;8473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474" name="Google Shape;8474;p3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5" name="Google Shape;8475;p3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6" name="Google Shape;8476;p3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7" name="Google Shape;8477;p3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8" name="Google Shape;8478;p3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479" name="Google Shape;8479;p3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480" name="Google Shape;8480;p3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1" name="Google Shape;8481;p3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2" name="Google Shape;8482;p3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3" name="Google Shape;8483;p3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4" name="Google Shape;8484;p3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5" name="Google Shape;8485;p3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6" name="Google Shape;8486;p3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7" name="Google Shape;8487;p3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8" name="Google Shape;8488;p3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9" name="Google Shape;8489;p3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0" name="Google Shape;8490;p3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1" name="Google Shape;8491;p3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2" name="Google Shape;8492;p3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3" name="Google Shape;8493;p3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4" name="Google Shape;8494;p3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5" name="Google Shape;8495;p3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6" name="Google Shape;8496;p3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7" name="Google Shape;8497;p3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8" name="Google Shape;8498;p3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9" name="Google Shape;8499;p3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0" name="Google Shape;8500;p3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1" name="Google Shape;8501;p3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2" name="Google Shape;8502;p3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3" name="Google Shape;8503;p3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4" name="Google Shape;8504;p3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5" name="Google Shape;8505;p3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6" name="Google Shape;8506;p3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7" name="Google Shape;8507;p3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8" name="Google Shape;8508;p3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9" name="Google Shape;8509;p3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0" name="Google Shape;8510;p3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1" name="Google Shape;8511;p3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2" name="Google Shape;8512;p3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3" name="Google Shape;8513;p3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514" name="Google Shape;8514;p3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515" name="Google Shape;8515;p3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516" name="Google Shape;8516;p3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7" name="Google Shape;8517;p3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8" name="Google Shape;8518;p3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9" name="Google Shape;8519;p3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0" name="Google Shape;8520;p3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1" name="Google Shape;8521;p3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2" name="Google Shape;8522;p3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3" name="Google Shape;8523;p3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4" name="Google Shape;8524;p3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5" name="Google Shape;8525;p3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6" name="Google Shape;8526;p3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7" name="Google Shape;8527;p3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8" name="Google Shape;8528;p3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9" name="Google Shape;8529;p3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0" name="Google Shape;8530;p3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1" name="Google Shape;8531;p3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2" name="Google Shape;8532;p3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3" name="Google Shape;8533;p3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4" name="Google Shape;8534;p3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5" name="Google Shape;8535;p3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6" name="Google Shape;8536;p3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7" name="Google Shape;8537;p3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8" name="Google Shape;8538;p3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9" name="Google Shape;8539;p3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0" name="Google Shape;8540;p3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1" name="Google Shape;8541;p3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2" name="Google Shape;8542;p3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3" name="Google Shape;8543;p3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4" name="Google Shape;8544;p3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5" name="Google Shape;8545;p3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6" name="Google Shape;8546;p3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7" name="Google Shape;8547;p3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8" name="Google Shape;8548;p3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9" name="Google Shape;8549;p3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0" name="Google Shape;8550;p3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1" name="Google Shape;8551;p3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2" name="Google Shape;8552;p3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3" name="Google Shape;8553;p3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4" name="Google Shape;8554;p3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5" name="Google Shape;8555;p3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6" name="Google Shape;8556;p3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7" name="Google Shape;8557;p3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8" name="Google Shape;8558;p3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9" name="Google Shape;8559;p3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0" name="Google Shape;8560;p3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1" name="Google Shape;8561;p3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2" name="Google Shape;8562;p3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3" name="Google Shape;8563;p3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4" name="Google Shape;8564;p3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5" name="Google Shape;8565;p3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6" name="Google Shape;8566;p3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7" name="Google Shape;8567;p3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8" name="Google Shape;8568;p3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9" name="Google Shape;8569;p3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0" name="Google Shape;8570;p3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1" name="Google Shape;8571;p3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2" name="Google Shape;8572;p3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3" name="Google Shape;8573;p3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4" name="Google Shape;8574;p3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8575" name="Google Shape;8575;p3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8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7" name="Google Shape;8577;p3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8578" name="Google Shape;8578;p37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8579" name="Google Shape;8579;p3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0" name="Google Shape;8580;p3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1" name="Google Shape;8581;p3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2" name="Google Shape;8582;p37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3" name="Google Shape;8583;p3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4" name="Google Shape;8584;p3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5" name="Google Shape;8585;p37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6" name="Google Shape;8586;p37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7" name="Google Shape;8587;p3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8" name="Google Shape;8588;p3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9" name="Google Shape;8589;p3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0" name="Google Shape;8590;p3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1" name="Google Shape;8591;p37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2" name="Google Shape;8592;p37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3" name="Google Shape;8593;p37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4" name="Google Shape;8594;p3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5" name="Google Shape;8595;p3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6" name="Google Shape;8596;p3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7" name="Google Shape;8597;p3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8" name="Google Shape;8598;p37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9" name="Google Shape;8599;p37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0" name="Google Shape;8600;p3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1" name="Google Shape;8601;p37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2" name="Google Shape;8602;p3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3" name="Google Shape;8603;p37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4" name="Google Shape;8604;p37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5" name="Google Shape;8605;p3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6" name="Google Shape;8606;p3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7" name="Google Shape;8607;p3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8" name="Google Shape;8608;p3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9" name="Google Shape;8609;p3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0" name="Google Shape;8610;p37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1" name="Google Shape;8611;p3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2" name="Google Shape;8612;p3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3" name="Google Shape;8613;p3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4" name="Google Shape;8614;p3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5" name="Google Shape;8615;p37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6" name="Google Shape;8616;p3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7" name="Google Shape;8617;p37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8" name="Google Shape;8618;p3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9" name="Google Shape;8619;p37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0" name="Google Shape;8620;p37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1" name="Google Shape;8621;p3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2" name="Google Shape;8622;p3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3" name="Google Shape;8623;p3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4" name="Google Shape;8624;p3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5" name="Google Shape;8625;p3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6" name="Google Shape;8626;p37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7" name="Google Shape;8627;p37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8" name="Google Shape;8628;p37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9" name="Google Shape;8629;p3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0" name="Google Shape;8630;p37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1" name="Google Shape;8631;p37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2" name="Google Shape;8632;p3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3" name="Google Shape;8633;p37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4" name="Google Shape;8634;p3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5" name="Google Shape;8635;p3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6" name="Google Shape;8636;p3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7" name="Google Shape;8637;p37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8" name="Google Shape;8638;p3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9" name="Google Shape;8639;p3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0" name="Google Shape;8640;p3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1" name="Google Shape;8641;p37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2" name="Google Shape;8642;p37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3" name="Google Shape;8643;p3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4" name="Google Shape;8644;p3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5" name="Google Shape;8645;p3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6" name="Google Shape;8646;p3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7" name="Google Shape;8647;p37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8" name="Google Shape;8648;p3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9" name="Google Shape;8649;p3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0" name="Google Shape;8650;p3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1" name="Google Shape;8651;p3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2" name="Google Shape;8652;p3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3" name="Google Shape;8653;p37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4" name="Google Shape;8654;p37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5" name="Google Shape;8655;p3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6" name="Google Shape;8656;p3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7" name="Google Shape;8657;p3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8" name="Google Shape;8658;p3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9" name="Google Shape;8659;p3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0" name="Google Shape;8660;p37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1" name="Google Shape;8661;p37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2" name="Google Shape;8662;p3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3" name="Google Shape;8663;p3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4" name="Google Shape;8664;p3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5" name="Google Shape;8665;p3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6" name="Google Shape;8666;p3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7" name="Google Shape;8667;p3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8" name="Google Shape;8668;p3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9" name="Google Shape;8669;p3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0" name="Google Shape;8670;p3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1" name="Google Shape;8671;p3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2" name="Google Shape;8672;p3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3" name="Google Shape;8673;p37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4" name="Google Shape;8674;p3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675" name="Google Shape;8675;p37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8676" name="Google Shape;8676;p37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7" name="Google Shape;8677;p37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8" name="Google Shape;8678;p37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9" name="Google Shape;8679;p37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0" name="Google Shape;8680;p37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1" name="Google Shape;8681;p37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2" name="Google Shape;8682;p37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683" name="Google Shape;8683;p37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8684" name="Google Shape;8684;p37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5" name="Google Shape;8685;p37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6" name="Google Shape;8686;p37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7" name="Google Shape;8687;p37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8" name="Google Shape;8688;p37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9" name="Google Shape;8689;p37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0" name="Google Shape;8690;p37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1" name="Google Shape;8691;p37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692" name="Google Shape;8692;p37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3" name="Google Shape;8693;p37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4" name="Google Shape;8694;p37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5" name="Google Shape;8695;p37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6" name="Google Shape;8696;p37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7" name="Google Shape;8697;p37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8" name="Google Shape;8698;p37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9" name="Google Shape;8699;p37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0" name="Google Shape;8700;p37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1" name="Google Shape;8701;p37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2" name="Google Shape;8702;p37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3" name="Google Shape;8703;p37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4" name="Google Shape;8704;p37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5" name="Google Shape;8705;p37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6" name="Google Shape;8706;p37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7" name="Google Shape;8707;p37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8" name="Google Shape;8708;p3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9" name="Google Shape;8709;p3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0" name="Google Shape;8710;p3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1" name="Google Shape;8711;p37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2" name="Google Shape;8712;p37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3" name="Google Shape;8713;p37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4" name="Google Shape;8714;p37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5" name="Google Shape;8715;p37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6" name="Google Shape;8716;p37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7" name="Google Shape;8717;p37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8" name="Google Shape;8718;p37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9" name="Google Shape;8719;p37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0" name="Google Shape;8720;p37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1" name="Google Shape;8721;p37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2" name="Google Shape;8722;p37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3" name="Google Shape;8723;p37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4" name="Google Shape;8724;p37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5" name="Google Shape;8725;p37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6" name="Google Shape;8726;p37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7" name="Google Shape;8727;p37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8" name="Google Shape;8728;p37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9" name="Google Shape;8729;p37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0" name="Google Shape;8730;p37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1" name="Google Shape;8731;p37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2" name="Google Shape;8732;p37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3" name="Google Shape;8733;p37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734" name="Google Shape;8734;p37"/>
              <p:cNvGrpSpPr/>
              <p:nvPr/>
            </p:nvGrpSpPr>
            <p:grpSpPr>
              <a:xfrm>
                <a:off x="7359168" y="730861"/>
                <a:ext cx="735945" cy="811175"/>
                <a:chOff x="1764350" y="3917600"/>
                <a:chExt cx="214975" cy="236950"/>
              </a:xfrm>
            </p:grpSpPr>
            <p:sp>
              <p:nvSpPr>
                <p:cNvPr id="8735" name="Google Shape;8735;p37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6" name="Google Shape;8736;p37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7" name="Google Shape;8737;p37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8" name="Google Shape;8738;p37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9" name="Google Shape;8739;p37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0" name="Google Shape;8740;p37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1" name="Google Shape;8741;p37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2" name="Google Shape;8742;p37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3" name="Google Shape;8743;p37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4" name="Google Shape;8744;p37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5" name="Google Shape;8745;p37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6" name="Google Shape;8746;p37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7" name="Google Shape;8747;p37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748" name="Google Shape;8748;p37"/>
              <p:cNvGrpSpPr/>
              <p:nvPr/>
            </p:nvGrpSpPr>
            <p:grpSpPr>
              <a:xfrm>
                <a:off x="884528" y="410566"/>
                <a:ext cx="3056563" cy="4017630"/>
                <a:chOff x="1895800" y="3569700"/>
                <a:chExt cx="843725" cy="1109015"/>
              </a:xfrm>
            </p:grpSpPr>
            <p:sp>
              <p:nvSpPr>
                <p:cNvPr id="8749" name="Google Shape;8749;p37"/>
                <p:cNvSpPr/>
                <p:nvPr/>
              </p:nvSpPr>
              <p:spPr>
                <a:xfrm>
                  <a:off x="2251300" y="36199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5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6" y="232"/>
                        <a:pt x="3568" y="0"/>
                        <a:pt x="327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0" name="Google Shape;8750;p37"/>
                <p:cNvSpPr/>
                <p:nvPr/>
              </p:nvSpPr>
              <p:spPr>
                <a:xfrm>
                  <a:off x="2172075" y="3778950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4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4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3"/>
                        <a:pt x="3805" y="943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1" name="Google Shape;8751;p37"/>
                <p:cNvSpPr/>
                <p:nvPr/>
              </p:nvSpPr>
              <p:spPr>
                <a:xfrm>
                  <a:off x="2138250" y="4168175"/>
                  <a:ext cx="95150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947"/>
                      </a:lnTo>
                      <a:cubicBezTo>
                        <a:pt x="0" y="1234"/>
                        <a:pt x="232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4"/>
                        <a:pt x="3805" y="947"/>
                      </a:cubicBezTo>
                      <a:lnTo>
                        <a:pt x="3805" y="523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2" name="Google Shape;8752;p37"/>
                <p:cNvSpPr/>
                <p:nvPr/>
              </p:nvSpPr>
              <p:spPr>
                <a:xfrm>
                  <a:off x="2077625" y="4484825"/>
                  <a:ext cx="11575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1689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2"/>
                      </a:cubicBezTo>
                      <a:lnTo>
                        <a:pt x="1" y="1164"/>
                      </a:lnTo>
                      <a:cubicBezTo>
                        <a:pt x="1" y="1451"/>
                        <a:pt x="238" y="1688"/>
                        <a:pt x="525" y="1688"/>
                      </a:cubicBezTo>
                      <a:lnTo>
                        <a:pt x="4105" y="1688"/>
                      </a:lnTo>
                      <a:cubicBezTo>
                        <a:pt x="4395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5"/>
                        <a:pt x="4395" y="1"/>
                        <a:pt x="410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3" name="Google Shape;8753;p37"/>
                <p:cNvSpPr/>
                <p:nvPr/>
              </p:nvSpPr>
              <p:spPr>
                <a:xfrm>
                  <a:off x="2116275" y="4165325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2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8"/>
                        <a:pt x="522" y="1688"/>
                      </a:cubicBezTo>
                      <a:lnTo>
                        <a:pt x="4104" y="1688"/>
                      </a:lnTo>
                      <a:cubicBezTo>
                        <a:pt x="4394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4" name="Google Shape;8754;p37"/>
                <p:cNvSpPr/>
                <p:nvPr/>
              </p:nvSpPr>
              <p:spPr>
                <a:xfrm>
                  <a:off x="2287150" y="4606450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3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9"/>
                        <a:pt x="522" y="1689"/>
                      </a:cubicBezTo>
                      <a:lnTo>
                        <a:pt x="4104" y="1689"/>
                      </a:lnTo>
                      <a:cubicBezTo>
                        <a:pt x="4394" y="1689"/>
                        <a:pt x="4629" y="1454"/>
                        <a:pt x="4629" y="1164"/>
                      </a:cubicBezTo>
                      <a:lnTo>
                        <a:pt x="4629" y="523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5" name="Google Shape;8755;p37"/>
                <p:cNvSpPr/>
                <p:nvPr/>
              </p:nvSpPr>
              <p:spPr>
                <a:xfrm>
                  <a:off x="2409050" y="4326075"/>
                  <a:ext cx="95175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7" h="1176" extrusionOk="0">
                      <a:moveTo>
                        <a:pt x="525" y="1"/>
                      </a:moveTo>
                      <a:cubicBezTo>
                        <a:pt x="235" y="1"/>
                        <a:pt x="1" y="233"/>
                        <a:pt x="1" y="523"/>
                      </a:cubicBezTo>
                      <a:lnTo>
                        <a:pt x="1" y="651"/>
                      </a:lnTo>
                      <a:cubicBezTo>
                        <a:pt x="1" y="941"/>
                        <a:pt x="235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5" y="1175"/>
                        <a:pt x="3806" y="941"/>
                        <a:pt x="3806" y="651"/>
                      </a:cubicBezTo>
                      <a:lnTo>
                        <a:pt x="3806" y="523"/>
                      </a:lnTo>
                      <a:cubicBezTo>
                        <a:pt x="3806" y="233"/>
                        <a:pt x="3575" y="1"/>
                        <a:pt x="328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6" name="Google Shape;8756;p37"/>
                <p:cNvSpPr/>
                <p:nvPr/>
              </p:nvSpPr>
              <p:spPr>
                <a:xfrm>
                  <a:off x="2307800" y="42103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654"/>
                      </a:lnTo>
                      <a:cubicBezTo>
                        <a:pt x="0" y="941"/>
                        <a:pt x="234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4"/>
                      </a:cubicBezTo>
                      <a:lnTo>
                        <a:pt x="3805" y="522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7" name="Google Shape;8757;p37"/>
                <p:cNvSpPr/>
                <p:nvPr/>
              </p:nvSpPr>
              <p:spPr>
                <a:xfrm>
                  <a:off x="1941275" y="4595725"/>
                  <a:ext cx="95150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5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2"/>
                      </a:cubicBezTo>
                      <a:lnTo>
                        <a:pt x="1" y="653"/>
                      </a:lnTo>
                      <a:cubicBezTo>
                        <a:pt x="1" y="940"/>
                        <a:pt x="235" y="1175"/>
                        <a:pt x="525" y="1175"/>
                      </a:cubicBezTo>
                      <a:lnTo>
                        <a:pt x="3282" y="1175"/>
                      </a:lnTo>
                      <a:cubicBezTo>
                        <a:pt x="3572" y="1175"/>
                        <a:pt x="3806" y="940"/>
                        <a:pt x="3806" y="653"/>
                      </a:cubicBezTo>
                      <a:lnTo>
                        <a:pt x="3806" y="522"/>
                      </a:lnTo>
                      <a:cubicBezTo>
                        <a:pt x="3806" y="235"/>
                        <a:pt x="3572" y="0"/>
                        <a:pt x="328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8" name="Google Shape;8758;p37"/>
                <p:cNvSpPr/>
                <p:nvPr/>
              </p:nvSpPr>
              <p:spPr>
                <a:xfrm>
                  <a:off x="2254725" y="4432800"/>
                  <a:ext cx="9522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9" h="1175" extrusionOk="0">
                      <a:moveTo>
                        <a:pt x="525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650"/>
                      </a:lnTo>
                      <a:cubicBezTo>
                        <a:pt x="0" y="940"/>
                        <a:pt x="234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4" y="1175"/>
                        <a:pt x="3808" y="940"/>
                        <a:pt x="3808" y="650"/>
                      </a:cubicBezTo>
                      <a:lnTo>
                        <a:pt x="3808" y="522"/>
                      </a:lnTo>
                      <a:cubicBezTo>
                        <a:pt x="3808" y="232"/>
                        <a:pt x="3574" y="0"/>
                        <a:pt x="328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9" name="Google Shape;8759;p37"/>
                <p:cNvSpPr/>
                <p:nvPr/>
              </p:nvSpPr>
              <p:spPr>
                <a:xfrm>
                  <a:off x="2136925" y="42744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2"/>
                        <a:pt x="0" y="522"/>
                      </a:cubicBezTo>
                      <a:lnTo>
                        <a:pt x="0" y="651"/>
                      </a:lnTo>
                      <a:cubicBezTo>
                        <a:pt x="0" y="938"/>
                        <a:pt x="237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1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0" name="Google Shape;8760;p37"/>
                <p:cNvSpPr/>
                <p:nvPr/>
              </p:nvSpPr>
              <p:spPr>
                <a:xfrm>
                  <a:off x="2030125" y="3569775"/>
                  <a:ext cx="666100" cy="1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44" h="44177" extrusionOk="0">
                      <a:moveTo>
                        <a:pt x="18455" y="1"/>
                      </a:moveTo>
                      <a:lnTo>
                        <a:pt x="7662" y="129"/>
                      </a:lnTo>
                      <a:lnTo>
                        <a:pt x="6376" y="24386"/>
                      </a:lnTo>
                      <a:lnTo>
                        <a:pt x="910" y="24386"/>
                      </a:lnTo>
                      <a:lnTo>
                        <a:pt x="1" y="43845"/>
                      </a:lnTo>
                      <a:lnTo>
                        <a:pt x="26643" y="44177"/>
                      </a:lnTo>
                      <a:lnTo>
                        <a:pt x="24877" y="38193"/>
                      </a:lnTo>
                      <a:lnTo>
                        <a:pt x="23488" y="37774"/>
                      </a:lnTo>
                      <a:lnTo>
                        <a:pt x="22821" y="23560"/>
                      </a:lnTo>
                      <a:lnTo>
                        <a:pt x="19011" y="23312"/>
                      </a:lnTo>
                      <a:lnTo>
                        <a:pt x="1845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1" name="Google Shape;8761;p37"/>
                <p:cNvSpPr/>
                <p:nvPr/>
              </p:nvSpPr>
              <p:spPr>
                <a:xfrm>
                  <a:off x="2126800" y="3569775"/>
                  <a:ext cx="316750" cy="6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0" h="24864" extrusionOk="0">
                      <a:moveTo>
                        <a:pt x="12108" y="1"/>
                      </a:moveTo>
                      <a:lnTo>
                        <a:pt x="1315" y="129"/>
                      </a:lnTo>
                      <a:lnTo>
                        <a:pt x="1" y="24863"/>
                      </a:lnTo>
                      <a:lnTo>
                        <a:pt x="12669" y="24718"/>
                      </a:lnTo>
                      <a:lnTo>
                        <a:pt x="1210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2" name="Google Shape;8762;p37"/>
                <p:cNvSpPr/>
                <p:nvPr/>
              </p:nvSpPr>
              <p:spPr>
                <a:xfrm>
                  <a:off x="2128625" y="3569700"/>
                  <a:ext cx="279125" cy="57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65" h="23039" extrusionOk="0">
                      <a:moveTo>
                        <a:pt x="1186" y="1"/>
                      </a:moveTo>
                      <a:lnTo>
                        <a:pt x="0" y="23039"/>
                      </a:lnTo>
                      <a:lnTo>
                        <a:pt x="11165" y="23039"/>
                      </a:lnTo>
                      <a:lnTo>
                        <a:pt x="1069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3" name="Google Shape;8763;p37"/>
                <p:cNvSpPr/>
                <p:nvPr/>
              </p:nvSpPr>
              <p:spPr>
                <a:xfrm>
                  <a:off x="2153525" y="4011325"/>
                  <a:ext cx="177725" cy="7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9" h="2925" extrusionOk="0">
                      <a:moveTo>
                        <a:pt x="0" y="1"/>
                      </a:moveTo>
                      <a:lnTo>
                        <a:pt x="0" y="2924"/>
                      </a:lnTo>
                      <a:lnTo>
                        <a:pt x="7108" y="2924"/>
                      </a:lnTo>
                      <a:lnTo>
                        <a:pt x="710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4" name="Google Shape;8764;p37"/>
                <p:cNvSpPr/>
                <p:nvPr/>
              </p:nvSpPr>
              <p:spPr>
                <a:xfrm>
                  <a:off x="2215450" y="3665400"/>
                  <a:ext cx="85600" cy="7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142" extrusionOk="0">
                      <a:moveTo>
                        <a:pt x="0" y="0"/>
                      </a:moveTo>
                      <a:lnTo>
                        <a:pt x="0" y="3142"/>
                      </a:lnTo>
                      <a:lnTo>
                        <a:pt x="3423" y="3142"/>
                      </a:lnTo>
                      <a:lnTo>
                        <a:pt x="34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5" name="Google Shape;8765;p37"/>
                <p:cNvSpPr/>
                <p:nvPr/>
              </p:nvSpPr>
              <p:spPr>
                <a:xfrm>
                  <a:off x="2176950" y="3887950"/>
                  <a:ext cx="143350" cy="6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2509" extrusionOk="0">
                      <a:moveTo>
                        <a:pt x="0" y="1"/>
                      </a:moveTo>
                      <a:lnTo>
                        <a:pt x="0" y="2509"/>
                      </a:lnTo>
                      <a:lnTo>
                        <a:pt x="5733" y="2509"/>
                      </a:lnTo>
                      <a:lnTo>
                        <a:pt x="573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6" name="Google Shape;8766;p37"/>
                <p:cNvSpPr/>
                <p:nvPr/>
              </p:nvSpPr>
              <p:spPr>
                <a:xfrm>
                  <a:off x="1968125" y="4179425"/>
                  <a:ext cx="593200" cy="48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8" h="19459" extrusionOk="0">
                      <a:moveTo>
                        <a:pt x="910" y="0"/>
                      </a:moveTo>
                      <a:lnTo>
                        <a:pt x="1" y="19459"/>
                      </a:lnTo>
                      <a:lnTo>
                        <a:pt x="23728" y="19459"/>
                      </a:lnTo>
                      <a:lnTo>
                        <a:pt x="2282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7" name="Google Shape;8767;p37"/>
                <p:cNvSpPr/>
                <p:nvPr/>
              </p:nvSpPr>
              <p:spPr>
                <a:xfrm>
                  <a:off x="1982650" y="4216925"/>
                  <a:ext cx="534825" cy="44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93" h="17959" extrusionOk="0">
                      <a:moveTo>
                        <a:pt x="706" y="1"/>
                      </a:moveTo>
                      <a:lnTo>
                        <a:pt x="0" y="17959"/>
                      </a:lnTo>
                      <a:lnTo>
                        <a:pt x="21392" y="17959"/>
                      </a:lnTo>
                      <a:lnTo>
                        <a:pt x="2046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8" name="Google Shape;8768;p37"/>
                <p:cNvSpPr/>
                <p:nvPr/>
              </p:nvSpPr>
              <p:spPr>
                <a:xfrm>
                  <a:off x="2452225" y="4534900"/>
                  <a:ext cx="182000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0" h="5572" extrusionOk="0">
                      <a:moveTo>
                        <a:pt x="112" y="1"/>
                      </a:moveTo>
                      <a:lnTo>
                        <a:pt x="1" y="5572"/>
                      </a:lnTo>
                      <a:lnTo>
                        <a:pt x="7279" y="5572"/>
                      </a:lnTo>
                      <a:lnTo>
                        <a:pt x="551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9" name="Google Shape;8769;p37"/>
                <p:cNvSpPr/>
                <p:nvPr/>
              </p:nvSpPr>
              <p:spPr>
                <a:xfrm>
                  <a:off x="1895800" y="4534900"/>
                  <a:ext cx="1791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5572" extrusionOk="0">
                      <a:moveTo>
                        <a:pt x="1764" y="1"/>
                      </a:moveTo>
                      <a:lnTo>
                        <a:pt x="1" y="5572"/>
                      </a:lnTo>
                      <a:lnTo>
                        <a:pt x="6998" y="5572"/>
                      </a:lnTo>
                      <a:lnTo>
                        <a:pt x="716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0" name="Google Shape;8770;p37"/>
                <p:cNvSpPr/>
                <p:nvPr/>
              </p:nvSpPr>
              <p:spPr>
                <a:xfrm>
                  <a:off x="2414775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1" y="1"/>
                      </a:moveTo>
                      <a:lnTo>
                        <a:pt x="1" y="2681"/>
                      </a:lnTo>
                      <a:lnTo>
                        <a:pt x="3014" y="2681"/>
                      </a:lnTo>
                      <a:lnTo>
                        <a:pt x="301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1" name="Google Shape;8771;p37"/>
                <p:cNvSpPr/>
                <p:nvPr/>
              </p:nvSpPr>
              <p:spPr>
                <a:xfrm>
                  <a:off x="2081400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0" y="1"/>
                      </a:moveTo>
                      <a:lnTo>
                        <a:pt x="0" y="2681"/>
                      </a:lnTo>
                      <a:lnTo>
                        <a:pt x="3013" y="2681"/>
                      </a:lnTo>
                      <a:lnTo>
                        <a:pt x="301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2" name="Google Shape;8772;p37"/>
                <p:cNvSpPr/>
                <p:nvPr/>
              </p:nvSpPr>
              <p:spPr>
                <a:xfrm>
                  <a:off x="1992200" y="4383350"/>
                  <a:ext cx="44575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" h="2922" extrusionOk="0">
                      <a:moveTo>
                        <a:pt x="0" y="0"/>
                      </a:moveTo>
                      <a:lnTo>
                        <a:pt x="0" y="2921"/>
                      </a:lnTo>
                      <a:lnTo>
                        <a:pt x="1783" y="2921"/>
                      </a:lnTo>
                      <a:lnTo>
                        <a:pt x="178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3" name="Google Shape;8773;p37"/>
                <p:cNvSpPr/>
                <p:nvPr/>
              </p:nvSpPr>
              <p:spPr>
                <a:xfrm>
                  <a:off x="2209650" y="4089175"/>
                  <a:ext cx="9100" cy="7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" h="2894" extrusionOk="0">
                      <a:moveTo>
                        <a:pt x="32" y="0"/>
                      </a:moveTo>
                      <a:lnTo>
                        <a:pt x="1" y="2893"/>
                      </a:lnTo>
                      <a:lnTo>
                        <a:pt x="330" y="2893"/>
                      </a:lnTo>
                      <a:lnTo>
                        <a:pt x="3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4" name="Google Shape;8774;p37"/>
                <p:cNvSpPr/>
                <p:nvPr/>
              </p:nvSpPr>
              <p:spPr>
                <a:xfrm>
                  <a:off x="2355775" y="4089300"/>
                  <a:ext cx="8525" cy="7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" h="2889" extrusionOk="0">
                      <a:moveTo>
                        <a:pt x="14" y="1"/>
                      </a:moveTo>
                      <a:lnTo>
                        <a:pt x="0" y="2888"/>
                      </a:lnTo>
                      <a:lnTo>
                        <a:pt x="330" y="2888"/>
                      </a:lnTo>
                      <a:lnTo>
                        <a:pt x="34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5" name="Google Shape;8775;p37"/>
                <p:cNvSpPr/>
                <p:nvPr/>
              </p:nvSpPr>
              <p:spPr>
                <a:xfrm>
                  <a:off x="2145900" y="4013700"/>
                  <a:ext cx="9175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788" extrusionOk="0">
                      <a:moveTo>
                        <a:pt x="34" y="1"/>
                      </a:moveTo>
                      <a:lnTo>
                        <a:pt x="1" y="2788"/>
                      </a:lnTo>
                      <a:lnTo>
                        <a:pt x="333" y="2788"/>
                      </a:lnTo>
                      <a:lnTo>
                        <a:pt x="36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6" name="Google Shape;8776;p37"/>
                <p:cNvSpPr/>
                <p:nvPr/>
              </p:nvSpPr>
              <p:spPr>
                <a:xfrm>
                  <a:off x="2326350" y="4013700"/>
                  <a:ext cx="9300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2788" extrusionOk="0">
                      <a:moveTo>
                        <a:pt x="39" y="1"/>
                      </a:moveTo>
                      <a:lnTo>
                        <a:pt x="0" y="2788"/>
                      </a:lnTo>
                      <a:lnTo>
                        <a:pt x="332" y="2788"/>
                      </a:lnTo>
                      <a:lnTo>
                        <a:pt x="37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7" name="Google Shape;8777;p37"/>
                <p:cNvSpPr/>
                <p:nvPr/>
              </p:nvSpPr>
              <p:spPr>
                <a:xfrm>
                  <a:off x="2398525" y="4013975"/>
                  <a:ext cx="8400" cy="6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783" extrusionOk="0">
                      <a:moveTo>
                        <a:pt x="9" y="1"/>
                      </a:moveTo>
                      <a:lnTo>
                        <a:pt x="1" y="2782"/>
                      </a:lnTo>
                      <a:lnTo>
                        <a:pt x="333" y="2782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8" name="Google Shape;8778;p37"/>
                <p:cNvSpPr/>
                <p:nvPr/>
              </p:nvSpPr>
              <p:spPr>
                <a:xfrm>
                  <a:off x="2248100" y="3953100"/>
                  <a:ext cx="8725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163" extrusionOk="0">
                      <a:moveTo>
                        <a:pt x="20" y="0"/>
                      </a:moveTo>
                      <a:lnTo>
                        <a:pt x="0" y="2159"/>
                      </a:lnTo>
                      <a:lnTo>
                        <a:pt x="326" y="2162"/>
                      </a:lnTo>
                      <a:lnTo>
                        <a:pt x="349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9" name="Google Shape;8779;p37"/>
                <p:cNvSpPr/>
                <p:nvPr/>
              </p:nvSpPr>
              <p:spPr>
                <a:xfrm>
                  <a:off x="2268725" y="3817650"/>
                  <a:ext cx="8675" cy="6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660" extrusionOk="0">
                      <a:moveTo>
                        <a:pt x="23" y="0"/>
                      </a:moveTo>
                      <a:lnTo>
                        <a:pt x="1" y="2659"/>
                      </a:lnTo>
                      <a:lnTo>
                        <a:pt x="324" y="2659"/>
                      </a:lnTo>
                      <a:lnTo>
                        <a:pt x="347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0" name="Google Shape;8780;p37"/>
                <p:cNvSpPr/>
                <p:nvPr/>
              </p:nvSpPr>
              <p:spPr>
                <a:xfrm>
                  <a:off x="2425375" y="3748450"/>
                  <a:ext cx="8250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523" extrusionOk="0">
                      <a:moveTo>
                        <a:pt x="6" y="1"/>
                      </a:moveTo>
                      <a:lnTo>
                        <a:pt x="1" y="2523"/>
                      </a:lnTo>
                      <a:lnTo>
                        <a:pt x="330" y="2523"/>
                      </a:lnTo>
                      <a:lnTo>
                        <a:pt x="330" y="13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1" name="Google Shape;8781;p37"/>
                <p:cNvSpPr/>
                <p:nvPr/>
              </p:nvSpPr>
              <p:spPr>
                <a:xfrm>
                  <a:off x="2365750" y="3603950"/>
                  <a:ext cx="8250" cy="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093" extrusionOk="0">
                      <a:moveTo>
                        <a:pt x="9" y="1"/>
                      </a:moveTo>
                      <a:lnTo>
                        <a:pt x="0" y="2090"/>
                      </a:lnTo>
                      <a:lnTo>
                        <a:pt x="321" y="2093"/>
                      </a:lnTo>
                      <a:lnTo>
                        <a:pt x="33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2" name="Google Shape;8782;p37"/>
                <p:cNvSpPr/>
                <p:nvPr/>
              </p:nvSpPr>
              <p:spPr>
                <a:xfrm>
                  <a:off x="2173050" y="3603175"/>
                  <a:ext cx="8725" cy="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096" extrusionOk="0">
                      <a:moveTo>
                        <a:pt x="25" y="1"/>
                      </a:moveTo>
                      <a:lnTo>
                        <a:pt x="0" y="2093"/>
                      </a:lnTo>
                      <a:lnTo>
                        <a:pt x="324" y="2096"/>
                      </a:lnTo>
                      <a:lnTo>
                        <a:pt x="34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3" name="Google Shape;8783;p37"/>
                <p:cNvSpPr/>
                <p:nvPr/>
              </p:nvSpPr>
              <p:spPr>
                <a:xfrm>
                  <a:off x="2207425" y="3572275"/>
                  <a:ext cx="8400" cy="2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986" extrusionOk="0">
                      <a:moveTo>
                        <a:pt x="335" y="1"/>
                      </a:moveTo>
                      <a:lnTo>
                        <a:pt x="12" y="4"/>
                      </a:lnTo>
                      <a:lnTo>
                        <a:pt x="1" y="986"/>
                      </a:lnTo>
                      <a:lnTo>
                        <a:pt x="321" y="986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4" name="Google Shape;8784;p37"/>
                <p:cNvSpPr/>
                <p:nvPr/>
              </p:nvSpPr>
              <p:spPr>
                <a:xfrm>
                  <a:off x="2399575" y="3570125"/>
                  <a:ext cx="8050" cy="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00" extrusionOk="0">
                      <a:moveTo>
                        <a:pt x="321" y="1"/>
                      </a:moveTo>
                      <a:lnTo>
                        <a:pt x="0" y="3"/>
                      </a:lnTo>
                      <a:lnTo>
                        <a:pt x="0" y="1100"/>
                      </a:lnTo>
                      <a:lnTo>
                        <a:pt x="318" y="1100"/>
                      </a:lnTo>
                      <a:lnTo>
                        <a:pt x="32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5" name="Google Shape;8785;p37"/>
                <p:cNvSpPr/>
                <p:nvPr/>
              </p:nvSpPr>
              <p:spPr>
                <a:xfrm>
                  <a:off x="2302200" y="3571175"/>
                  <a:ext cx="8275" cy="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1044" extrusionOk="0">
                      <a:moveTo>
                        <a:pt x="330" y="0"/>
                      </a:moveTo>
                      <a:lnTo>
                        <a:pt x="9" y="3"/>
                      </a:lnTo>
                      <a:lnTo>
                        <a:pt x="1" y="1044"/>
                      </a:lnTo>
                      <a:lnTo>
                        <a:pt x="322" y="1044"/>
                      </a:lnTo>
                      <a:lnTo>
                        <a:pt x="33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6" name="Google Shape;8786;p37"/>
                <p:cNvSpPr/>
                <p:nvPr/>
              </p:nvSpPr>
              <p:spPr>
                <a:xfrm>
                  <a:off x="2256050" y="3603400"/>
                  <a:ext cx="8450" cy="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99" extrusionOk="0">
                      <a:moveTo>
                        <a:pt x="17" y="0"/>
                      </a:moveTo>
                      <a:lnTo>
                        <a:pt x="0" y="2098"/>
                      </a:lnTo>
                      <a:lnTo>
                        <a:pt x="324" y="2098"/>
                      </a:lnTo>
                      <a:lnTo>
                        <a:pt x="338" y="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7" name="Google Shape;8787;p37"/>
                <p:cNvSpPr/>
                <p:nvPr/>
              </p:nvSpPr>
              <p:spPr>
                <a:xfrm>
                  <a:off x="2329275" y="3748125"/>
                  <a:ext cx="84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525" extrusionOk="0">
                      <a:moveTo>
                        <a:pt x="14" y="0"/>
                      </a:moveTo>
                      <a:lnTo>
                        <a:pt x="0" y="2525"/>
                      </a:lnTo>
                      <a:lnTo>
                        <a:pt x="324" y="2525"/>
                      </a:lnTo>
                      <a:lnTo>
                        <a:pt x="338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8" name="Google Shape;8788;p37"/>
                <p:cNvSpPr/>
                <p:nvPr/>
              </p:nvSpPr>
              <p:spPr>
                <a:xfrm>
                  <a:off x="2183300" y="3747775"/>
                  <a:ext cx="89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25" extrusionOk="0">
                      <a:moveTo>
                        <a:pt x="31" y="0"/>
                      </a:moveTo>
                      <a:lnTo>
                        <a:pt x="0" y="2525"/>
                      </a:lnTo>
                      <a:lnTo>
                        <a:pt x="329" y="2525"/>
                      </a:ln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9" name="Google Shape;8789;p37"/>
                <p:cNvSpPr/>
                <p:nvPr/>
              </p:nvSpPr>
              <p:spPr>
                <a:xfrm>
                  <a:off x="2151000" y="3817375"/>
                  <a:ext cx="9175" cy="6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662" extrusionOk="0">
                      <a:moveTo>
                        <a:pt x="40" y="0"/>
                      </a:moveTo>
                      <a:lnTo>
                        <a:pt x="1" y="2662"/>
                      </a:lnTo>
                      <a:lnTo>
                        <a:pt x="330" y="2662"/>
                      </a:lnTo>
                      <a:lnTo>
                        <a:pt x="366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0" name="Google Shape;8790;p37"/>
                <p:cNvSpPr/>
                <p:nvPr/>
              </p:nvSpPr>
              <p:spPr>
                <a:xfrm>
                  <a:off x="2208050" y="3662125"/>
                  <a:ext cx="9025" cy="7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3170" extrusionOk="0">
                      <a:moveTo>
                        <a:pt x="37" y="0"/>
                      </a:moveTo>
                      <a:lnTo>
                        <a:pt x="1" y="3169"/>
                      </a:lnTo>
                      <a:lnTo>
                        <a:pt x="330" y="3169"/>
                      </a:lnTo>
                      <a:lnTo>
                        <a:pt x="36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1" name="Google Shape;8791;p37"/>
                <p:cNvSpPr/>
                <p:nvPr/>
              </p:nvSpPr>
              <p:spPr>
                <a:xfrm>
                  <a:off x="2382475" y="3662675"/>
                  <a:ext cx="8400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7" extrusionOk="0">
                      <a:moveTo>
                        <a:pt x="12" y="1"/>
                      </a:moveTo>
                      <a:lnTo>
                        <a:pt x="1" y="3167"/>
                      </a:lnTo>
                      <a:lnTo>
                        <a:pt x="327" y="3167"/>
                      </a:lnTo>
                      <a:lnTo>
                        <a:pt x="336" y="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2" name="Google Shape;8792;p37"/>
                <p:cNvSpPr/>
                <p:nvPr/>
              </p:nvSpPr>
              <p:spPr>
                <a:xfrm>
                  <a:off x="2300750" y="3662475"/>
                  <a:ext cx="8675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3167" extrusionOk="0">
                      <a:moveTo>
                        <a:pt x="25" y="0"/>
                      </a:moveTo>
                      <a:lnTo>
                        <a:pt x="0" y="3167"/>
                      </a:lnTo>
                      <a:lnTo>
                        <a:pt x="324" y="3167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3" name="Google Shape;8793;p37"/>
                <p:cNvSpPr/>
                <p:nvPr/>
              </p:nvSpPr>
              <p:spPr>
                <a:xfrm>
                  <a:off x="2376700" y="3817850"/>
                  <a:ext cx="8250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63" extrusionOk="0">
                      <a:moveTo>
                        <a:pt x="6" y="1"/>
                      </a:moveTo>
                      <a:lnTo>
                        <a:pt x="0" y="2659"/>
                      </a:lnTo>
                      <a:lnTo>
                        <a:pt x="324" y="2662"/>
                      </a:lnTo>
                      <a:lnTo>
                        <a:pt x="330" y="6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4" name="Google Shape;8794;p37"/>
                <p:cNvSpPr/>
                <p:nvPr/>
              </p:nvSpPr>
              <p:spPr>
                <a:xfrm>
                  <a:off x="2169350" y="3890525"/>
                  <a:ext cx="8950" cy="5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236" extrusionOk="0">
                      <a:moveTo>
                        <a:pt x="28" y="1"/>
                      </a:moveTo>
                      <a:lnTo>
                        <a:pt x="0" y="2235"/>
                      </a:lnTo>
                      <a:lnTo>
                        <a:pt x="330" y="2235"/>
                      </a:lnTo>
                      <a:lnTo>
                        <a:pt x="357" y="4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5" name="Google Shape;8795;p37"/>
                <p:cNvSpPr/>
                <p:nvPr/>
              </p:nvSpPr>
              <p:spPr>
                <a:xfrm>
                  <a:off x="2316450" y="3890875"/>
                  <a:ext cx="845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27" extrusionOk="0">
                      <a:moveTo>
                        <a:pt x="14" y="1"/>
                      </a:moveTo>
                      <a:lnTo>
                        <a:pt x="0" y="2227"/>
                      </a:lnTo>
                      <a:lnTo>
                        <a:pt x="326" y="222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6" name="Google Shape;8796;p37"/>
                <p:cNvSpPr/>
                <p:nvPr/>
              </p:nvSpPr>
              <p:spPr>
                <a:xfrm>
                  <a:off x="2370700" y="3953300"/>
                  <a:ext cx="8475" cy="5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158" extrusionOk="0">
                      <a:moveTo>
                        <a:pt x="9" y="1"/>
                      </a:moveTo>
                      <a:lnTo>
                        <a:pt x="0" y="2157"/>
                      </a:lnTo>
                      <a:lnTo>
                        <a:pt x="330" y="2157"/>
                      </a:lnTo>
                      <a:lnTo>
                        <a:pt x="338" y="3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7" name="Google Shape;8797;p37"/>
                <p:cNvSpPr/>
                <p:nvPr/>
              </p:nvSpPr>
              <p:spPr>
                <a:xfrm>
                  <a:off x="2132250" y="4083375"/>
                  <a:ext cx="309050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2" h="241" extrusionOk="0">
                      <a:moveTo>
                        <a:pt x="14" y="1"/>
                      </a:moveTo>
                      <a:lnTo>
                        <a:pt x="0" y="232"/>
                      </a:lnTo>
                      <a:lnTo>
                        <a:pt x="3460" y="232"/>
                      </a:lnTo>
                      <a:lnTo>
                        <a:pt x="8955" y="238"/>
                      </a:lnTo>
                      <a:lnTo>
                        <a:pt x="9282" y="238"/>
                      </a:lnTo>
                      <a:lnTo>
                        <a:pt x="12362" y="240"/>
                      </a:lnTo>
                      <a:lnTo>
                        <a:pt x="12359" y="6"/>
                      </a:lnTo>
                      <a:lnTo>
                        <a:pt x="10652" y="6"/>
                      </a:lnTo>
                      <a:lnTo>
                        <a:pt x="87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8" name="Google Shape;8798;p37"/>
                <p:cNvSpPr/>
                <p:nvPr/>
              </p:nvSpPr>
              <p:spPr>
                <a:xfrm>
                  <a:off x="2139425" y="3946325"/>
                  <a:ext cx="29880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2" h="283" extrusionOk="0">
                      <a:moveTo>
                        <a:pt x="14" y="1"/>
                      </a:moveTo>
                      <a:lnTo>
                        <a:pt x="1" y="268"/>
                      </a:lnTo>
                      <a:lnTo>
                        <a:pt x="4367" y="271"/>
                      </a:lnTo>
                      <a:lnTo>
                        <a:pt x="4696" y="274"/>
                      </a:lnTo>
                      <a:lnTo>
                        <a:pt x="9260" y="280"/>
                      </a:lnTo>
                      <a:lnTo>
                        <a:pt x="9589" y="282"/>
                      </a:lnTo>
                      <a:lnTo>
                        <a:pt x="11952" y="282"/>
                      </a:lnTo>
                      <a:lnTo>
                        <a:pt x="11946" y="17"/>
                      </a:lnTo>
                      <a:lnTo>
                        <a:pt x="7407" y="9"/>
                      </a:lnTo>
                      <a:lnTo>
                        <a:pt x="7081" y="9"/>
                      </a:lnTo>
                      <a:lnTo>
                        <a:pt x="1527" y="3"/>
                      </a:lnTo>
                      <a:lnTo>
                        <a:pt x="1197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9" name="Google Shape;8799;p37"/>
                <p:cNvSpPr/>
                <p:nvPr/>
              </p:nvSpPr>
              <p:spPr>
                <a:xfrm>
                  <a:off x="2146675" y="3810825"/>
                  <a:ext cx="28842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7" h="291" extrusionOk="0">
                      <a:moveTo>
                        <a:pt x="15" y="0"/>
                      </a:moveTo>
                      <a:lnTo>
                        <a:pt x="1" y="262"/>
                      </a:lnTo>
                      <a:lnTo>
                        <a:pt x="213" y="262"/>
                      </a:lnTo>
                      <a:lnTo>
                        <a:pt x="539" y="265"/>
                      </a:lnTo>
                      <a:lnTo>
                        <a:pt x="4905" y="273"/>
                      </a:lnTo>
                      <a:lnTo>
                        <a:pt x="5229" y="276"/>
                      </a:lnTo>
                      <a:lnTo>
                        <a:pt x="9207" y="282"/>
                      </a:lnTo>
                      <a:lnTo>
                        <a:pt x="9531" y="287"/>
                      </a:lnTo>
                      <a:lnTo>
                        <a:pt x="11536" y="290"/>
                      </a:lnTo>
                      <a:lnTo>
                        <a:pt x="11534" y="28"/>
                      </a:lnTo>
                      <a:lnTo>
                        <a:pt x="11149" y="28"/>
                      </a:lnTo>
                      <a:lnTo>
                        <a:pt x="7628" y="17"/>
                      </a:lnTo>
                      <a:lnTo>
                        <a:pt x="7304" y="17"/>
                      </a:lnTo>
                      <a:lnTo>
                        <a:pt x="1794" y="3"/>
                      </a:lnTo>
                      <a:lnTo>
                        <a:pt x="1465" y="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0" name="Google Shape;8800;p37"/>
                <p:cNvSpPr/>
                <p:nvPr/>
              </p:nvSpPr>
              <p:spPr>
                <a:xfrm>
                  <a:off x="2136225" y="4007000"/>
                  <a:ext cx="3034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36" h="280" extrusionOk="0">
                      <a:moveTo>
                        <a:pt x="14" y="1"/>
                      </a:moveTo>
                      <a:lnTo>
                        <a:pt x="0" y="269"/>
                      </a:lnTo>
                      <a:lnTo>
                        <a:pt x="753" y="269"/>
                      </a:lnTo>
                      <a:lnTo>
                        <a:pt x="10501" y="280"/>
                      </a:lnTo>
                      <a:lnTo>
                        <a:pt x="12136" y="280"/>
                      </a:lnTo>
                      <a:lnTo>
                        <a:pt x="12130" y="15"/>
                      </a:lnTo>
                      <a:lnTo>
                        <a:pt x="9709" y="9"/>
                      </a:lnTo>
                      <a:lnTo>
                        <a:pt x="9379" y="9"/>
                      </a:lnTo>
                      <a:lnTo>
                        <a:pt x="4801" y="6"/>
                      </a:lnTo>
                      <a:lnTo>
                        <a:pt x="4475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1" name="Google Shape;8801;p37"/>
                <p:cNvSpPr/>
                <p:nvPr/>
              </p:nvSpPr>
              <p:spPr>
                <a:xfrm>
                  <a:off x="2142850" y="3883900"/>
                  <a:ext cx="2939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7" h="286" extrusionOk="0">
                      <a:moveTo>
                        <a:pt x="14" y="1"/>
                      </a:moveTo>
                      <a:lnTo>
                        <a:pt x="0" y="266"/>
                      </a:lnTo>
                      <a:lnTo>
                        <a:pt x="1088" y="266"/>
                      </a:lnTo>
                      <a:lnTo>
                        <a:pt x="1417" y="269"/>
                      </a:lnTo>
                      <a:lnTo>
                        <a:pt x="6958" y="280"/>
                      </a:lnTo>
                      <a:lnTo>
                        <a:pt x="7282" y="280"/>
                      </a:lnTo>
                      <a:lnTo>
                        <a:pt x="11756" y="285"/>
                      </a:lnTo>
                      <a:lnTo>
                        <a:pt x="11754" y="23"/>
                      </a:lnTo>
                      <a:lnTo>
                        <a:pt x="9678" y="20"/>
                      </a:lnTo>
                      <a:lnTo>
                        <a:pt x="9354" y="17"/>
                      </a:lnTo>
                      <a:lnTo>
                        <a:pt x="5359" y="9"/>
                      </a:lnTo>
                      <a:lnTo>
                        <a:pt x="5066" y="9"/>
                      </a:lnTo>
                      <a:lnTo>
                        <a:pt x="65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2" name="Google Shape;8802;p37"/>
                <p:cNvSpPr/>
                <p:nvPr/>
              </p:nvSpPr>
              <p:spPr>
                <a:xfrm>
                  <a:off x="2150375" y="3741150"/>
                  <a:ext cx="283125" cy="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5" h="293" extrusionOk="0">
                      <a:moveTo>
                        <a:pt x="14" y="0"/>
                      </a:moveTo>
                      <a:lnTo>
                        <a:pt x="1" y="262"/>
                      </a:lnTo>
                      <a:lnTo>
                        <a:pt x="1348" y="265"/>
                      </a:lnTo>
                      <a:lnTo>
                        <a:pt x="1674" y="265"/>
                      </a:lnTo>
                      <a:lnTo>
                        <a:pt x="7170" y="279"/>
                      </a:lnTo>
                      <a:lnTo>
                        <a:pt x="7494" y="285"/>
                      </a:lnTo>
                      <a:lnTo>
                        <a:pt x="11006" y="293"/>
                      </a:lnTo>
                      <a:lnTo>
                        <a:pt x="11324" y="293"/>
                      </a:lnTo>
                      <a:lnTo>
                        <a:pt x="11321" y="34"/>
                      </a:lnTo>
                      <a:lnTo>
                        <a:pt x="9611" y="28"/>
                      </a:lnTo>
                      <a:lnTo>
                        <a:pt x="9285" y="28"/>
                      </a:lnTo>
                      <a:lnTo>
                        <a:pt x="6339" y="20"/>
                      </a:lnTo>
                      <a:lnTo>
                        <a:pt x="6015" y="20"/>
                      </a:lnTo>
                      <a:lnTo>
                        <a:pt x="2637" y="8"/>
                      </a:lnTo>
                      <a:lnTo>
                        <a:pt x="2308" y="8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3" name="Google Shape;8803;p37"/>
                <p:cNvSpPr/>
                <p:nvPr/>
              </p:nvSpPr>
              <p:spPr>
                <a:xfrm>
                  <a:off x="2157975" y="3596625"/>
                  <a:ext cx="272250" cy="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0" h="300" extrusionOk="0">
                      <a:moveTo>
                        <a:pt x="20" y="1"/>
                      </a:moveTo>
                      <a:lnTo>
                        <a:pt x="1" y="257"/>
                      </a:lnTo>
                      <a:lnTo>
                        <a:pt x="628" y="263"/>
                      </a:lnTo>
                      <a:lnTo>
                        <a:pt x="952" y="263"/>
                      </a:lnTo>
                      <a:lnTo>
                        <a:pt x="3940" y="271"/>
                      </a:lnTo>
                      <a:lnTo>
                        <a:pt x="4261" y="277"/>
                      </a:lnTo>
                      <a:lnTo>
                        <a:pt x="8320" y="294"/>
                      </a:lnTo>
                      <a:lnTo>
                        <a:pt x="8641" y="294"/>
                      </a:lnTo>
                      <a:lnTo>
                        <a:pt x="10889" y="299"/>
                      </a:lnTo>
                      <a:lnTo>
                        <a:pt x="10889" y="299"/>
                      </a:lnTo>
                      <a:lnTo>
                        <a:pt x="10886" y="42"/>
                      </a:lnTo>
                      <a:lnTo>
                        <a:pt x="9982" y="40"/>
                      </a:lnTo>
                      <a:lnTo>
                        <a:pt x="9664" y="40"/>
                      </a:lnTo>
                      <a:lnTo>
                        <a:pt x="6091" y="26"/>
                      </a:lnTo>
                      <a:lnTo>
                        <a:pt x="5770" y="26"/>
                      </a:lnTo>
                      <a:lnTo>
                        <a:pt x="2299" y="12"/>
                      </a:lnTo>
                      <a:lnTo>
                        <a:pt x="1979" y="12"/>
                      </a:lnTo>
                      <a:lnTo>
                        <a:pt x="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4" name="Google Shape;8804;p37"/>
                <p:cNvSpPr/>
                <p:nvPr/>
              </p:nvSpPr>
              <p:spPr>
                <a:xfrm>
                  <a:off x="2154975" y="3655500"/>
                  <a:ext cx="2766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" h="296" extrusionOk="0">
                      <a:moveTo>
                        <a:pt x="12" y="0"/>
                      </a:moveTo>
                      <a:lnTo>
                        <a:pt x="1" y="257"/>
                      </a:lnTo>
                      <a:lnTo>
                        <a:pt x="2160" y="265"/>
                      </a:lnTo>
                      <a:lnTo>
                        <a:pt x="2484" y="265"/>
                      </a:lnTo>
                      <a:lnTo>
                        <a:pt x="5856" y="279"/>
                      </a:lnTo>
                      <a:lnTo>
                        <a:pt x="6177" y="279"/>
                      </a:lnTo>
                      <a:lnTo>
                        <a:pt x="9112" y="288"/>
                      </a:lnTo>
                      <a:lnTo>
                        <a:pt x="9436" y="293"/>
                      </a:lnTo>
                      <a:lnTo>
                        <a:pt x="11065" y="296"/>
                      </a:lnTo>
                      <a:lnTo>
                        <a:pt x="11059" y="36"/>
                      </a:lnTo>
                      <a:lnTo>
                        <a:pt x="8752" y="31"/>
                      </a:lnTo>
                      <a:lnTo>
                        <a:pt x="8431" y="28"/>
                      </a:lnTo>
                      <a:lnTo>
                        <a:pt x="4367" y="14"/>
                      </a:lnTo>
                      <a:lnTo>
                        <a:pt x="4043" y="14"/>
                      </a:lnTo>
                      <a:lnTo>
                        <a:pt x="1047" y="3"/>
                      </a:lnTo>
                      <a:lnTo>
                        <a:pt x="7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5" name="Google Shape;8805;p37"/>
                <p:cNvSpPr/>
                <p:nvPr/>
              </p:nvSpPr>
              <p:spPr>
                <a:xfrm>
                  <a:off x="1959425" y="4657800"/>
                  <a:ext cx="9425" cy="1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656" extrusionOk="0">
                      <a:moveTo>
                        <a:pt x="45" y="0"/>
                      </a:moveTo>
                      <a:lnTo>
                        <a:pt x="0" y="656"/>
                      </a:lnTo>
                      <a:lnTo>
                        <a:pt x="332" y="656"/>
                      </a:lnTo>
                      <a:lnTo>
                        <a:pt x="37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6" name="Google Shape;8806;p37"/>
                <p:cNvSpPr/>
                <p:nvPr/>
              </p:nvSpPr>
              <p:spPr>
                <a:xfrm>
                  <a:off x="2105600" y="4657800"/>
                  <a:ext cx="880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24" extrusionOk="0">
                      <a:moveTo>
                        <a:pt x="23" y="0"/>
                      </a:moveTo>
                      <a:lnTo>
                        <a:pt x="0" y="324"/>
                      </a:lnTo>
                      <a:lnTo>
                        <a:pt x="332" y="324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7" name="Google Shape;8807;p37"/>
                <p:cNvSpPr/>
                <p:nvPr/>
              </p:nvSpPr>
              <p:spPr>
                <a:xfrm>
                  <a:off x="1902775" y="4644550"/>
                  <a:ext cx="24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05" extrusionOk="0">
                      <a:moveTo>
                        <a:pt x="98" y="0"/>
                      </a:moveTo>
                      <a:lnTo>
                        <a:pt x="1" y="304"/>
                      </a:lnTo>
                      <a:lnTo>
                        <a:pt x="73" y="304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8" name="Google Shape;8808;p37"/>
                <p:cNvSpPr/>
                <p:nvPr/>
              </p:nvSpPr>
              <p:spPr>
                <a:xfrm>
                  <a:off x="2149050" y="4583450"/>
                  <a:ext cx="12575" cy="6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749" extrusionOk="0">
                      <a:moveTo>
                        <a:pt x="173" y="0"/>
                      </a:moveTo>
                      <a:lnTo>
                        <a:pt x="1" y="2748"/>
                      </a:lnTo>
                      <a:lnTo>
                        <a:pt x="332" y="2748"/>
                      </a:lnTo>
                      <a:lnTo>
                        <a:pt x="503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9" name="Google Shape;8809;p37"/>
                <p:cNvSpPr/>
                <p:nvPr/>
              </p:nvSpPr>
              <p:spPr>
                <a:xfrm>
                  <a:off x="2003425" y="4535800"/>
                  <a:ext cx="11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" h="1639" extrusionOk="0">
                      <a:moveTo>
                        <a:pt x="137" y="1"/>
                      </a:moveTo>
                      <a:lnTo>
                        <a:pt x="0" y="1638"/>
                      </a:lnTo>
                      <a:lnTo>
                        <a:pt x="330" y="1638"/>
                      </a:lnTo>
                      <a:lnTo>
                        <a:pt x="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0" name="Google Shape;8810;p37"/>
                <p:cNvSpPr/>
                <p:nvPr/>
              </p:nvSpPr>
              <p:spPr>
                <a:xfrm>
                  <a:off x="2031250" y="4389900"/>
                  <a:ext cx="126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2623" extrusionOk="0">
                      <a:moveTo>
                        <a:pt x="182" y="1"/>
                      </a:moveTo>
                      <a:lnTo>
                        <a:pt x="1" y="2623"/>
                      </a:lnTo>
                      <a:lnTo>
                        <a:pt x="324" y="262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1" name="Google Shape;8811;p37"/>
                <p:cNvSpPr/>
                <p:nvPr/>
              </p:nvSpPr>
              <p:spPr>
                <a:xfrm>
                  <a:off x="2192350" y="4321275"/>
                  <a:ext cx="11975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2489" extrusionOk="0">
                      <a:moveTo>
                        <a:pt x="154" y="0"/>
                      </a:moveTo>
                      <a:lnTo>
                        <a:pt x="1" y="2489"/>
                      </a:lnTo>
                      <a:lnTo>
                        <a:pt x="325" y="2489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2" name="Google Shape;8812;p37"/>
                <p:cNvSpPr/>
                <p:nvPr/>
              </p:nvSpPr>
              <p:spPr>
                <a:xfrm>
                  <a:off x="2142075" y="4178650"/>
                  <a:ext cx="11475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2065" extrusionOk="0">
                      <a:moveTo>
                        <a:pt x="132" y="0"/>
                      </a:moveTo>
                      <a:lnTo>
                        <a:pt x="1" y="2065"/>
                      </a:lnTo>
                      <a:lnTo>
                        <a:pt x="324" y="2065"/>
                      </a:lnTo>
                      <a:lnTo>
                        <a:pt x="4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3" name="Google Shape;8813;p37"/>
                <p:cNvSpPr/>
                <p:nvPr/>
              </p:nvSpPr>
              <p:spPr>
                <a:xfrm>
                  <a:off x="2330875" y="4179000"/>
                  <a:ext cx="12725" cy="5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062" extrusionOk="0">
                      <a:moveTo>
                        <a:pt x="0" y="0"/>
                      </a:moveTo>
                      <a:lnTo>
                        <a:pt x="182" y="2062"/>
                      </a:lnTo>
                      <a:lnTo>
                        <a:pt x="508" y="2062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4" name="Google Shape;8814;p37"/>
                <p:cNvSpPr/>
                <p:nvPr/>
              </p:nvSpPr>
              <p:spPr>
                <a:xfrm>
                  <a:off x="2461850" y="4179425"/>
                  <a:ext cx="12575" cy="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054" extrusionOk="0">
                      <a:moveTo>
                        <a:pt x="1" y="0"/>
                      </a:moveTo>
                      <a:lnTo>
                        <a:pt x="179" y="2053"/>
                      </a:lnTo>
                      <a:lnTo>
                        <a:pt x="503" y="2053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5" name="Google Shape;8815;p37"/>
                <p:cNvSpPr/>
                <p:nvPr/>
              </p:nvSpPr>
              <p:spPr>
                <a:xfrm>
                  <a:off x="2179400" y="4144600"/>
                  <a:ext cx="9850" cy="2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112" extrusionOk="0">
                      <a:moveTo>
                        <a:pt x="70" y="1"/>
                      </a:moveTo>
                      <a:lnTo>
                        <a:pt x="0" y="1111"/>
                      </a:lnTo>
                      <a:lnTo>
                        <a:pt x="321" y="1111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6" name="Google Shape;8816;p37"/>
                <p:cNvSpPr/>
                <p:nvPr/>
              </p:nvSpPr>
              <p:spPr>
                <a:xfrm>
                  <a:off x="2032300" y="4179425"/>
                  <a:ext cx="11600" cy="5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2031" extrusionOk="0">
                      <a:moveTo>
                        <a:pt x="143" y="0"/>
                      </a:moveTo>
                      <a:lnTo>
                        <a:pt x="0" y="2025"/>
                      </a:lnTo>
                      <a:lnTo>
                        <a:pt x="321" y="2031"/>
                      </a:lnTo>
                      <a:lnTo>
                        <a:pt x="4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7" name="Google Shape;8817;p37"/>
                <p:cNvSpPr/>
                <p:nvPr/>
              </p:nvSpPr>
              <p:spPr>
                <a:xfrm>
                  <a:off x="2096125" y="4321200"/>
                  <a:ext cx="12300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2490" extrusionOk="0">
                      <a:moveTo>
                        <a:pt x="167" y="1"/>
                      </a:moveTo>
                      <a:lnTo>
                        <a:pt x="0" y="2489"/>
                      </a:lnTo>
                      <a:lnTo>
                        <a:pt x="329" y="2489"/>
                      </a:lnTo>
                      <a:lnTo>
                        <a:pt x="49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8" name="Google Shape;8818;p37"/>
                <p:cNvSpPr/>
                <p:nvPr/>
              </p:nvSpPr>
              <p:spPr>
                <a:xfrm>
                  <a:off x="1984525" y="4236475"/>
                  <a:ext cx="84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125" extrusionOk="0">
                      <a:moveTo>
                        <a:pt x="148" y="0"/>
                      </a:moveTo>
                      <a:lnTo>
                        <a:pt x="0" y="3125"/>
                      </a:lnTo>
                      <a:lnTo>
                        <a:pt x="112" y="312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9" name="Google Shape;8819;p37"/>
                <p:cNvSpPr/>
                <p:nvPr/>
              </p:nvSpPr>
              <p:spPr>
                <a:xfrm>
                  <a:off x="2153650" y="4236675"/>
                  <a:ext cx="130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3126" extrusionOk="0">
                      <a:moveTo>
                        <a:pt x="204" y="0"/>
                      </a:moveTo>
                      <a:lnTo>
                        <a:pt x="1" y="3125"/>
                      </a:lnTo>
                      <a:lnTo>
                        <a:pt x="324" y="3125"/>
                      </a:lnTo>
                      <a:lnTo>
                        <a:pt x="5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0" name="Google Shape;8820;p37"/>
                <p:cNvSpPr/>
                <p:nvPr/>
              </p:nvSpPr>
              <p:spPr>
                <a:xfrm>
                  <a:off x="2404100" y="4237025"/>
                  <a:ext cx="138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3125" extrusionOk="0">
                      <a:moveTo>
                        <a:pt x="1" y="0"/>
                      </a:moveTo>
                      <a:lnTo>
                        <a:pt x="230" y="3125"/>
                      </a:lnTo>
                      <a:lnTo>
                        <a:pt x="553" y="3125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1" name="Google Shape;8821;p37"/>
                <p:cNvSpPr/>
                <p:nvPr/>
              </p:nvSpPr>
              <p:spPr>
                <a:xfrm>
                  <a:off x="2292650" y="4236875"/>
                  <a:ext cx="137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3126" extrusionOk="0">
                      <a:moveTo>
                        <a:pt x="1" y="1"/>
                      </a:moveTo>
                      <a:lnTo>
                        <a:pt x="227" y="3125"/>
                      </a:lnTo>
                      <a:lnTo>
                        <a:pt x="550" y="312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2" name="Google Shape;8822;p37"/>
                <p:cNvSpPr/>
                <p:nvPr/>
              </p:nvSpPr>
              <p:spPr>
                <a:xfrm>
                  <a:off x="2071900" y="4236600"/>
                  <a:ext cx="1342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3126" extrusionOk="0">
                      <a:moveTo>
                        <a:pt x="213" y="1"/>
                      </a:moveTo>
                      <a:lnTo>
                        <a:pt x="1" y="3125"/>
                      </a:lnTo>
                      <a:lnTo>
                        <a:pt x="325" y="3125"/>
                      </a:lnTo>
                      <a:lnTo>
                        <a:pt x="53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3" name="Google Shape;8823;p37"/>
                <p:cNvSpPr/>
                <p:nvPr/>
              </p:nvSpPr>
              <p:spPr>
                <a:xfrm>
                  <a:off x="2509550" y="4237225"/>
                  <a:ext cx="13500" cy="7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3120" extrusionOk="0">
                      <a:moveTo>
                        <a:pt x="1" y="1"/>
                      </a:moveTo>
                      <a:lnTo>
                        <a:pt x="216" y="3120"/>
                      </a:lnTo>
                      <a:lnTo>
                        <a:pt x="539" y="3120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4" name="Google Shape;8824;p37"/>
                <p:cNvSpPr/>
                <p:nvPr/>
              </p:nvSpPr>
              <p:spPr>
                <a:xfrm>
                  <a:off x="2470725" y="4321625"/>
                  <a:ext cx="9000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" h="2489" extrusionOk="0">
                      <a:moveTo>
                        <a:pt x="0" y="0"/>
                      </a:moveTo>
                      <a:lnTo>
                        <a:pt x="36" y="2486"/>
                      </a:lnTo>
                      <a:lnTo>
                        <a:pt x="360" y="2489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5" name="Google Shape;8825;p37"/>
                <p:cNvSpPr/>
                <p:nvPr/>
              </p:nvSpPr>
              <p:spPr>
                <a:xfrm>
                  <a:off x="2139225" y="4389975"/>
                  <a:ext cx="123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" h="2623" extrusionOk="0">
                      <a:moveTo>
                        <a:pt x="168" y="0"/>
                      </a:moveTo>
                      <a:lnTo>
                        <a:pt x="0" y="2623"/>
                      </a:lnTo>
                      <a:lnTo>
                        <a:pt x="324" y="2623"/>
                      </a:lnTo>
                      <a:lnTo>
                        <a:pt x="49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6" name="Google Shape;8826;p37"/>
                <p:cNvSpPr/>
                <p:nvPr/>
              </p:nvSpPr>
              <p:spPr>
                <a:xfrm>
                  <a:off x="2507325" y="4390325"/>
                  <a:ext cx="9025" cy="6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620" extrusionOk="0">
                      <a:moveTo>
                        <a:pt x="1" y="0"/>
                      </a:moveTo>
                      <a:lnTo>
                        <a:pt x="37" y="2620"/>
                      </a:lnTo>
                      <a:lnTo>
                        <a:pt x="361" y="2620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7" name="Google Shape;8827;p37"/>
                <p:cNvSpPr/>
                <p:nvPr/>
              </p:nvSpPr>
              <p:spPr>
                <a:xfrm>
                  <a:off x="24820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8" name="Google Shape;8828;p37"/>
                <p:cNvSpPr/>
                <p:nvPr/>
              </p:nvSpPr>
              <p:spPr>
                <a:xfrm>
                  <a:off x="25818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2" y="2746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9" name="Google Shape;8829;p37"/>
                <p:cNvSpPr/>
                <p:nvPr/>
              </p:nvSpPr>
              <p:spPr>
                <a:xfrm>
                  <a:off x="2075200" y="4461950"/>
                  <a:ext cx="118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46" extrusionOk="0">
                      <a:moveTo>
                        <a:pt x="151" y="0"/>
                      </a:moveTo>
                      <a:lnTo>
                        <a:pt x="0" y="2645"/>
                      </a:lnTo>
                      <a:lnTo>
                        <a:pt x="324" y="2645"/>
                      </a:lnTo>
                      <a:lnTo>
                        <a:pt x="47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0" name="Google Shape;8830;p37"/>
                <p:cNvSpPr/>
                <p:nvPr/>
              </p:nvSpPr>
              <p:spPr>
                <a:xfrm>
                  <a:off x="2489750" y="4462300"/>
                  <a:ext cx="109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2646" extrusionOk="0">
                      <a:moveTo>
                        <a:pt x="1" y="0"/>
                      </a:moveTo>
                      <a:lnTo>
                        <a:pt x="112" y="2645"/>
                      </a:lnTo>
                      <a:lnTo>
                        <a:pt x="439" y="2645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1" name="Google Shape;8831;p37"/>
                <p:cNvSpPr/>
                <p:nvPr/>
              </p:nvSpPr>
              <p:spPr>
                <a:xfrm>
                  <a:off x="2541375" y="4536150"/>
                  <a:ext cx="11600" cy="4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1636" extrusionOk="0">
                      <a:moveTo>
                        <a:pt x="0" y="1"/>
                      </a:moveTo>
                      <a:lnTo>
                        <a:pt x="137" y="1636"/>
                      </a:lnTo>
                      <a:lnTo>
                        <a:pt x="463" y="1636"/>
                      </a:lnTo>
                      <a:lnTo>
                        <a:pt x="3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2" name="Google Shape;8832;p37"/>
                <p:cNvSpPr/>
                <p:nvPr/>
              </p:nvSpPr>
              <p:spPr>
                <a:xfrm>
                  <a:off x="2126100" y="4535875"/>
                  <a:ext cx="112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42" extrusionOk="0">
                      <a:moveTo>
                        <a:pt x="123" y="1"/>
                      </a:moveTo>
                      <a:lnTo>
                        <a:pt x="1" y="1641"/>
                      </a:lnTo>
                      <a:lnTo>
                        <a:pt x="330" y="1641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3" name="Google Shape;8833;p37"/>
                <p:cNvSpPr/>
                <p:nvPr/>
              </p:nvSpPr>
              <p:spPr>
                <a:xfrm>
                  <a:off x="1900900" y="4652150"/>
                  <a:ext cx="749775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1" h="232" extrusionOk="0">
                      <a:moveTo>
                        <a:pt x="76" y="0"/>
                      </a:moveTo>
                      <a:lnTo>
                        <a:pt x="0" y="226"/>
                      </a:lnTo>
                      <a:lnTo>
                        <a:pt x="8540" y="226"/>
                      </a:lnTo>
                      <a:lnTo>
                        <a:pt x="29991" y="232"/>
                      </a:lnTo>
                      <a:lnTo>
                        <a:pt x="29921" y="3"/>
                      </a:lnTo>
                      <a:lnTo>
                        <a:pt x="23599" y="3"/>
                      </a:lnTo>
                      <a:lnTo>
                        <a:pt x="102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4" name="Google Shape;8834;p37"/>
                <p:cNvSpPr/>
                <p:nvPr/>
              </p:nvSpPr>
              <p:spPr>
                <a:xfrm>
                  <a:off x="1939600" y="4527925"/>
                  <a:ext cx="676125" cy="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5" h="333" extrusionOk="0">
                      <a:moveTo>
                        <a:pt x="1401" y="1"/>
                      </a:moveTo>
                      <a:lnTo>
                        <a:pt x="1387" y="280"/>
                      </a:lnTo>
                      <a:lnTo>
                        <a:pt x="12" y="280"/>
                      </a:lnTo>
                      <a:lnTo>
                        <a:pt x="1" y="313"/>
                      </a:lnTo>
                      <a:lnTo>
                        <a:pt x="2690" y="316"/>
                      </a:lnTo>
                      <a:lnTo>
                        <a:pt x="3014" y="316"/>
                      </a:lnTo>
                      <a:lnTo>
                        <a:pt x="7583" y="319"/>
                      </a:lnTo>
                      <a:lnTo>
                        <a:pt x="7910" y="319"/>
                      </a:lnTo>
                      <a:lnTo>
                        <a:pt x="24071" y="330"/>
                      </a:lnTo>
                      <a:lnTo>
                        <a:pt x="24397" y="330"/>
                      </a:lnTo>
                      <a:lnTo>
                        <a:pt x="27045" y="333"/>
                      </a:lnTo>
                      <a:lnTo>
                        <a:pt x="27045" y="333"/>
                      </a:lnTo>
                      <a:lnTo>
                        <a:pt x="26950" y="23"/>
                      </a:lnTo>
                      <a:lnTo>
                        <a:pt x="22445" y="20"/>
                      </a:lnTo>
                      <a:lnTo>
                        <a:pt x="22118" y="20"/>
                      </a:lnTo>
                      <a:lnTo>
                        <a:pt x="5748" y="6"/>
                      </a:lnTo>
                      <a:lnTo>
                        <a:pt x="5424" y="6"/>
                      </a:lnTo>
                      <a:lnTo>
                        <a:pt x="140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5" name="Google Shape;8835;p37"/>
                <p:cNvSpPr/>
                <p:nvPr/>
              </p:nvSpPr>
              <p:spPr>
                <a:xfrm>
                  <a:off x="1981025" y="4383200"/>
                  <a:ext cx="56747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9" h="286" extrusionOk="0">
                      <a:moveTo>
                        <a:pt x="12" y="1"/>
                      </a:moveTo>
                      <a:lnTo>
                        <a:pt x="1" y="263"/>
                      </a:lnTo>
                      <a:lnTo>
                        <a:pt x="2191" y="269"/>
                      </a:lnTo>
                      <a:lnTo>
                        <a:pt x="2515" y="269"/>
                      </a:lnTo>
                      <a:lnTo>
                        <a:pt x="6496" y="271"/>
                      </a:lnTo>
                      <a:lnTo>
                        <a:pt x="6822" y="271"/>
                      </a:lnTo>
                      <a:lnTo>
                        <a:pt x="21053" y="285"/>
                      </a:lnTo>
                      <a:lnTo>
                        <a:pt x="22699" y="285"/>
                      </a:lnTo>
                      <a:lnTo>
                        <a:pt x="22685" y="26"/>
                      </a:lnTo>
                      <a:lnTo>
                        <a:pt x="19948" y="26"/>
                      </a:lnTo>
                      <a:lnTo>
                        <a:pt x="19624" y="23"/>
                      </a:lnTo>
                      <a:lnTo>
                        <a:pt x="8778" y="12"/>
                      </a:lnTo>
                      <a:lnTo>
                        <a:pt x="8454" y="12"/>
                      </a:lnTo>
                      <a:lnTo>
                        <a:pt x="4933" y="9"/>
                      </a:lnTo>
                      <a:lnTo>
                        <a:pt x="4604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6" name="Google Shape;8836;p37"/>
                <p:cNvSpPr/>
                <p:nvPr/>
              </p:nvSpPr>
              <p:spPr>
                <a:xfrm>
                  <a:off x="1924550" y="4576750"/>
                  <a:ext cx="7047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89" h="277" extrusionOk="0">
                      <a:moveTo>
                        <a:pt x="84" y="0"/>
                      </a:moveTo>
                      <a:lnTo>
                        <a:pt x="0" y="263"/>
                      </a:lnTo>
                      <a:lnTo>
                        <a:pt x="9153" y="268"/>
                      </a:lnTo>
                      <a:lnTo>
                        <a:pt x="9483" y="268"/>
                      </a:lnTo>
                      <a:lnTo>
                        <a:pt x="22302" y="274"/>
                      </a:lnTo>
                      <a:lnTo>
                        <a:pt x="26618" y="274"/>
                      </a:lnTo>
                      <a:lnTo>
                        <a:pt x="28188" y="277"/>
                      </a:lnTo>
                      <a:lnTo>
                        <a:pt x="28110" y="17"/>
                      </a:lnTo>
                      <a:lnTo>
                        <a:pt x="25136" y="12"/>
                      </a:lnTo>
                      <a:lnTo>
                        <a:pt x="24810" y="12"/>
                      </a:lnTo>
                      <a:lnTo>
                        <a:pt x="8392" y="6"/>
                      </a:lnTo>
                      <a:lnTo>
                        <a:pt x="8063" y="6"/>
                      </a:lnTo>
                      <a:lnTo>
                        <a:pt x="348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7" name="Google Shape;8837;p37"/>
                <p:cNvSpPr/>
                <p:nvPr/>
              </p:nvSpPr>
              <p:spPr>
                <a:xfrm>
                  <a:off x="1977625" y="4455325"/>
                  <a:ext cx="57422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9" h="280" extrusionOk="0">
                      <a:moveTo>
                        <a:pt x="14" y="0"/>
                      </a:moveTo>
                      <a:lnTo>
                        <a:pt x="0" y="263"/>
                      </a:lnTo>
                      <a:lnTo>
                        <a:pt x="4054" y="265"/>
                      </a:lnTo>
                      <a:lnTo>
                        <a:pt x="4377" y="265"/>
                      </a:lnTo>
                      <a:lnTo>
                        <a:pt x="20486" y="279"/>
                      </a:lnTo>
                      <a:lnTo>
                        <a:pt x="22969" y="279"/>
                      </a:lnTo>
                      <a:lnTo>
                        <a:pt x="22957" y="23"/>
                      </a:lnTo>
                      <a:lnTo>
                        <a:pt x="21549" y="20"/>
                      </a:lnTo>
                      <a:lnTo>
                        <a:pt x="21225" y="20"/>
                      </a:lnTo>
                      <a:lnTo>
                        <a:pt x="6788" y="9"/>
                      </a:lnTo>
                      <a:lnTo>
                        <a:pt x="6464" y="9"/>
                      </a:lnTo>
                      <a:lnTo>
                        <a:pt x="2469" y="6"/>
                      </a:lnTo>
                      <a:lnTo>
                        <a:pt x="2146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8" name="Google Shape;8838;p37"/>
                <p:cNvSpPr/>
                <p:nvPr/>
              </p:nvSpPr>
              <p:spPr>
                <a:xfrm>
                  <a:off x="1984175" y="4314575"/>
                  <a:ext cx="5611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45" h="286" extrusionOk="0">
                      <a:moveTo>
                        <a:pt x="14" y="1"/>
                      </a:moveTo>
                      <a:lnTo>
                        <a:pt x="0" y="257"/>
                      </a:lnTo>
                      <a:lnTo>
                        <a:pt x="4645" y="266"/>
                      </a:lnTo>
                      <a:lnTo>
                        <a:pt x="4969" y="266"/>
                      </a:lnTo>
                      <a:lnTo>
                        <a:pt x="8481" y="268"/>
                      </a:lnTo>
                      <a:lnTo>
                        <a:pt x="8805" y="268"/>
                      </a:lnTo>
                      <a:lnTo>
                        <a:pt x="19462" y="282"/>
                      </a:lnTo>
                      <a:lnTo>
                        <a:pt x="19786" y="282"/>
                      </a:lnTo>
                      <a:lnTo>
                        <a:pt x="22444" y="285"/>
                      </a:lnTo>
                      <a:lnTo>
                        <a:pt x="22430" y="26"/>
                      </a:lnTo>
                      <a:lnTo>
                        <a:pt x="21231" y="26"/>
                      </a:lnTo>
                      <a:lnTo>
                        <a:pt x="17350" y="23"/>
                      </a:lnTo>
                      <a:lnTo>
                        <a:pt x="17027" y="23"/>
                      </a:lnTo>
                      <a:lnTo>
                        <a:pt x="12889" y="17"/>
                      </a:lnTo>
                      <a:lnTo>
                        <a:pt x="12566" y="17"/>
                      </a:lnTo>
                      <a:lnTo>
                        <a:pt x="7103" y="9"/>
                      </a:lnTo>
                      <a:lnTo>
                        <a:pt x="6780" y="9"/>
                      </a:lnTo>
                      <a:lnTo>
                        <a:pt x="3834" y="6"/>
                      </a:lnTo>
                      <a:lnTo>
                        <a:pt x="3510" y="6"/>
                      </a:lnTo>
                      <a:lnTo>
                        <a:pt x="1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9" name="Google Shape;8839;p37"/>
                <p:cNvSpPr/>
                <p:nvPr/>
              </p:nvSpPr>
              <p:spPr>
                <a:xfrm>
                  <a:off x="2127500" y="4172300"/>
                  <a:ext cx="315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" h="274" extrusionOk="0">
                      <a:moveTo>
                        <a:pt x="14" y="0"/>
                      </a:moveTo>
                      <a:lnTo>
                        <a:pt x="0" y="254"/>
                      </a:lnTo>
                      <a:lnTo>
                        <a:pt x="1041" y="254"/>
                      </a:lnTo>
                      <a:lnTo>
                        <a:pt x="8135" y="268"/>
                      </a:lnTo>
                      <a:lnTo>
                        <a:pt x="8462" y="268"/>
                      </a:lnTo>
                      <a:lnTo>
                        <a:pt x="12635" y="274"/>
                      </a:lnTo>
                      <a:lnTo>
                        <a:pt x="12635" y="274"/>
                      </a:lnTo>
                      <a:lnTo>
                        <a:pt x="12627" y="20"/>
                      </a:lnTo>
                      <a:lnTo>
                        <a:pt x="2397" y="3"/>
                      </a:lnTo>
                      <a:lnTo>
                        <a:pt x="2076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0" name="Google Shape;8840;p37"/>
                <p:cNvSpPr/>
                <p:nvPr/>
              </p:nvSpPr>
              <p:spPr>
                <a:xfrm>
                  <a:off x="1988225" y="4230050"/>
                  <a:ext cx="5531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27" h="288" extrusionOk="0">
                      <a:moveTo>
                        <a:pt x="9" y="0"/>
                      </a:moveTo>
                      <a:lnTo>
                        <a:pt x="0" y="257"/>
                      </a:lnTo>
                      <a:lnTo>
                        <a:pt x="190" y="257"/>
                      </a:lnTo>
                      <a:lnTo>
                        <a:pt x="3560" y="263"/>
                      </a:lnTo>
                      <a:lnTo>
                        <a:pt x="3884" y="263"/>
                      </a:lnTo>
                      <a:lnTo>
                        <a:pt x="6821" y="265"/>
                      </a:lnTo>
                      <a:lnTo>
                        <a:pt x="7139" y="265"/>
                      </a:lnTo>
                      <a:lnTo>
                        <a:pt x="12178" y="274"/>
                      </a:lnTo>
                      <a:lnTo>
                        <a:pt x="12501" y="274"/>
                      </a:lnTo>
                      <a:lnTo>
                        <a:pt x="16636" y="279"/>
                      </a:lnTo>
                      <a:lnTo>
                        <a:pt x="16962" y="279"/>
                      </a:lnTo>
                      <a:lnTo>
                        <a:pt x="20854" y="288"/>
                      </a:lnTo>
                      <a:lnTo>
                        <a:pt x="22126" y="288"/>
                      </a:lnTo>
                      <a:lnTo>
                        <a:pt x="22112" y="34"/>
                      </a:lnTo>
                      <a:lnTo>
                        <a:pt x="19448" y="28"/>
                      </a:lnTo>
                      <a:lnTo>
                        <a:pt x="19124" y="28"/>
                      </a:lnTo>
                      <a:lnTo>
                        <a:pt x="14214" y="20"/>
                      </a:lnTo>
                      <a:lnTo>
                        <a:pt x="13888" y="20"/>
                      </a:lnTo>
                      <a:lnTo>
                        <a:pt x="6478" y="9"/>
                      </a:lnTo>
                      <a:lnTo>
                        <a:pt x="6155" y="9"/>
                      </a:lnTo>
                      <a:lnTo>
                        <a:pt x="2084" y="6"/>
                      </a:lnTo>
                      <a:lnTo>
                        <a:pt x="176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1" name="Google Shape;8841;p37"/>
                <p:cNvSpPr/>
                <p:nvPr/>
              </p:nvSpPr>
              <p:spPr>
                <a:xfrm>
                  <a:off x="2069325" y="4309700"/>
                  <a:ext cx="388725" cy="35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9" h="14248" extrusionOk="0">
                      <a:moveTo>
                        <a:pt x="601" y="0"/>
                      </a:moveTo>
                      <a:lnTo>
                        <a:pt x="1" y="14248"/>
                      </a:lnTo>
                      <a:lnTo>
                        <a:pt x="15548" y="14248"/>
                      </a:lnTo>
                      <a:lnTo>
                        <a:pt x="149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2" name="Google Shape;8842;p37"/>
                <p:cNvSpPr/>
                <p:nvPr/>
              </p:nvSpPr>
              <p:spPr>
                <a:xfrm>
                  <a:off x="2140825" y="4425675"/>
                  <a:ext cx="270850" cy="2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34" h="9606" extrusionOk="0">
                      <a:moveTo>
                        <a:pt x="5811" y="1"/>
                      </a:moveTo>
                      <a:cubicBezTo>
                        <a:pt x="2910" y="1"/>
                        <a:pt x="324" y="3563"/>
                        <a:pt x="39" y="7952"/>
                      </a:cubicBezTo>
                      <a:cubicBezTo>
                        <a:pt x="0" y="8521"/>
                        <a:pt x="9" y="9073"/>
                        <a:pt x="45" y="9606"/>
                      </a:cubicBezTo>
                      <a:lnTo>
                        <a:pt x="10323" y="9606"/>
                      </a:lnTo>
                      <a:cubicBezTo>
                        <a:pt x="10434" y="9076"/>
                        <a:pt x="10509" y="8521"/>
                        <a:pt x="10546" y="7952"/>
                      </a:cubicBezTo>
                      <a:cubicBezTo>
                        <a:pt x="10833" y="3558"/>
                        <a:pt x="8713" y="1"/>
                        <a:pt x="58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3" name="Google Shape;8843;p37"/>
                <p:cNvSpPr/>
                <p:nvPr/>
              </p:nvSpPr>
              <p:spPr>
                <a:xfrm>
                  <a:off x="2069326" y="4309550"/>
                  <a:ext cx="386936" cy="35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45" h="14251" extrusionOk="0">
                      <a:moveTo>
                        <a:pt x="541" y="1"/>
                      </a:moveTo>
                      <a:lnTo>
                        <a:pt x="0" y="14251"/>
                      </a:lnTo>
                      <a:lnTo>
                        <a:pt x="848" y="14251"/>
                      </a:lnTo>
                      <a:cubicBezTo>
                        <a:pt x="764" y="13629"/>
                        <a:pt x="723" y="12984"/>
                        <a:pt x="723" y="12323"/>
                      </a:cubicBezTo>
                      <a:cubicBezTo>
                        <a:pt x="723" y="6749"/>
                        <a:pt x="4679" y="2361"/>
                        <a:pt x="8283" y="2361"/>
                      </a:cubicBezTo>
                      <a:cubicBezTo>
                        <a:pt x="11885" y="2361"/>
                        <a:pt x="13768" y="6752"/>
                        <a:pt x="13768" y="12323"/>
                      </a:cubicBezTo>
                      <a:cubicBezTo>
                        <a:pt x="13768" y="12982"/>
                        <a:pt x="13726" y="13626"/>
                        <a:pt x="13648" y="14251"/>
                      </a:cubicBezTo>
                      <a:lnTo>
                        <a:pt x="14144" y="14251"/>
                      </a:lnTo>
                      <a:lnTo>
                        <a:pt x="1360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4" name="Google Shape;8844;p37"/>
                <p:cNvSpPr/>
                <p:nvPr/>
              </p:nvSpPr>
              <p:spPr>
                <a:xfrm>
                  <a:off x="2583625" y="4534900"/>
                  <a:ext cx="717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9" h="5572" extrusionOk="0">
                      <a:moveTo>
                        <a:pt x="1" y="1"/>
                      </a:moveTo>
                      <a:lnTo>
                        <a:pt x="1167" y="5572"/>
                      </a:lnTo>
                      <a:lnTo>
                        <a:pt x="2869" y="5572"/>
                      </a:lnTo>
                      <a:lnTo>
                        <a:pt x="126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5" name="Google Shape;8845;p37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6" name="Google Shape;8846;p37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7" name="Google Shape;8847;p37"/>
                <p:cNvSpPr/>
                <p:nvPr/>
              </p:nvSpPr>
              <p:spPr>
                <a:xfrm>
                  <a:off x="2166625" y="4409575"/>
                  <a:ext cx="196225" cy="20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9" h="8125" extrusionOk="0">
                      <a:moveTo>
                        <a:pt x="849" y="3895"/>
                      </a:moveTo>
                      <a:cubicBezTo>
                        <a:pt x="842" y="3906"/>
                        <a:pt x="836" y="3917"/>
                        <a:pt x="830" y="3928"/>
                      </a:cubicBezTo>
                      <a:lnTo>
                        <a:pt x="830" y="3928"/>
                      </a:lnTo>
                      <a:cubicBezTo>
                        <a:pt x="836" y="3917"/>
                        <a:pt x="843" y="3906"/>
                        <a:pt x="849" y="3895"/>
                      </a:cubicBezTo>
                      <a:close/>
                      <a:moveTo>
                        <a:pt x="3055" y="0"/>
                      </a:moveTo>
                      <a:lnTo>
                        <a:pt x="3055" y="0"/>
                      </a:lnTo>
                      <a:cubicBezTo>
                        <a:pt x="2771" y="667"/>
                        <a:pt x="2483" y="581"/>
                        <a:pt x="2090" y="1942"/>
                      </a:cubicBezTo>
                      <a:cubicBezTo>
                        <a:pt x="1889" y="2651"/>
                        <a:pt x="2059" y="3476"/>
                        <a:pt x="2118" y="3783"/>
                      </a:cubicBezTo>
                      <a:cubicBezTo>
                        <a:pt x="2093" y="3766"/>
                        <a:pt x="2065" y="3759"/>
                        <a:pt x="2036" y="3759"/>
                      </a:cubicBezTo>
                      <a:cubicBezTo>
                        <a:pt x="1971" y="3759"/>
                        <a:pt x="1904" y="3799"/>
                        <a:pt x="1867" y="3853"/>
                      </a:cubicBezTo>
                      <a:cubicBezTo>
                        <a:pt x="1819" y="3934"/>
                        <a:pt x="1814" y="4034"/>
                        <a:pt x="1814" y="4129"/>
                      </a:cubicBezTo>
                      <a:cubicBezTo>
                        <a:pt x="1811" y="4333"/>
                        <a:pt x="1811" y="4537"/>
                        <a:pt x="1808" y="4740"/>
                      </a:cubicBezTo>
                      <a:cubicBezTo>
                        <a:pt x="1806" y="5033"/>
                        <a:pt x="1755" y="5396"/>
                        <a:pt x="1474" y="5479"/>
                      </a:cubicBezTo>
                      <a:cubicBezTo>
                        <a:pt x="1441" y="5489"/>
                        <a:pt x="1408" y="5493"/>
                        <a:pt x="1375" y="5493"/>
                      </a:cubicBezTo>
                      <a:cubicBezTo>
                        <a:pt x="1206" y="5493"/>
                        <a:pt x="1033" y="5376"/>
                        <a:pt x="935" y="5231"/>
                      </a:cubicBezTo>
                      <a:cubicBezTo>
                        <a:pt x="818" y="5053"/>
                        <a:pt x="787" y="4841"/>
                        <a:pt x="762" y="4634"/>
                      </a:cubicBezTo>
                      <a:cubicBezTo>
                        <a:pt x="736" y="4393"/>
                        <a:pt x="722" y="4139"/>
                        <a:pt x="830" y="3928"/>
                      </a:cubicBezTo>
                      <a:lnTo>
                        <a:pt x="830" y="3928"/>
                      </a:lnTo>
                      <a:cubicBezTo>
                        <a:pt x="552" y="4434"/>
                        <a:pt x="272" y="4951"/>
                        <a:pt x="165" y="5524"/>
                      </a:cubicBezTo>
                      <a:cubicBezTo>
                        <a:pt x="1" y="6420"/>
                        <a:pt x="302" y="7410"/>
                        <a:pt x="955" y="8107"/>
                      </a:cubicBezTo>
                      <a:lnTo>
                        <a:pt x="6328" y="8124"/>
                      </a:lnTo>
                      <a:cubicBezTo>
                        <a:pt x="6336" y="8125"/>
                        <a:pt x="6344" y="8125"/>
                        <a:pt x="6352" y="8125"/>
                      </a:cubicBezTo>
                      <a:cubicBezTo>
                        <a:pt x="6674" y="8125"/>
                        <a:pt x="6961" y="7851"/>
                        <a:pt x="6969" y="7533"/>
                      </a:cubicBezTo>
                      <a:cubicBezTo>
                        <a:pt x="7218" y="7491"/>
                        <a:pt x="7407" y="7301"/>
                        <a:pt x="7516" y="7086"/>
                      </a:cubicBezTo>
                      <a:cubicBezTo>
                        <a:pt x="7625" y="6869"/>
                        <a:pt x="7664" y="6618"/>
                        <a:pt x="7698" y="6375"/>
                      </a:cubicBezTo>
                      <a:cubicBezTo>
                        <a:pt x="7781" y="5775"/>
                        <a:pt x="7848" y="5170"/>
                        <a:pt x="7790" y="4562"/>
                      </a:cubicBezTo>
                      <a:cubicBezTo>
                        <a:pt x="7725" y="3956"/>
                        <a:pt x="7530" y="3337"/>
                        <a:pt x="7140" y="2846"/>
                      </a:cubicBezTo>
                      <a:cubicBezTo>
                        <a:pt x="6958" y="2620"/>
                        <a:pt x="6730" y="2411"/>
                        <a:pt x="6568" y="2174"/>
                      </a:cubicBezTo>
                      <a:lnTo>
                        <a:pt x="6568" y="2174"/>
                      </a:lnTo>
                      <a:cubicBezTo>
                        <a:pt x="6607" y="2787"/>
                        <a:pt x="7008" y="3398"/>
                        <a:pt x="6409" y="3990"/>
                      </a:cubicBezTo>
                      <a:cubicBezTo>
                        <a:pt x="5870" y="3739"/>
                        <a:pt x="5558" y="2860"/>
                        <a:pt x="5803" y="2229"/>
                      </a:cubicBezTo>
                      <a:lnTo>
                        <a:pt x="5803" y="2229"/>
                      </a:lnTo>
                      <a:cubicBezTo>
                        <a:pt x="5240" y="2946"/>
                        <a:pt x="5789" y="3898"/>
                        <a:pt x="5711" y="4509"/>
                      </a:cubicBezTo>
                      <a:cubicBezTo>
                        <a:pt x="5552" y="3683"/>
                        <a:pt x="4908" y="3334"/>
                        <a:pt x="4534" y="2573"/>
                      </a:cubicBezTo>
                      <a:lnTo>
                        <a:pt x="4534" y="2573"/>
                      </a:lnTo>
                      <a:cubicBezTo>
                        <a:pt x="4629" y="2921"/>
                        <a:pt x="4484" y="3041"/>
                        <a:pt x="4372" y="3376"/>
                      </a:cubicBezTo>
                      <a:cubicBezTo>
                        <a:pt x="4353" y="3423"/>
                        <a:pt x="4336" y="3474"/>
                        <a:pt x="4291" y="3502"/>
                      </a:cubicBezTo>
                      <a:cubicBezTo>
                        <a:pt x="4270" y="3514"/>
                        <a:pt x="4247" y="3519"/>
                        <a:pt x="4223" y="3519"/>
                      </a:cubicBezTo>
                      <a:cubicBezTo>
                        <a:pt x="4166" y="3519"/>
                        <a:pt x="4104" y="3491"/>
                        <a:pt x="4051" y="3460"/>
                      </a:cubicBezTo>
                      <a:cubicBezTo>
                        <a:pt x="3850" y="3342"/>
                        <a:pt x="3669" y="3195"/>
                        <a:pt x="3521" y="3024"/>
                      </a:cubicBezTo>
                      <a:lnTo>
                        <a:pt x="3521" y="3024"/>
                      </a:lnTo>
                      <a:cubicBezTo>
                        <a:pt x="3538" y="3111"/>
                        <a:pt x="3527" y="3206"/>
                        <a:pt x="3485" y="3281"/>
                      </a:cubicBezTo>
                      <a:cubicBezTo>
                        <a:pt x="2938" y="2910"/>
                        <a:pt x="2673" y="2221"/>
                        <a:pt x="2676" y="1585"/>
                      </a:cubicBezTo>
                      <a:cubicBezTo>
                        <a:pt x="2679" y="1033"/>
                        <a:pt x="2846" y="505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8" name="Google Shape;8848;p37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9" name="Google Shape;8849;p37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0" name="Google Shape;8850;p37"/>
                <p:cNvSpPr/>
                <p:nvPr/>
              </p:nvSpPr>
              <p:spPr>
                <a:xfrm>
                  <a:off x="2169275" y="4441925"/>
                  <a:ext cx="193575" cy="17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3" h="6828" extrusionOk="0">
                      <a:moveTo>
                        <a:pt x="2182" y="1"/>
                      </a:moveTo>
                      <a:lnTo>
                        <a:pt x="2182" y="1"/>
                      </a:lnTo>
                      <a:cubicBezTo>
                        <a:pt x="2112" y="171"/>
                        <a:pt x="2043" y="380"/>
                        <a:pt x="1967" y="642"/>
                      </a:cubicBezTo>
                      <a:cubicBezTo>
                        <a:pt x="1764" y="1348"/>
                        <a:pt x="1934" y="2177"/>
                        <a:pt x="1995" y="2484"/>
                      </a:cubicBezTo>
                      <a:cubicBezTo>
                        <a:pt x="1969" y="2467"/>
                        <a:pt x="1941" y="2459"/>
                        <a:pt x="1912" y="2459"/>
                      </a:cubicBezTo>
                      <a:cubicBezTo>
                        <a:pt x="1847" y="2459"/>
                        <a:pt x="1781" y="2497"/>
                        <a:pt x="1744" y="2553"/>
                      </a:cubicBezTo>
                      <a:cubicBezTo>
                        <a:pt x="1733" y="2570"/>
                        <a:pt x="1727" y="2587"/>
                        <a:pt x="1719" y="2609"/>
                      </a:cubicBezTo>
                      <a:cubicBezTo>
                        <a:pt x="1727" y="2626"/>
                        <a:pt x="1730" y="2640"/>
                        <a:pt x="1733" y="2657"/>
                      </a:cubicBezTo>
                      <a:cubicBezTo>
                        <a:pt x="1917" y="3265"/>
                        <a:pt x="2132" y="3912"/>
                        <a:pt x="1951" y="4523"/>
                      </a:cubicBezTo>
                      <a:cubicBezTo>
                        <a:pt x="1806" y="5000"/>
                        <a:pt x="1415" y="5399"/>
                        <a:pt x="938" y="5544"/>
                      </a:cubicBezTo>
                      <a:cubicBezTo>
                        <a:pt x="844" y="5573"/>
                        <a:pt x="744" y="5592"/>
                        <a:pt x="647" y="5592"/>
                      </a:cubicBezTo>
                      <a:cubicBezTo>
                        <a:pt x="574" y="5592"/>
                        <a:pt x="503" y="5581"/>
                        <a:pt x="436" y="5555"/>
                      </a:cubicBezTo>
                      <a:cubicBezTo>
                        <a:pt x="132" y="5432"/>
                        <a:pt x="28" y="5073"/>
                        <a:pt x="1" y="4738"/>
                      </a:cubicBezTo>
                      <a:lnTo>
                        <a:pt x="1" y="4738"/>
                      </a:lnTo>
                      <a:cubicBezTo>
                        <a:pt x="3" y="5486"/>
                        <a:pt x="302" y="6244"/>
                        <a:pt x="829" y="6811"/>
                      </a:cubicBezTo>
                      <a:lnTo>
                        <a:pt x="6205" y="6827"/>
                      </a:lnTo>
                      <a:cubicBezTo>
                        <a:pt x="6213" y="6828"/>
                        <a:pt x="6221" y="6828"/>
                        <a:pt x="6229" y="6828"/>
                      </a:cubicBezTo>
                      <a:cubicBezTo>
                        <a:pt x="6549" y="6828"/>
                        <a:pt x="6839" y="6555"/>
                        <a:pt x="6847" y="6236"/>
                      </a:cubicBezTo>
                      <a:cubicBezTo>
                        <a:pt x="7092" y="6194"/>
                        <a:pt x="7285" y="6004"/>
                        <a:pt x="7393" y="5790"/>
                      </a:cubicBezTo>
                      <a:cubicBezTo>
                        <a:pt x="7500" y="5572"/>
                        <a:pt x="7539" y="5321"/>
                        <a:pt x="7575" y="5078"/>
                      </a:cubicBezTo>
                      <a:cubicBezTo>
                        <a:pt x="7675" y="4481"/>
                        <a:pt x="7742" y="3876"/>
                        <a:pt x="7684" y="3268"/>
                      </a:cubicBezTo>
                      <a:cubicBezTo>
                        <a:pt x="7656" y="2983"/>
                        <a:pt x="7594" y="2699"/>
                        <a:pt x="7502" y="2425"/>
                      </a:cubicBezTo>
                      <a:cubicBezTo>
                        <a:pt x="7480" y="2523"/>
                        <a:pt x="7435" y="2620"/>
                        <a:pt x="7349" y="2662"/>
                      </a:cubicBezTo>
                      <a:cubicBezTo>
                        <a:pt x="7319" y="2676"/>
                        <a:pt x="7288" y="2682"/>
                        <a:pt x="7256" y="2682"/>
                      </a:cubicBezTo>
                      <a:cubicBezTo>
                        <a:pt x="7181" y="2682"/>
                        <a:pt x="7104" y="2649"/>
                        <a:pt x="7048" y="2598"/>
                      </a:cubicBezTo>
                      <a:cubicBezTo>
                        <a:pt x="6967" y="2526"/>
                        <a:pt x="6919" y="2425"/>
                        <a:pt x="6869" y="2330"/>
                      </a:cubicBezTo>
                      <a:cubicBezTo>
                        <a:pt x="6785" y="2152"/>
                        <a:pt x="6699" y="1976"/>
                        <a:pt x="6615" y="1803"/>
                      </a:cubicBezTo>
                      <a:lnTo>
                        <a:pt x="6615" y="1803"/>
                      </a:lnTo>
                      <a:cubicBezTo>
                        <a:pt x="6632" y="1984"/>
                        <a:pt x="6618" y="2163"/>
                        <a:pt x="6543" y="2339"/>
                      </a:cubicBezTo>
                      <a:cubicBezTo>
                        <a:pt x="6562" y="2609"/>
                        <a:pt x="6518" y="2874"/>
                        <a:pt x="6353" y="3078"/>
                      </a:cubicBezTo>
                      <a:cubicBezTo>
                        <a:pt x="6322" y="3117"/>
                        <a:pt x="6283" y="3156"/>
                        <a:pt x="6236" y="3176"/>
                      </a:cubicBezTo>
                      <a:cubicBezTo>
                        <a:pt x="6207" y="3188"/>
                        <a:pt x="6177" y="3193"/>
                        <a:pt x="6147" y="3193"/>
                      </a:cubicBezTo>
                      <a:cubicBezTo>
                        <a:pt x="6087" y="3193"/>
                        <a:pt x="6026" y="3173"/>
                        <a:pt x="5971" y="3148"/>
                      </a:cubicBezTo>
                      <a:cubicBezTo>
                        <a:pt x="5814" y="3078"/>
                        <a:pt x="5678" y="2961"/>
                        <a:pt x="5583" y="2818"/>
                      </a:cubicBezTo>
                      <a:lnTo>
                        <a:pt x="5583" y="2818"/>
                      </a:lnTo>
                      <a:cubicBezTo>
                        <a:pt x="5605" y="2961"/>
                        <a:pt x="5611" y="3089"/>
                        <a:pt x="5594" y="3209"/>
                      </a:cubicBezTo>
                      <a:cubicBezTo>
                        <a:pt x="5502" y="2726"/>
                        <a:pt x="5245" y="2408"/>
                        <a:pt x="4972" y="2074"/>
                      </a:cubicBezTo>
                      <a:lnTo>
                        <a:pt x="4972" y="2074"/>
                      </a:lnTo>
                      <a:cubicBezTo>
                        <a:pt x="5022" y="2208"/>
                        <a:pt x="5075" y="2339"/>
                        <a:pt x="5120" y="2475"/>
                      </a:cubicBezTo>
                      <a:cubicBezTo>
                        <a:pt x="5245" y="2849"/>
                        <a:pt x="5318" y="3268"/>
                        <a:pt x="5173" y="3633"/>
                      </a:cubicBezTo>
                      <a:cubicBezTo>
                        <a:pt x="5148" y="3700"/>
                        <a:pt x="5111" y="3761"/>
                        <a:pt x="5061" y="3809"/>
                      </a:cubicBezTo>
                      <a:cubicBezTo>
                        <a:pt x="5004" y="3858"/>
                        <a:pt x="4937" y="3879"/>
                        <a:pt x="4867" y="3879"/>
                      </a:cubicBezTo>
                      <a:cubicBezTo>
                        <a:pt x="4705" y="3879"/>
                        <a:pt x="4527" y="3767"/>
                        <a:pt x="4414" y="3633"/>
                      </a:cubicBezTo>
                      <a:cubicBezTo>
                        <a:pt x="4090" y="3251"/>
                        <a:pt x="3990" y="2715"/>
                        <a:pt x="4051" y="2210"/>
                      </a:cubicBezTo>
                      <a:cubicBezTo>
                        <a:pt x="4009" y="2199"/>
                        <a:pt x="3965" y="2180"/>
                        <a:pt x="3926" y="2157"/>
                      </a:cubicBezTo>
                      <a:cubicBezTo>
                        <a:pt x="3842" y="2110"/>
                        <a:pt x="3767" y="2057"/>
                        <a:pt x="3689" y="1998"/>
                      </a:cubicBezTo>
                      <a:lnTo>
                        <a:pt x="3689" y="1998"/>
                      </a:lnTo>
                      <a:cubicBezTo>
                        <a:pt x="3694" y="2060"/>
                        <a:pt x="3697" y="2127"/>
                        <a:pt x="3697" y="2191"/>
                      </a:cubicBezTo>
                      <a:cubicBezTo>
                        <a:pt x="3694" y="2283"/>
                        <a:pt x="3686" y="2386"/>
                        <a:pt x="3633" y="2461"/>
                      </a:cubicBezTo>
                      <a:cubicBezTo>
                        <a:pt x="3571" y="2553"/>
                        <a:pt x="3454" y="2595"/>
                        <a:pt x="3343" y="2609"/>
                      </a:cubicBezTo>
                      <a:cubicBezTo>
                        <a:pt x="3314" y="2612"/>
                        <a:pt x="3286" y="2614"/>
                        <a:pt x="3258" y="2614"/>
                      </a:cubicBezTo>
                      <a:cubicBezTo>
                        <a:pt x="2922" y="2614"/>
                        <a:pt x="2602" y="2392"/>
                        <a:pt x="2422" y="2099"/>
                      </a:cubicBezTo>
                      <a:cubicBezTo>
                        <a:pt x="2227" y="1781"/>
                        <a:pt x="2171" y="1404"/>
                        <a:pt x="2151" y="1036"/>
                      </a:cubicBezTo>
                      <a:cubicBezTo>
                        <a:pt x="2135" y="690"/>
                        <a:pt x="2143" y="341"/>
                        <a:pt x="21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1" name="Google Shape;8851;p37"/>
                <p:cNvSpPr/>
                <p:nvPr/>
              </p:nvSpPr>
              <p:spPr>
                <a:xfrm>
                  <a:off x="2093325" y="4567325"/>
                  <a:ext cx="344775" cy="7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1" h="3159" extrusionOk="0">
                      <a:moveTo>
                        <a:pt x="8219" y="1"/>
                      </a:moveTo>
                      <a:cubicBezTo>
                        <a:pt x="7538" y="87"/>
                        <a:pt x="7075" y="391"/>
                        <a:pt x="6897" y="988"/>
                      </a:cubicBezTo>
                      <a:cubicBezTo>
                        <a:pt x="6696" y="369"/>
                        <a:pt x="6236" y="82"/>
                        <a:pt x="5602" y="18"/>
                      </a:cubicBezTo>
                      <a:lnTo>
                        <a:pt x="366" y="1834"/>
                      </a:lnTo>
                      <a:cubicBezTo>
                        <a:pt x="1" y="2199"/>
                        <a:pt x="145" y="3159"/>
                        <a:pt x="612" y="3159"/>
                      </a:cubicBezTo>
                      <a:cubicBezTo>
                        <a:pt x="613" y="3159"/>
                        <a:pt x="614" y="3159"/>
                        <a:pt x="614" y="3159"/>
                      </a:cubicBezTo>
                      <a:lnTo>
                        <a:pt x="12744" y="3159"/>
                      </a:lnTo>
                      <a:cubicBezTo>
                        <a:pt x="13347" y="3159"/>
                        <a:pt x="13790" y="2037"/>
                        <a:pt x="13238" y="1624"/>
                      </a:cubicBezTo>
                      <a:lnTo>
                        <a:pt x="8219" y="1"/>
                      </a:ln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2" name="Google Shape;8852;p37"/>
                <p:cNvSpPr/>
                <p:nvPr/>
              </p:nvSpPr>
              <p:spPr>
                <a:xfrm>
                  <a:off x="2097225" y="4576050"/>
                  <a:ext cx="3369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2810" extrusionOk="0">
                      <a:moveTo>
                        <a:pt x="7157" y="1"/>
                      </a:moveTo>
                      <a:cubicBezTo>
                        <a:pt x="6961" y="160"/>
                        <a:pt x="6822" y="372"/>
                        <a:pt x="6738" y="642"/>
                      </a:cubicBezTo>
                      <a:cubicBezTo>
                        <a:pt x="6654" y="388"/>
                        <a:pt x="6529" y="190"/>
                        <a:pt x="6367" y="40"/>
                      </a:cubicBezTo>
                      <a:cubicBezTo>
                        <a:pt x="6124" y="678"/>
                        <a:pt x="4459" y="1443"/>
                        <a:pt x="2352" y="1833"/>
                      </a:cubicBezTo>
                      <a:cubicBezTo>
                        <a:pt x="1499" y="1990"/>
                        <a:pt x="693" y="2071"/>
                        <a:pt x="6" y="2071"/>
                      </a:cubicBezTo>
                      <a:cubicBezTo>
                        <a:pt x="1" y="2439"/>
                        <a:pt x="165" y="2810"/>
                        <a:pt x="458" y="2810"/>
                      </a:cubicBezTo>
                      <a:lnTo>
                        <a:pt x="12588" y="2810"/>
                      </a:lnTo>
                      <a:cubicBezTo>
                        <a:pt x="13085" y="2810"/>
                        <a:pt x="13475" y="2045"/>
                        <a:pt x="13286" y="1546"/>
                      </a:cubicBezTo>
                      <a:lnTo>
                        <a:pt x="13286" y="1546"/>
                      </a:lnTo>
                      <a:cubicBezTo>
                        <a:pt x="13014" y="1683"/>
                        <a:pt x="12625" y="1751"/>
                        <a:pt x="12160" y="1751"/>
                      </a:cubicBezTo>
                      <a:cubicBezTo>
                        <a:pt x="11408" y="1751"/>
                        <a:pt x="10454" y="1573"/>
                        <a:pt x="9464" y="1214"/>
                      </a:cubicBezTo>
                      <a:cubicBezTo>
                        <a:pt x="8535" y="879"/>
                        <a:pt x="7734" y="447"/>
                        <a:pt x="7157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3" name="Google Shape;8853;p37"/>
                <p:cNvSpPr/>
                <p:nvPr/>
              </p:nvSpPr>
              <p:spPr>
                <a:xfrm>
                  <a:off x="2265800" y="4592150"/>
                  <a:ext cx="5582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" h="1737" extrusionOk="0">
                      <a:moveTo>
                        <a:pt x="1" y="1"/>
                      </a:moveTo>
                      <a:lnTo>
                        <a:pt x="494" y="1625"/>
                      </a:lnTo>
                      <a:cubicBezTo>
                        <a:pt x="804" y="1543"/>
                        <a:pt x="1073" y="1513"/>
                        <a:pt x="1300" y="1513"/>
                      </a:cubicBezTo>
                      <a:cubicBezTo>
                        <a:pt x="1921" y="1513"/>
                        <a:pt x="2232" y="1736"/>
                        <a:pt x="2232" y="173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4" name="Google Shape;8854;p37"/>
                <p:cNvSpPr/>
                <p:nvPr/>
              </p:nvSpPr>
              <p:spPr>
                <a:xfrm>
                  <a:off x="2092700" y="4613300"/>
                  <a:ext cx="32175" cy="3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" h="1496" extrusionOk="0">
                      <a:moveTo>
                        <a:pt x="459" y="0"/>
                      </a:moveTo>
                      <a:cubicBezTo>
                        <a:pt x="406" y="0"/>
                        <a:pt x="355" y="11"/>
                        <a:pt x="307" y="34"/>
                      </a:cubicBezTo>
                      <a:cubicBezTo>
                        <a:pt x="53" y="151"/>
                        <a:pt x="0" y="567"/>
                        <a:pt x="182" y="963"/>
                      </a:cubicBezTo>
                      <a:cubicBezTo>
                        <a:pt x="334" y="1288"/>
                        <a:pt x="597" y="1496"/>
                        <a:pt x="826" y="1496"/>
                      </a:cubicBezTo>
                      <a:cubicBezTo>
                        <a:pt x="879" y="1496"/>
                        <a:pt x="930" y="1485"/>
                        <a:pt x="977" y="1462"/>
                      </a:cubicBezTo>
                      <a:cubicBezTo>
                        <a:pt x="1233" y="1345"/>
                        <a:pt x="1286" y="929"/>
                        <a:pt x="1102" y="530"/>
                      </a:cubicBezTo>
                      <a:cubicBezTo>
                        <a:pt x="952" y="208"/>
                        <a:pt x="690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5" name="Google Shape;8855;p37"/>
                <p:cNvSpPr/>
                <p:nvPr/>
              </p:nvSpPr>
              <p:spPr>
                <a:xfrm>
                  <a:off x="2398875" y="4607750"/>
                  <a:ext cx="35800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" h="1685" extrusionOk="0">
                      <a:moveTo>
                        <a:pt x="961" y="0"/>
                      </a:moveTo>
                      <a:cubicBezTo>
                        <a:pt x="695" y="0"/>
                        <a:pt x="375" y="268"/>
                        <a:pt x="204" y="660"/>
                      </a:cubicBezTo>
                      <a:cubicBezTo>
                        <a:pt x="1" y="1112"/>
                        <a:pt x="67" y="1561"/>
                        <a:pt x="349" y="1665"/>
                      </a:cubicBezTo>
                      <a:cubicBezTo>
                        <a:pt x="387" y="1678"/>
                        <a:pt x="427" y="1684"/>
                        <a:pt x="469" y="1684"/>
                      </a:cubicBezTo>
                      <a:cubicBezTo>
                        <a:pt x="735" y="1684"/>
                        <a:pt x="1052" y="1415"/>
                        <a:pt x="1228" y="1026"/>
                      </a:cubicBezTo>
                      <a:cubicBezTo>
                        <a:pt x="1432" y="571"/>
                        <a:pt x="1365" y="122"/>
                        <a:pt x="1083" y="21"/>
                      </a:cubicBezTo>
                      <a:cubicBezTo>
                        <a:pt x="1044" y="7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6" name="Google Shape;8856;p37"/>
                <p:cNvSpPr/>
                <p:nvPr/>
              </p:nvSpPr>
              <p:spPr>
                <a:xfrm>
                  <a:off x="1972950" y="4291075"/>
                  <a:ext cx="582325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3" h="1047" extrusionOk="0">
                      <a:moveTo>
                        <a:pt x="480" y="0"/>
                      </a:moveTo>
                      <a:cubicBezTo>
                        <a:pt x="215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5" y="1047"/>
                        <a:pt x="480" y="1047"/>
                      </a:cubicBezTo>
                      <a:lnTo>
                        <a:pt x="22804" y="1047"/>
                      </a:lnTo>
                      <a:cubicBezTo>
                        <a:pt x="23069" y="1047"/>
                        <a:pt x="23284" y="832"/>
                        <a:pt x="23284" y="567"/>
                      </a:cubicBezTo>
                      <a:lnTo>
                        <a:pt x="23284" y="483"/>
                      </a:lnTo>
                      <a:cubicBezTo>
                        <a:pt x="23292" y="215"/>
                        <a:pt x="23075" y="0"/>
                        <a:pt x="2280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7" name="Google Shape;8857;p37"/>
                <p:cNvSpPr/>
                <p:nvPr/>
              </p:nvSpPr>
              <p:spPr>
                <a:xfrm>
                  <a:off x="2072400" y="4300700"/>
                  <a:ext cx="372525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1" h="495" extrusionOk="0">
                      <a:moveTo>
                        <a:pt x="1" y="0"/>
                      </a:moveTo>
                      <a:lnTo>
                        <a:pt x="1" y="494"/>
                      </a:lnTo>
                      <a:lnTo>
                        <a:pt x="14901" y="494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8" name="Google Shape;8858;p37"/>
                <p:cNvSpPr/>
                <p:nvPr/>
              </p:nvSpPr>
              <p:spPr>
                <a:xfrm>
                  <a:off x="1973025" y="4291075"/>
                  <a:ext cx="582336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7" h="1047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8" y="1047"/>
                        <a:pt x="483" y="1047"/>
                      </a:cubicBezTo>
                      <a:lnTo>
                        <a:pt x="20324" y="1047"/>
                      </a:lnTo>
                      <a:cubicBezTo>
                        <a:pt x="20589" y="1047"/>
                        <a:pt x="20806" y="832"/>
                        <a:pt x="20806" y="567"/>
                      </a:cubicBezTo>
                      <a:lnTo>
                        <a:pt x="20806" y="483"/>
                      </a:lnTo>
                      <a:cubicBezTo>
                        <a:pt x="20806" y="215"/>
                        <a:pt x="20589" y="0"/>
                        <a:pt x="20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9" name="Google Shape;8859;p37"/>
                <p:cNvSpPr/>
                <p:nvPr/>
              </p:nvSpPr>
              <p:spPr>
                <a:xfrm>
                  <a:off x="2504900" y="4528075"/>
                  <a:ext cx="11292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606" extrusionOk="0">
                      <a:moveTo>
                        <a:pt x="0" y="0"/>
                      </a:moveTo>
                      <a:lnTo>
                        <a:pt x="0" y="606"/>
                      </a:lnTo>
                      <a:lnTo>
                        <a:pt x="4517" y="606"/>
                      </a:lnTo>
                      <a:lnTo>
                        <a:pt x="433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0" name="Google Shape;8860;p37"/>
                <p:cNvSpPr/>
                <p:nvPr/>
              </p:nvSpPr>
              <p:spPr>
                <a:xfrm>
                  <a:off x="2583150" y="4528075"/>
                  <a:ext cx="3467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7" h="606" extrusionOk="0">
                      <a:moveTo>
                        <a:pt x="0" y="0"/>
                      </a:moveTo>
                      <a:lnTo>
                        <a:pt x="87" y="606"/>
                      </a:lnTo>
                      <a:lnTo>
                        <a:pt x="1387" y="606"/>
                      </a:lnTo>
                      <a:lnTo>
                        <a:pt x="120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1" name="Google Shape;8861;p37"/>
                <p:cNvSpPr/>
                <p:nvPr/>
              </p:nvSpPr>
              <p:spPr>
                <a:xfrm>
                  <a:off x="2073250" y="4491875"/>
                  <a:ext cx="1542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7307" extrusionOk="0">
                      <a:moveTo>
                        <a:pt x="410" y="0"/>
                      </a:moveTo>
                      <a:cubicBezTo>
                        <a:pt x="301" y="0"/>
                        <a:pt x="212" y="87"/>
                        <a:pt x="206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7" y="95"/>
                        <a:pt x="524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2" name="Google Shape;8862;p37"/>
                <p:cNvSpPr/>
                <p:nvPr/>
              </p:nvSpPr>
              <p:spPr>
                <a:xfrm>
                  <a:off x="2139000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3" name="Google Shape;8863;p37"/>
                <p:cNvSpPr/>
                <p:nvPr/>
              </p:nvSpPr>
              <p:spPr>
                <a:xfrm>
                  <a:off x="22046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11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4" name="Google Shape;8864;p37"/>
                <p:cNvSpPr/>
                <p:nvPr/>
              </p:nvSpPr>
              <p:spPr>
                <a:xfrm>
                  <a:off x="2270400" y="4491875"/>
                  <a:ext cx="1530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307" extrusionOk="0">
                      <a:moveTo>
                        <a:pt x="408" y="0"/>
                      </a:moveTo>
                      <a:cubicBezTo>
                        <a:pt x="299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2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5" name="Google Shape;8865;p37"/>
                <p:cNvSpPr/>
                <p:nvPr/>
              </p:nvSpPr>
              <p:spPr>
                <a:xfrm>
                  <a:off x="23360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6" name="Google Shape;8866;p37"/>
                <p:cNvSpPr/>
                <p:nvPr/>
              </p:nvSpPr>
              <p:spPr>
                <a:xfrm>
                  <a:off x="2401675" y="4491875"/>
                  <a:ext cx="1535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7307" extrusionOk="0">
                      <a:moveTo>
                        <a:pt x="410" y="0"/>
                      </a:moveTo>
                      <a:cubicBezTo>
                        <a:pt x="301" y="0"/>
                        <a:pt x="209" y="87"/>
                        <a:pt x="207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4" y="95"/>
                        <a:pt x="525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7" name="Google Shape;8867;p37"/>
                <p:cNvSpPr/>
                <p:nvPr/>
              </p:nvSpPr>
              <p:spPr>
                <a:xfrm>
                  <a:off x="2049100" y="4548025"/>
                  <a:ext cx="407050" cy="1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2" h="416" extrusionOk="0">
                      <a:moveTo>
                        <a:pt x="9" y="0"/>
                      </a:moveTo>
                      <a:lnTo>
                        <a:pt x="1" y="416"/>
                      </a:lnTo>
                      <a:lnTo>
                        <a:pt x="16274" y="416"/>
                      </a:lnTo>
                      <a:lnTo>
                        <a:pt x="162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8" name="Google Shape;8868;p37"/>
                <p:cNvSpPr/>
                <p:nvPr/>
              </p:nvSpPr>
              <p:spPr>
                <a:xfrm>
                  <a:off x="207820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9" name="Google Shape;8869;p37"/>
                <p:cNvSpPr/>
                <p:nvPr/>
              </p:nvSpPr>
              <p:spPr>
                <a:xfrm>
                  <a:off x="2144875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0" name="Google Shape;8870;p37"/>
                <p:cNvSpPr/>
                <p:nvPr/>
              </p:nvSpPr>
              <p:spPr>
                <a:xfrm>
                  <a:off x="2209800" y="4549825"/>
                  <a:ext cx="51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7" y="285"/>
                        <a:pt x="204" y="221"/>
                        <a:pt x="204" y="146"/>
                      </a:cubicBezTo>
                      <a:cubicBezTo>
                        <a:pt x="204" y="65"/>
                        <a:pt x="157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1" name="Google Shape;8871;p37"/>
                <p:cNvSpPr/>
                <p:nvPr/>
              </p:nvSpPr>
              <p:spPr>
                <a:xfrm>
                  <a:off x="227495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9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2" name="Google Shape;8872;p37"/>
                <p:cNvSpPr/>
                <p:nvPr/>
              </p:nvSpPr>
              <p:spPr>
                <a:xfrm>
                  <a:off x="2341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4" y="221"/>
                        <a:pt x="204" y="146"/>
                      </a:cubicBezTo>
                      <a:cubicBezTo>
                        <a:pt x="204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3" name="Google Shape;8873;p37"/>
                <p:cNvSpPr/>
                <p:nvPr/>
              </p:nvSpPr>
              <p:spPr>
                <a:xfrm>
                  <a:off x="2406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3" y="1"/>
                      </a:moveTo>
                      <a:cubicBezTo>
                        <a:pt x="48" y="1"/>
                        <a:pt x="0" y="65"/>
                        <a:pt x="0" y="146"/>
                      </a:cubicBezTo>
                      <a:cubicBezTo>
                        <a:pt x="0" y="224"/>
                        <a:pt x="48" y="288"/>
                        <a:pt x="103" y="288"/>
                      </a:cubicBezTo>
                      <a:cubicBezTo>
                        <a:pt x="159" y="285"/>
                        <a:pt x="204" y="221"/>
                        <a:pt x="204" y="146"/>
                      </a:cubicBezTo>
                      <a:cubicBezTo>
                        <a:pt x="204" y="65"/>
                        <a:pt x="159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4" name="Google Shape;8874;p37"/>
                <p:cNvSpPr/>
                <p:nvPr/>
              </p:nvSpPr>
              <p:spPr>
                <a:xfrm>
                  <a:off x="2038150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48" y="0"/>
                      </a:moveTo>
                      <a:lnTo>
                        <a:pt x="1" y="1158"/>
                      </a:lnTo>
                      <a:lnTo>
                        <a:pt x="433" y="1158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5" name="Google Shape;8875;p37"/>
                <p:cNvSpPr/>
                <p:nvPr/>
              </p:nvSpPr>
              <p:spPr>
                <a:xfrm>
                  <a:off x="2452925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1" y="0"/>
                      </a:moveTo>
                      <a:lnTo>
                        <a:pt x="48" y="1158"/>
                      </a:lnTo>
                      <a:lnTo>
                        <a:pt x="478" y="1158"/>
                      </a:lnTo>
                      <a:lnTo>
                        <a:pt x="43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6" name="Google Shape;8876;p37"/>
                <p:cNvSpPr/>
                <p:nvPr/>
              </p:nvSpPr>
              <p:spPr>
                <a:xfrm>
                  <a:off x="1972725" y="4166575"/>
                  <a:ext cx="593184" cy="3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0" h="1382" extrusionOk="0">
                      <a:moveTo>
                        <a:pt x="347" y="1"/>
                      </a:moveTo>
                      <a:cubicBezTo>
                        <a:pt x="154" y="1"/>
                        <a:pt x="1" y="154"/>
                        <a:pt x="1" y="347"/>
                      </a:cubicBezTo>
                      <a:lnTo>
                        <a:pt x="1" y="1039"/>
                      </a:lnTo>
                      <a:cubicBezTo>
                        <a:pt x="1" y="1228"/>
                        <a:pt x="154" y="1382"/>
                        <a:pt x="347" y="1382"/>
                      </a:cubicBezTo>
                      <a:lnTo>
                        <a:pt x="21853" y="1382"/>
                      </a:lnTo>
                      <a:cubicBezTo>
                        <a:pt x="22046" y="1382"/>
                        <a:pt x="22199" y="1228"/>
                        <a:pt x="22199" y="1039"/>
                      </a:cubicBezTo>
                      <a:lnTo>
                        <a:pt x="22199" y="347"/>
                      </a:lnTo>
                      <a:cubicBezTo>
                        <a:pt x="22194" y="154"/>
                        <a:pt x="22040" y="1"/>
                        <a:pt x="218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7" name="Google Shape;8877;p37"/>
                <p:cNvSpPr/>
                <p:nvPr/>
              </p:nvSpPr>
              <p:spPr>
                <a:xfrm>
                  <a:off x="1934588" y="4521450"/>
                  <a:ext cx="5275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0" h="606" extrusionOk="0">
                      <a:moveTo>
                        <a:pt x="140" y="0"/>
                      </a:moveTo>
                      <a:lnTo>
                        <a:pt x="0" y="606"/>
                      </a:lnTo>
                      <a:lnTo>
                        <a:pt x="2110" y="606"/>
                      </a:lnTo>
                      <a:lnTo>
                        <a:pt x="211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8" name="Google Shape;8878;p37"/>
                <p:cNvSpPr/>
                <p:nvPr/>
              </p:nvSpPr>
              <p:spPr>
                <a:xfrm>
                  <a:off x="2682250" y="4355290"/>
                  <a:ext cx="57275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1" h="12937" extrusionOk="0">
                      <a:moveTo>
                        <a:pt x="215" y="1"/>
                      </a:moveTo>
                      <a:lnTo>
                        <a:pt x="0" y="6"/>
                      </a:lnTo>
                      <a:cubicBezTo>
                        <a:pt x="95" y="2991"/>
                        <a:pt x="76" y="5329"/>
                        <a:pt x="62" y="7207"/>
                      </a:cubicBezTo>
                      <a:cubicBezTo>
                        <a:pt x="40" y="10423"/>
                        <a:pt x="26" y="12039"/>
                        <a:pt x="634" y="12652"/>
                      </a:cubicBezTo>
                      <a:cubicBezTo>
                        <a:pt x="826" y="12845"/>
                        <a:pt x="1077" y="12937"/>
                        <a:pt x="1398" y="12937"/>
                      </a:cubicBezTo>
                      <a:cubicBezTo>
                        <a:pt x="1741" y="12937"/>
                        <a:pt x="2001" y="12769"/>
                        <a:pt x="2129" y="12474"/>
                      </a:cubicBezTo>
                      <a:cubicBezTo>
                        <a:pt x="2291" y="12108"/>
                        <a:pt x="2213" y="11615"/>
                        <a:pt x="1953" y="11330"/>
                      </a:cubicBezTo>
                      <a:cubicBezTo>
                        <a:pt x="1809" y="11174"/>
                        <a:pt x="1628" y="11094"/>
                        <a:pt x="1425" y="11094"/>
                      </a:cubicBezTo>
                      <a:cubicBezTo>
                        <a:pt x="1333" y="11094"/>
                        <a:pt x="1237" y="11110"/>
                        <a:pt x="1139" y="11143"/>
                      </a:cubicBezTo>
                      <a:lnTo>
                        <a:pt x="1208" y="11347"/>
                      </a:lnTo>
                      <a:cubicBezTo>
                        <a:pt x="1289" y="11320"/>
                        <a:pt x="1361" y="11308"/>
                        <a:pt x="1426" y="11308"/>
                      </a:cubicBezTo>
                      <a:cubicBezTo>
                        <a:pt x="1601" y="11308"/>
                        <a:pt x="1719" y="11392"/>
                        <a:pt x="1794" y="11475"/>
                      </a:cubicBezTo>
                      <a:cubicBezTo>
                        <a:pt x="2001" y="11701"/>
                        <a:pt x="2059" y="12097"/>
                        <a:pt x="1934" y="12387"/>
                      </a:cubicBezTo>
                      <a:cubicBezTo>
                        <a:pt x="1870" y="12541"/>
                        <a:pt x="1719" y="12722"/>
                        <a:pt x="1398" y="12722"/>
                      </a:cubicBezTo>
                      <a:cubicBezTo>
                        <a:pt x="1133" y="12722"/>
                        <a:pt x="938" y="12652"/>
                        <a:pt x="787" y="12502"/>
                      </a:cubicBezTo>
                      <a:cubicBezTo>
                        <a:pt x="240" y="11949"/>
                        <a:pt x="254" y="10267"/>
                        <a:pt x="279" y="7212"/>
                      </a:cubicBezTo>
                      <a:cubicBezTo>
                        <a:pt x="293" y="5332"/>
                        <a:pt x="310" y="2989"/>
                        <a:pt x="21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9" name="Google Shape;8879;p37"/>
                <p:cNvSpPr/>
                <p:nvPr/>
              </p:nvSpPr>
              <p:spPr>
                <a:xfrm>
                  <a:off x="2590875" y="4355290"/>
                  <a:ext cx="57300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2" h="12937" extrusionOk="0">
                      <a:moveTo>
                        <a:pt x="2076" y="1"/>
                      </a:moveTo>
                      <a:cubicBezTo>
                        <a:pt x="1979" y="2989"/>
                        <a:pt x="1998" y="5332"/>
                        <a:pt x="2012" y="7212"/>
                      </a:cubicBezTo>
                      <a:cubicBezTo>
                        <a:pt x="2037" y="10267"/>
                        <a:pt x="2049" y="11949"/>
                        <a:pt x="1505" y="12502"/>
                      </a:cubicBezTo>
                      <a:cubicBezTo>
                        <a:pt x="1354" y="12652"/>
                        <a:pt x="1159" y="12722"/>
                        <a:pt x="894" y="12722"/>
                      </a:cubicBezTo>
                      <a:cubicBezTo>
                        <a:pt x="573" y="12722"/>
                        <a:pt x="422" y="12541"/>
                        <a:pt x="355" y="12387"/>
                      </a:cubicBezTo>
                      <a:cubicBezTo>
                        <a:pt x="230" y="12100"/>
                        <a:pt x="291" y="11698"/>
                        <a:pt x="495" y="11475"/>
                      </a:cubicBezTo>
                      <a:cubicBezTo>
                        <a:pt x="572" y="11393"/>
                        <a:pt x="692" y="11310"/>
                        <a:pt x="867" y="11310"/>
                      </a:cubicBezTo>
                      <a:cubicBezTo>
                        <a:pt x="931" y="11310"/>
                        <a:pt x="1002" y="11321"/>
                        <a:pt x="1080" y="11347"/>
                      </a:cubicBezTo>
                      <a:lnTo>
                        <a:pt x="1150" y="11143"/>
                      </a:lnTo>
                      <a:cubicBezTo>
                        <a:pt x="1051" y="11109"/>
                        <a:pt x="955" y="11092"/>
                        <a:pt x="862" y="11092"/>
                      </a:cubicBezTo>
                      <a:cubicBezTo>
                        <a:pt x="662" y="11092"/>
                        <a:pt x="481" y="11172"/>
                        <a:pt x="338" y="11330"/>
                      </a:cubicBezTo>
                      <a:cubicBezTo>
                        <a:pt x="76" y="11615"/>
                        <a:pt x="1" y="12108"/>
                        <a:pt x="160" y="12474"/>
                      </a:cubicBezTo>
                      <a:cubicBezTo>
                        <a:pt x="294" y="12775"/>
                        <a:pt x="556" y="12937"/>
                        <a:pt x="896" y="12937"/>
                      </a:cubicBezTo>
                      <a:cubicBezTo>
                        <a:pt x="1217" y="12937"/>
                        <a:pt x="1468" y="12845"/>
                        <a:pt x="1658" y="12652"/>
                      </a:cubicBezTo>
                      <a:cubicBezTo>
                        <a:pt x="2266" y="12039"/>
                        <a:pt x="2252" y="10423"/>
                        <a:pt x="2230" y="7207"/>
                      </a:cubicBezTo>
                      <a:cubicBezTo>
                        <a:pt x="2216" y="5329"/>
                        <a:pt x="2196" y="2991"/>
                        <a:pt x="2291" y="6"/>
                      </a:cubicBezTo>
                      <a:lnTo>
                        <a:pt x="20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0" name="Google Shape;8880;p37"/>
                <p:cNvSpPr/>
                <p:nvPr/>
              </p:nvSpPr>
              <p:spPr>
                <a:xfrm>
                  <a:off x="2639500" y="4380115"/>
                  <a:ext cx="50375" cy="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5" h="526" extrusionOk="0">
                      <a:moveTo>
                        <a:pt x="0" y="1"/>
                      </a:moveTo>
                      <a:lnTo>
                        <a:pt x="0" y="525"/>
                      </a:lnTo>
                      <a:lnTo>
                        <a:pt x="2015" y="525"/>
                      </a:lnTo>
                      <a:lnTo>
                        <a:pt x="201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1" name="Google Shape;8881;p37"/>
                <p:cNvSpPr/>
                <p:nvPr/>
              </p:nvSpPr>
              <p:spPr>
                <a:xfrm>
                  <a:off x="2637400" y="4356690"/>
                  <a:ext cx="538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715" extrusionOk="0">
                      <a:moveTo>
                        <a:pt x="1" y="0"/>
                      </a:moveTo>
                      <a:lnTo>
                        <a:pt x="1" y="715"/>
                      </a:lnTo>
                      <a:lnTo>
                        <a:pt x="2154" y="715"/>
                      </a:lnTo>
                      <a:lnTo>
                        <a:pt x="215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2" name="Google Shape;8882;p37"/>
                <p:cNvSpPr/>
                <p:nvPr/>
              </p:nvSpPr>
              <p:spPr>
                <a:xfrm>
                  <a:off x="2625200" y="4343565"/>
                  <a:ext cx="78825" cy="2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942" extrusionOk="0">
                      <a:moveTo>
                        <a:pt x="0" y="1"/>
                      </a:moveTo>
                      <a:cubicBezTo>
                        <a:pt x="84" y="528"/>
                        <a:pt x="759" y="941"/>
                        <a:pt x="1577" y="941"/>
                      </a:cubicBezTo>
                      <a:cubicBezTo>
                        <a:pt x="2397" y="941"/>
                        <a:pt x="3069" y="528"/>
                        <a:pt x="3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3" name="Google Shape;8883;p37"/>
                <p:cNvSpPr/>
                <p:nvPr/>
              </p:nvSpPr>
              <p:spPr>
                <a:xfrm>
                  <a:off x="2662300" y="4369390"/>
                  <a:ext cx="5400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12265" extrusionOk="0">
                      <a:moveTo>
                        <a:pt x="1" y="0"/>
                      </a:moveTo>
                      <a:lnTo>
                        <a:pt x="1" y="12264"/>
                      </a:lnTo>
                      <a:lnTo>
                        <a:pt x="215" y="12264"/>
                      </a:lnTo>
                      <a:lnTo>
                        <a:pt x="21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4" name="Google Shape;8884;p37"/>
                <p:cNvSpPr/>
                <p:nvPr/>
              </p:nvSpPr>
              <p:spPr>
                <a:xfrm>
                  <a:off x="2107825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5" name="Google Shape;8885;p37"/>
                <p:cNvSpPr/>
                <p:nvPr/>
              </p:nvSpPr>
              <p:spPr>
                <a:xfrm>
                  <a:off x="2136275" y="3843725"/>
                  <a:ext cx="143700" cy="8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0" extrusionOk="0">
                      <a:moveTo>
                        <a:pt x="54" y="1"/>
                      </a:moveTo>
                      <a:lnTo>
                        <a:pt x="1" y="96"/>
                      </a:lnTo>
                      <a:lnTo>
                        <a:pt x="5695" y="3329"/>
                      </a:lnTo>
                      <a:lnTo>
                        <a:pt x="5748" y="3234"/>
                      </a:lnTo>
                      <a:lnTo>
                        <a:pt x="54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6" name="Google Shape;8886;p37"/>
                <p:cNvSpPr/>
                <p:nvPr/>
              </p:nvSpPr>
              <p:spPr>
                <a:xfrm>
                  <a:off x="2521425" y="3843875"/>
                  <a:ext cx="143700" cy="8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2" extrusionOk="0">
                      <a:moveTo>
                        <a:pt x="5694" y="0"/>
                      </a:moveTo>
                      <a:lnTo>
                        <a:pt x="0" y="3239"/>
                      </a:lnTo>
                      <a:lnTo>
                        <a:pt x="53" y="3331"/>
                      </a:lnTo>
                      <a:lnTo>
                        <a:pt x="5747" y="95"/>
                      </a:lnTo>
                      <a:lnTo>
                        <a:pt x="569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7" name="Google Shape;8887;p37"/>
                <p:cNvSpPr/>
                <p:nvPr/>
              </p:nvSpPr>
              <p:spPr>
                <a:xfrm>
                  <a:off x="2442675" y="3850300"/>
                  <a:ext cx="21025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2871" extrusionOk="0">
                      <a:moveTo>
                        <a:pt x="734" y="0"/>
                      </a:moveTo>
                      <a:lnTo>
                        <a:pt x="1" y="2843"/>
                      </a:lnTo>
                      <a:lnTo>
                        <a:pt x="107" y="2871"/>
                      </a:lnTo>
                      <a:lnTo>
                        <a:pt x="840" y="28"/>
                      </a:lnTo>
                      <a:lnTo>
                        <a:pt x="73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8" name="Google Shape;8888;p37"/>
                <p:cNvSpPr/>
                <p:nvPr/>
              </p:nvSpPr>
              <p:spPr>
                <a:xfrm>
                  <a:off x="2334150" y="3850150"/>
                  <a:ext cx="20950" cy="7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8" h="2872" extrusionOk="0">
                      <a:moveTo>
                        <a:pt x="107" y="0"/>
                      </a:moveTo>
                      <a:lnTo>
                        <a:pt x="1" y="28"/>
                      </a:lnTo>
                      <a:lnTo>
                        <a:pt x="734" y="2871"/>
                      </a:lnTo>
                      <a:lnTo>
                        <a:pt x="838" y="2846"/>
                      </a:lnTo>
                      <a:lnTo>
                        <a:pt x="107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9" name="Google Shape;8889;p37"/>
                <p:cNvSpPr/>
                <p:nvPr/>
              </p:nvSpPr>
              <p:spPr>
                <a:xfrm>
                  <a:off x="2225900" y="3758050"/>
                  <a:ext cx="14600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2170" extrusionOk="0">
                      <a:moveTo>
                        <a:pt x="272" y="1"/>
                      </a:moveTo>
                      <a:cubicBezTo>
                        <a:pt x="97" y="1"/>
                        <a:pt x="1" y="518"/>
                        <a:pt x="1" y="518"/>
                      </a:cubicBezTo>
                      <a:lnTo>
                        <a:pt x="107" y="2170"/>
                      </a:lnTo>
                      <a:cubicBezTo>
                        <a:pt x="584" y="2078"/>
                        <a:pt x="252" y="1361"/>
                        <a:pt x="322" y="755"/>
                      </a:cubicBezTo>
                      <a:cubicBezTo>
                        <a:pt x="391" y="147"/>
                        <a:pt x="492" y="63"/>
                        <a:pt x="299" y="5"/>
                      </a:cubicBezTo>
                      <a:cubicBezTo>
                        <a:pt x="290" y="2"/>
                        <a:pt x="281" y="1"/>
                        <a:pt x="272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0" name="Google Shape;8890;p37"/>
                <p:cNvSpPr/>
                <p:nvPr/>
              </p:nvSpPr>
              <p:spPr>
                <a:xfrm>
                  <a:off x="2193050" y="3764200"/>
                  <a:ext cx="1287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1977" extrusionOk="0">
                      <a:moveTo>
                        <a:pt x="276" y="0"/>
                      </a:moveTo>
                      <a:cubicBezTo>
                        <a:pt x="268" y="0"/>
                        <a:pt x="260" y="2"/>
                        <a:pt x="252" y="4"/>
                      </a:cubicBezTo>
                      <a:cubicBezTo>
                        <a:pt x="82" y="54"/>
                        <a:pt x="168" y="135"/>
                        <a:pt x="232" y="688"/>
                      </a:cubicBezTo>
                      <a:cubicBezTo>
                        <a:pt x="291" y="1237"/>
                        <a:pt x="1" y="1890"/>
                        <a:pt x="422" y="1977"/>
                      </a:cubicBezTo>
                      <a:lnTo>
                        <a:pt x="514" y="470"/>
                      </a:lnTo>
                      <a:cubicBezTo>
                        <a:pt x="514" y="470"/>
                        <a:pt x="431" y="0"/>
                        <a:pt x="276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1" name="Google Shape;8891;p37"/>
                <p:cNvSpPr/>
                <p:nvPr/>
              </p:nvSpPr>
              <p:spPr>
                <a:xfrm>
                  <a:off x="2200650" y="3761225"/>
                  <a:ext cx="32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2637" extrusionOk="0">
                      <a:moveTo>
                        <a:pt x="1290" y="1"/>
                      </a:moveTo>
                      <a:lnTo>
                        <a:pt x="1" y="160"/>
                      </a:lnTo>
                      <a:lnTo>
                        <a:pt x="126" y="2637"/>
                      </a:lnTo>
                      <a:lnTo>
                        <a:pt x="1173" y="2637"/>
                      </a:lnTo>
                      <a:lnTo>
                        <a:pt x="129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2" name="Google Shape;8892;p37"/>
                <p:cNvSpPr/>
                <p:nvPr/>
              </p:nvSpPr>
              <p:spPr>
                <a:xfrm>
                  <a:off x="2200600" y="3761300"/>
                  <a:ext cx="32300" cy="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" h="2634" extrusionOk="0">
                      <a:moveTo>
                        <a:pt x="1292" y="0"/>
                      </a:moveTo>
                      <a:lnTo>
                        <a:pt x="1214" y="9"/>
                      </a:lnTo>
                      <a:cubicBezTo>
                        <a:pt x="1175" y="1044"/>
                        <a:pt x="915" y="1844"/>
                        <a:pt x="606" y="1844"/>
                      </a:cubicBezTo>
                      <a:cubicBezTo>
                        <a:pt x="310" y="1844"/>
                        <a:pt x="62" y="1119"/>
                        <a:pt x="3" y="154"/>
                      </a:cubicBezTo>
                      <a:lnTo>
                        <a:pt x="0" y="154"/>
                      </a:lnTo>
                      <a:lnTo>
                        <a:pt x="62" y="2634"/>
                      </a:lnTo>
                      <a:lnTo>
                        <a:pt x="1214" y="2634"/>
                      </a:lnTo>
                      <a:lnTo>
                        <a:pt x="1292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3" name="Google Shape;8893;p37"/>
                <p:cNvSpPr/>
                <p:nvPr/>
              </p:nvSpPr>
              <p:spPr>
                <a:xfrm>
                  <a:off x="2200250" y="3699850"/>
                  <a:ext cx="26175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405" extrusionOk="0">
                      <a:moveTo>
                        <a:pt x="363" y="1"/>
                      </a:moveTo>
                      <a:cubicBezTo>
                        <a:pt x="363" y="1"/>
                        <a:pt x="620" y="558"/>
                        <a:pt x="438" y="1047"/>
                      </a:cubicBezTo>
                      <a:cubicBezTo>
                        <a:pt x="260" y="1524"/>
                        <a:pt x="0" y="2299"/>
                        <a:pt x="541" y="2400"/>
                      </a:cubicBezTo>
                      <a:cubicBezTo>
                        <a:pt x="559" y="2403"/>
                        <a:pt x="577" y="2405"/>
                        <a:pt x="595" y="2405"/>
                      </a:cubicBezTo>
                      <a:cubicBezTo>
                        <a:pt x="867" y="2405"/>
                        <a:pt x="1047" y="2000"/>
                        <a:pt x="965" y="1421"/>
                      </a:cubicBezTo>
                      <a:cubicBezTo>
                        <a:pt x="815" y="310"/>
                        <a:pt x="363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4" name="Google Shape;8894;p37"/>
                <p:cNvSpPr/>
                <p:nvPr/>
              </p:nvSpPr>
              <p:spPr>
                <a:xfrm>
                  <a:off x="2216300" y="3769450"/>
                  <a:ext cx="1487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951" extrusionOk="0">
                      <a:moveTo>
                        <a:pt x="180" y="1"/>
                      </a:moveTo>
                      <a:cubicBezTo>
                        <a:pt x="169" y="1"/>
                        <a:pt x="164" y="59"/>
                        <a:pt x="176" y="202"/>
                      </a:cubicBezTo>
                      <a:cubicBezTo>
                        <a:pt x="230" y="873"/>
                        <a:pt x="1" y="1950"/>
                        <a:pt x="271" y="1950"/>
                      </a:cubicBezTo>
                      <a:cubicBezTo>
                        <a:pt x="278" y="1950"/>
                        <a:pt x="285" y="1949"/>
                        <a:pt x="293" y="1948"/>
                      </a:cubicBezTo>
                      <a:cubicBezTo>
                        <a:pt x="594" y="1889"/>
                        <a:pt x="268" y="944"/>
                        <a:pt x="268" y="556"/>
                      </a:cubicBezTo>
                      <a:cubicBezTo>
                        <a:pt x="268" y="290"/>
                        <a:pt x="206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5" name="Google Shape;8895;p37"/>
                <p:cNvSpPr/>
                <p:nvPr/>
              </p:nvSpPr>
              <p:spPr>
                <a:xfrm>
                  <a:off x="2457450" y="3774125"/>
                  <a:ext cx="11325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667" extrusionOk="0">
                      <a:moveTo>
                        <a:pt x="211" y="0"/>
                      </a:moveTo>
                      <a:cubicBezTo>
                        <a:pt x="74" y="0"/>
                        <a:pt x="1" y="394"/>
                        <a:pt x="1" y="394"/>
                      </a:cubicBezTo>
                      <a:lnTo>
                        <a:pt x="82" y="1666"/>
                      </a:lnTo>
                      <a:cubicBezTo>
                        <a:pt x="453" y="1594"/>
                        <a:pt x="196" y="1047"/>
                        <a:pt x="249" y="578"/>
                      </a:cubicBezTo>
                      <a:cubicBezTo>
                        <a:pt x="302" y="112"/>
                        <a:pt x="383" y="48"/>
                        <a:pt x="233" y="3"/>
                      </a:cubicBezTo>
                      <a:cubicBezTo>
                        <a:pt x="225" y="1"/>
                        <a:pt x="218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6" name="Google Shape;8896;p37"/>
                <p:cNvSpPr/>
                <p:nvPr/>
              </p:nvSpPr>
              <p:spPr>
                <a:xfrm>
                  <a:off x="2432000" y="3778650"/>
                  <a:ext cx="10000" cy="3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1525" extrusionOk="0">
                      <a:moveTo>
                        <a:pt x="215" y="1"/>
                      </a:moveTo>
                      <a:cubicBezTo>
                        <a:pt x="209" y="1"/>
                        <a:pt x="203" y="2"/>
                        <a:pt x="196" y="4"/>
                      </a:cubicBezTo>
                      <a:cubicBezTo>
                        <a:pt x="59" y="46"/>
                        <a:pt x="135" y="104"/>
                        <a:pt x="179" y="531"/>
                      </a:cubicBezTo>
                      <a:cubicBezTo>
                        <a:pt x="229" y="955"/>
                        <a:pt x="1" y="1457"/>
                        <a:pt x="330" y="1524"/>
                      </a:cubicBezTo>
                      <a:lnTo>
                        <a:pt x="400" y="364"/>
                      </a:lnTo>
                      <a:cubicBezTo>
                        <a:pt x="400" y="364"/>
                        <a:pt x="337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7" name="Google Shape;8897;p37"/>
                <p:cNvSpPr/>
                <p:nvPr/>
              </p:nvSpPr>
              <p:spPr>
                <a:xfrm>
                  <a:off x="2437875" y="3776500"/>
                  <a:ext cx="24975" cy="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9" h="2026" extrusionOk="0">
                      <a:moveTo>
                        <a:pt x="999" y="0"/>
                      </a:moveTo>
                      <a:lnTo>
                        <a:pt x="0" y="120"/>
                      </a:lnTo>
                      <a:lnTo>
                        <a:pt x="100" y="2026"/>
                      </a:lnTo>
                      <a:lnTo>
                        <a:pt x="907" y="2026"/>
                      </a:lnTo>
                      <a:lnTo>
                        <a:pt x="999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8" name="Google Shape;8898;p37"/>
                <p:cNvSpPr/>
                <p:nvPr/>
              </p:nvSpPr>
              <p:spPr>
                <a:xfrm>
                  <a:off x="2437800" y="3776350"/>
                  <a:ext cx="24925" cy="5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2027" extrusionOk="0">
                      <a:moveTo>
                        <a:pt x="996" y="1"/>
                      </a:moveTo>
                      <a:lnTo>
                        <a:pt x="940" y="12"/>
                      </a:lnTo>
                      <a:cubicBezTo>
                        <a:pt x="910" y="810"/>
                        <a:pt x="712" y="1424"/>
                        <a:pt x="472" y="1424"/>
                      </a:cubicBezTo>
                      <a:cubicBezTo>
                        <a:pt x="240" y="1424"/>
                        <a:pt x="48" y="866"/>
                        <a:pt x="3" y="124"/>
                      </a:cubicBezTo>
                      <a:lnTo>
                        <a:pt x="0" y="124"/>
                      </a:lnTo>
                      <a:lnTo>
                        <a:pt x="45" y="2026"/>
                      </a:lnTo>
                      <a:lnTo>
                        <a:pt x="935" y="2026"/>
                      </a:lnTo>
                      <a:lnTo>
                        <a:pt x="996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9" name="Google Shape;8899;p37"/>
                <p:cNvSpPr/>
                <p:nvPr/>
              </p:nvSpPr>
              <p:spPr>
                <a:xfrm>
                  <a:off x="2437525" y="3729275"/>
                  <a:ext cx="20275" cy="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" h="1852" extrusionOk="0">
                      <a:moveTo>
                        <a:pt x="279" y="1"/>
                      </a:moveTo>
                      <a:cubicBezTo>
                        <a:pt x="279" y="1"/>
                        <a:pt x="477" y="430"/>
                        <a:pt x="338" y="807"/>
                      </a:cubicBezTo>
                      <a:cubicBezTo>
                        <a:pt x="207" y="1173"/>
                        <a:pt x="0" y="1770"/>
                        <a:pt x="421" y="1848"/>
                      </a:cubicBezTo>
                      <a:cubicBezTo>
                        <a:pt x="435" y="1850"/>
                        <a:pt x="449" y="1851"/>
                        <a:pt x="462" y="1851"/>
                      </a:cubicBezTo>
                      <a:cubicBezTo>
                        <a:pt x="674" y="1851"/>
                        <a:pt x="811" y="1541"/>
                        <a:pt x="748" y="1094"/>
                      </a:cubicBezTo>
                      <a:cubicBezTo>
                        <a:pt x="631" y="244"/>
                        <a:pt x="279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0" name="Google Shape;8900;p37"/>
                <p:cNvSpPr/>
                <p:nvPr/>
              </p:nvSpPr>
              <p:spPr>
                <a:xfrm>
                  <a:off x="2449950" y="3782750"/>
                  <a:ext cx="11450" cy="3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502" extrusionOk="0">
                      <a:moveTo>
                        <a:pt x="142" y="1"/>
                      </a:moveTo>
                      <a:cubicBezTo>
                        <a:pt x="133" y="1"/>
                        <a:pt x="130" y="46"/>
                        <a:pt x="139" y="158"/>
                      </a:cubicBezTo>
                      <a:cubicBezTo>
                        <a:pt x="177" y="674"/>
                        <a:pt x="1" y="1501"/>
                        <a:pt x="209" y="1501"/>
                      </a:cubicBezTo>
                      <a:cubicBezTo>
                        <a:pt x="214" y="1501"/>
                        <a:pt x="220" y="1501"/>
                        <a:pt x="226" y="1500"/>
                      </a:cubicBezTo>
                      <a:cubicBezTo>
                        <a:pt x="457" y="1455"/>
                        <a:pt x="209" y="730"/>
                        <a:pt x="209" y="428"/>
                      </a:cubicBezTo>
                      <a:cubicBezTo>
                        <a:pt x="209" y="223"/>
                        <a:pt x="161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1" name="Google Shape;8901;p37"/>
                <p:cNvSpPr/>
                <p:nvPr/>
              </p:nvSpPr>
              <p:spPr>
                <a:xfrm>
                  <a:off x="2315175" y="3741350"/>
                  <a:ext cx="110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6" extrusionOk="0">
                      <a:moveTo>
                        <a:pt x="248" y="1"/>
                      </a:moveTo>
                      <a:cubicBezTo>
                        <a:pt x="237" y="1"/>
                        <a:pt x="227" y="5"/>
                        <a:pt x="216" y="14"/>
                      </a:cubicBezTo>
                      <a:cubicBezTo>
                        <a:pt x="71" y="126"/>
                        <a:pt x="149" y="212"/>
                        <a:pt x="196" y="977"/>
                      </a:cubicBezTo>
                      <a:cubicBezTo>
                        <a:pt x="246" y="1750"/>
                        <a:pt x="1" y="2695"/>
                        <a:pt x="361" y="2796"/>
                      </a:cubicBezTo>
                      <a:lnTo>
                        <a:pt x="442" y="617"/>
                      </a:lnTo>
                      <a:cubicBezTo>
                        <a:pt x="442" y="617"/>
                        <a:pt x="37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2" name="Google Shape;8902;p37"/>
                <p:cNvSpPr/>
                <p:nvPr/>
              </p:nvSpPr>
              <p:spPr>
                <a:xfrm>
                  <a:off x="2342325" y="3742350"/>
                  <a:ext cx="11800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779" extrusionOk="0">
                      <a:moveTo>
                        <a:pt x="215" y="1"/>
                      </a:moveTo>
                      <a:cubicBezTo>
                        <a:pt x="72" y="1"/>
                        <a:pt x="0" y="700"/>
                        <a:pt x="0" y="700"/>
                      </a:cubicBezTo>
                      <a:lnTo>
                        <a:pt x="89" y="2778"/>
                      </a:lnTo>
                      <a:cubicBezTo>
                        <a:pt x="471" y="2630"/>
                        <a:pt x="201" y="1732"/>
                        <a:pt x="251" y="951"/>
                      </a:cubicBezTo>
                      <a:cubicBezTo>
                        <a:pt x="299" y="167"/>
                        <a:pt x="385" y="41"/>
                        <a:pt x="226" y="2"/>
                      </a:cubicBezTo>
                      <a:cubicBezTo>
                        <a:pt x="222" y="1"/>
                        <a:pt x="219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3" name="Google Shape;8903;p37"/>
                <p:cNvSpPr/>
                <p:nvPr/>
              </p:nvSpPr>
              <p:spPr>
                <a:xfrm>
                  <a:off x="2320750" y="3743925"/>
                  <a:ext cx="263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3474" extrusionOk="0">
                      <a:moveTo>
                        <a:pt x="1053" y="1"/>
                      </a:moveTo>
                      <a:lnTo>
                        <a:pt x="1" y="62"/>
                      </a:lnTo>
                      <a:lnTo>
                        <a:pt x="96" y="3474"/>
                      </a:lnTo>
                      <a:lnTo>
                        <a:pt x="950" y="3474"/>
                      </a:lnTo>
                      <a:lnTo>
                        <a:pt x="1053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4" name="Google Shape;8904;p37"/>
                <p:cNvSpPr/>
                <p:nvPr/>
              </p:nvSpPr>
              <p:spPr>
                <a:xfrm>
                  <a:off x="23209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1"/>
                      </a:moveTo>
                      <a:cubicBezTo>
                        <a:pt x="999" y="1351"/>
                        <a:pt x="787" y="2380"/>
                        <a:pt x="539" y="2400"/>
                      </a:cubicBezTo>
                      <a:cubicBezTo>
                        <a:pt x="536" y="2400"/>
                        <a:pt x="534" y="2400"/>
                        <a:pt x="531" y="2400"/>
                      </a:cubicBezTo>
                      <a:cubicBezTo>
                        <a:pt x="284" y="2400"/>
                        <a:pt x="87" y="1379"/>
                        <a:pt x="56" y="56"/>
                      </a:cubicBezTo>
                      <a:lnTo>
                        <a:pt x="1" y="59"/>
                      </a:lnTo>
                      <a:lnTo>
                        <a:pt x="62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5" name="Google Shape;8905;p37"/>
                <p:cNvSpPr/>
                <p:nvPr/>
              </p:nvSpPr>
              <p:spPr>
                <a:xfrm>
                  <a:off x="2326375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5" y="0"/>
                      </a:moveTo>
                      <a:cubicBezTo>
                        <a:pt x="565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9" y="1130"/>
                        <a:pt x="501" y="778"/>
                      </a:cubicBezTo>
                      <a:cubicBezTo>
                        <a:pt x="351" y="416"/>
                        <a:pt x="565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6" name="Google Shape;8906;p37"/>
                <p:cNvSpPr/>
                <p:nvPr/>
              </p:nvSpPr>
              <p:spPr>
                <a:xfrm>
                  <a:off x="232207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4" y="1"/>
                      </a:moveTo>
                      <a:cubicBezTo>
                        <a:pt x="304" y="1"/>
                        <a:pt x="254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4" y="2606"/>
                        <a:pt x="249" y="2607"/>
                        <a:pt x="254" y="2607"/>
                      </a:cubicBezTo>
                      <a:cubicBezTo>
                        <a:pt x="472" y="2607"/>
                        <a:pt x="284" y="1172"/>
                        <a:pt x="325" y="270"/>
                      </a:cubicBezTo>
                      <a:cubicBezTo>
                        <a:pt x="335" y="78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7" name="Google Shape;8907;p37"/>
                <p:cNvSpPr/>
                <p:nvPr/>
              </p:nvSpPr>
              <p:spPr>
                <a:xfrm>
                  <a:off x="2557000" y="3741350"/>
                  <a:ext cx="109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2796" extrusionOk="0">
                      <a:moveTo>
                        <a:pt x="244" y="1"/>
                      </a:moveTo>
                      <a:cubicBezTo>
                        <a:pt x="234" y="1"/>
                        <a:pt x="223" y="5"/>
                        <a:pt x="212" y="14"/>
                      </a:cubicBezTo>
                      <a:cubicBezTo>
                        <a:pt x="70" y="126"/>
                        <a:pt x="145" y="212"/>
                        <a:pt x="195" y="977"/>
                      </a:cubicBezTo>
                      <a:cubicBezTo>
                        <a:pt x="243" y="1750"/>
                        <a:pt x="0" y="2695"/>
                        <a:pt x="357" y="2796"/>
                      </a:cubicBezTo>
                      <a:lnTo>
                        <a:pt x="438" y="617"/>
                      </a:lnTo>
                      <a:cubicBezTo>
                        <a:pt x="438" y="617"/>
                        <a:pt x="369" y="1"/>
                        <a:pt x="24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8" name="Google Shape;8908;p37"/>
                <p:cNvSpPr/>
                <p:nvPr/>
              </p:nvSpPr>
              <p:spPr>
                <a:xfrm>
                  <a:off x="2584250" y="3742350"/>
                  <a:ext cx="11825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9" extrusionOk="0">
                      <a:moveTo>
                        <a:pt x="216" y="1"/>
                      </a:moveTo>
                      <a:cubicBezTo>
                        <a:pt x="73" y="1"/>
                        <a:pt x="1" y="700"/>
                        <a:pt x="1" y="700"/>
                      </a:cubicBezTo>
                      <a:lnTo>
                        <a:pt x="90" y="2778"/>
                      </a:lnTo>
                      <a:cubicBezTo>
                        <a:pt x="472" y="2630"/>
                        <a:pt x="202" y="1732"/>
                        <a:pt x="252" y="951"/>
                      </a:cubicBezTo>
                      <a:cubicBezTo>
                        <a:pt x="299" y="167"/>
                        <a:pt x="383" y="41"/>
                        <a:pt x="227" y="2"/>
                      </a:cubicBezTo>
                      <a:cubicBezTo>
                        <a:pt x="223" y="1"/>
                        <a:pt x="220" y="1"/>
                        <a:pt x="216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9" name="Google Shape;8909;p37"/>
                <p:cNvSpPr/>
                <p:nvPr/>
              </p:nvSpPr>
              <p:spPr>
                <a:xfrm>
                  <a:off x="2562625" y="3743925"/>
                  <a:ext cx="262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" h="3474" extrusionOk="0">
                      <a:moveTo>
                        <a:pt x="1050" y="1"/>
                      </a:moveTo>
                      <a:lnTo>
                        <a:pt x="1" y="62"/>
                      </a:lnTo>
                      <a:lnTo>
                        <a:pt x="90" y="3474"/>
                      </a:lnTo>
                      <a:lnTo>
                        <a:pt x="952" y="3474"/>
                      </a:lnTo>
                      <a:lnTo>
                        <a:pt x="105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0" name="Google Shape;8910;p37"/>
                <p:cNvSpPr/>
                <p:nvPr/>
              </p:nvSpPr>
              <p:spPr>
                <a:xfrm>
                  <a:off x="25627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4" y="1"/>
                      </a:moveTo>
                      <a:cubicBezTo>
                        <a:pt x="1002" y="1351"/>
                        <a:pt x="790" y="2380"/>
                        <a:pt x="542" y="2400"/>
                      </a:cubicBezTo>
                      <a:cubicBezTo>
                        <a:pt x="539" y="2400"/>
                        <a:pt x="537" y="2400"/>
                        <a:pt x="534" y="2400"/>
                      </a:cubicBezTo>
                      <a:cubicBezTo>
                        <a:pt x="287" y="2400"/>
                        <a:pt x="87" y="1379"/>
                        <a:pt x="57" y="56"/>
                      </a:cubicBezTo>
                      <a:lnTo>
                        <a:pt x="1" y="59"/>
                      </a:lnTo>
                      <a:lnTo>
                        <a:pt x="65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1" name="Google Shape;8911;p37"/>
                <p:cNvSpPr/>
                <p:nvPr/>
              </p:nvSpPr>
              <p:spPr>
                <a:xfrm>
                  <a:off x="2568250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3" y="0"/>
                      </a:moveTo>
                      <a:cubicBezTo>
                        <a:pt x="563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6" y="1130"/>
                        <a:pt x="501" y="778"/>
                      </a:cubicBezTo>
                      <a:cubicBezTo>
                        <a:pt x="351" y="416"/>
                        <a:pt x="563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2" name="Google Shape;8912;p37"/>
                <p:cNvSpPr/>
                <p:nvPr/>
              </p:nvSpPr>
              <p:spPr>
                <a:xfrm>
                  <a:off x="256402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0" y="1"/>
                      </a:moveTo>
                      <a:cubicBezTo>
                        <a:pt x="300" y="1"/>
                        <a:pt x="252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3" y="2606"/>
                        <a:pt x="249" y="2607"/>
                        <a:pt x="254" y="2607"/>
                      </a:cubicBezTo>
                      <a:cubicBezTo>
                        <a:pt x="472" y="2607"/>
                        <a:pt x="283" y="1172"/>
                        <a:pt x="324" y="270"/>
                      </a:cubicBezTo>
                      <a:cubicBezTo>
                        <a:pt x="333" y="78"/>
                        <a:pt x="32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3" name="Google Shape;8913;p37"/>
                <p:cNvSpPr/>
                <p:nvPr/>
              </p:nvSpPr>
              <p:spPr>
                <a:xfrm>
                  <a:off x="2102800" y="3814925"/>
                  <a:ext cx="618325" cy="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33" h="1654" extrusionOk="0">
                      <a:moveTo>
                        <a:pt x="1" y="1"/>
                      </a:moveTo>
                      <a:lnTo>
                        <a:pt x="1" y="1175"/>
                      </a:lnTo>
                      <a:cubicBezTo>
                        <a:pt x="3810" y="1497"/>
                        <a:pt x="7759" y="1653"/>
                        <a:pt x="11840" y="1653"/>
                      </a:cubicBezTo>
                      <a:cubicBezTo>
                        <a:pt x="16002" y="1653"/>
                        <a:pt x="20302" y="1491"/>
                        <a:pt x="24732" y="1175"/>
                      </a:cubicBezTo>
                      <a:lnTo>
                        <a:pt x="24732" y="1"/>
                      </a:lnTo>
                      <a:cubicBezTo>
                        <a:pt x="20552" y="343"/>
                        <a:pt x="16396" y="515"/>
                        <a:pt x="12266" y="515"/>
                      </a:cubicBezTo>
                      <a:cubicBezTo>
                        <a:pt x="8153" y="515"/>
                        <a:pt x="4064" y="344"/>
                        <a:pt x="1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4" name="Google Shape;8914;p37"/>
                <p:cNvSpPr/>
                <p:nvPr/>
              </p:nvSpPr>
              <p:spPr>
                <a:xfrm>
                  <a:off x="2095200" y="3810175"/>
                  <a:ext cx="635900" cy="2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36" h="804" extrusionOk="0">
                      <a:moveTo>
                        <a:pt x="1" y="1"/>
                      </a:moveTo>
                      <a:lnTo>
                        <a:pt x="1" y="291"/>
                      </a:lnTo>
                      <a:cubicBezTo>
                        <a:pt x="4181" y="634"/>
                        <a:pt x="8387" y="804"/>
                        <a:pt x="12618" y="804"/>
                      </a:cubicBezTo>
                      <a:cubicBezTo>
                        <a:pt x="16866" y="804"/>
                        <a:pt x="21139" y="632"/>
                        <a:pt x="25435" y="291"/>
                      </a:cubicBezTo>
                      <a:lnTo>
                        <a:pt x="25435" y="1"/>
                      </a:lnTo>
                      <a:cubicBezTo>
                        <a:pt x="21138" y="353"/>
                        <a:pt x="16864" y="530"/>
                        <a:pt x="12617" y="530"/>
                      </a:cubicBezTo>
                      <a:cubicBezTo>
                        <a:pt x="8386" y="530"/>
                        <a:pt x="4180" y="355"/>
                        <a:pt x="1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5" name="Google Shape;8915;p37"/>
                <p:cNvSpPr/>
                <p:nvPr/>
              </p:nvSpPr>
              <p:spPr>
                <a:xfrm>
                  <a:off x="2251650" y="3821700"/>
                  <a:ext cx="533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5" h="1424" extrusionOk="0">
                      <a:moveTo>
                        <a:pt x="0" y="0"/>
                      </a:moveTo>
                      <a:lnTo>
                        <a:pt x="0" y="1376"/>
                      </a:lnTo>
                      <a:lnTo>
                        <a:pt x="2134" y="1423"/>
                      </a:lnTo>
                      <a:lnTo>
                        <a:pt x="2134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6" name="Google Shape;8916;p37"/>
                <p:cNvSpPr/>
                <p:nvPr/>
              </p:nvSpPr>
              <p:spPr>
                <a:xfrm>
                  <a:off x="2474825" y="3823025"/>
                  <a:ext cx="53450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" h="1432" extrusionOk="0">
                      <a:moveTo>
                        <a:pt x="2138" y="0"/>
                      </a:moveTo>
                      <a:lnTo>
                        <a:pt x="1" y="59"/>
                      </a:lnTo>
                      <a:lnTo>
                        <a:pt x="1" y="1431"/>
                      </a:lnTo>
                      <a:lnTo>
                        <a:pt x="2138" y="1370"/>
                      </a:lnTo>
                      <a:lnTo>
                        <a:pt x="2138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7" name="Google Shape;8917;p37"/>
                <p:cNvSpPr/>
                <p:nvPr/>
              </p:nvSpPr>
              <p:spPr>
                <a:xfrm>
                  <a:off x="2373975" y="3935575"/>
                  <a:ext cx="55950" cy="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1380" extrusionOk="0">
                      <a:moveTo>
                        <a:pt x="1119" y="1"/>
                      </a:moveTo>
                      <a:cubicBezTo>
                        <a:pt x="503" y="1"/>
                        <a:pt x="1" y="207"/>
                        <a:pt x="1" y="461"/>
                      </a:cubicBezTo>
                      <a:cubicBezTo>
                        <a:pt x="1" y="715"/>
                        <a:pt x="907" y="1379"/>
                        <a:pt x="1119" y="1379"/>
                      </a:cubicBezTo>
                      <a:cubicBezTo>
                        <a:pt x="1331" y="1379"/>
                        <a:pt x="2238" y="715"/>
                        <a:pt x="2238" y="461"/>
                      </a:cubicBezTo>
                      <a:cubicBezTo>
                        <a:pt x="2238" y="207"/>
                        <a:pt x="1736" y="1"/>
                        <a:pt x="1119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8" name="Google Shape;8918;p37"/>
                <p:cNvSpPr/>
                <p:nvPr/>
              </p:nvSpPr>
              <p:spPr>
                <a:xfrm>
                  <a:off x="2282200" y="3924350"/>
                  <a:ext cx="238050" cy="2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2" h="1028" extrusionOk="0">
                      <a:moveTo>
                        <a:pt x="0" y="1"/>
                      </a:moveTo>
                      <a:cubicBezTo>
                        <a:pt x="388" y="358"/>
                        <a:pt x="2408" y="1027"/>
                        <a:pt x="4801" y="1027"/>
                      </a:cubicBezTo>
                      <a:cubicBezTo>
                        <a:pt x="7192" y="1027"/>
                        <a:pt x="9145" y="358"/>
                        <a:pt x="9522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9" name="Google Shape;8919;p37"/>
                <p:cNvSpPr/>
                <p:nvPr/>
              </p:nvSpPr>
              <p:spPr>
                <a:xfrm>
                  <a:off x="2430600" y="3924350"/>
                  <a:ext cx="89650" cy="2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6" h="981" extrusionOk="0">
                      <a:moveTo>
                        <a:pt x="124" y="1"/>
                      </a:moveTo>
                      <a:cubicBezTo>
                        <a:pt x="149" y="104"/>
                        <a:pt x="157" y="213"/>
                        <a:pt x="157" y="324"/>
                      </a:cubicBezTo>
                      <a:cubicBezTo>
                        <a:pt x="157" y="559"/>
                        <a:pt x="99" y="782"/>
                        <a:pt x="1" y="980"/>
                      </a:cubicBezTo>
                      <a:cubicBezTo>
                        <a:pt x="1856" y="815"/>
                        <a:pt x="3271" y="299"/>
                        <a:pt x="3586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0" name="Google Shape;8920;p37"/>
                <p:cNvSpPr/>
                <p:nvPr/>
              </p:nvSpPr>
              <p:spPr>
                <a:xfrm>
                  <a:off x="2282200" y="3924350"/>
                  <a:ext cx="734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897" extrusionOk="0">
                      <a:moveTo>
                        <a:pt x="0" y="1"/>
                      </a:moveTo>
                      <a:cubicBezTo>
                        <a:pt x="285" y="257"/>
                        <a:pt x="1423" y="684"/>
                        <a:pt x="2935" y="896"/>
                      </a:cubicBezTo>
                      <a:cubicBezTo>
                        <a:pt x="2860" y="718"/>
                        <a:pt x="2818" y="525"/>
                        <a:pt x="2818" y="324"/>
                      </a:cubicBezTo>
                      <a:cubicBezTo>
                        <a:pt x="2818" y="213"/>
                        <a:pt x="2832" y="104"/>
                        <a:pt x="2851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1" name="Google Shape;8921;p37"/>
                <p:cNvSpPr/>
                <p:nvPr/>
              </p:nvSpPr>
              <p:spPr>
                <a:xfrm>
                  <a:off x="2313100" y="3865900"/>
                  <a:ext cx="1312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1770" extrusionOk="0">
                      <a:moveTo>
                        <a:pt x="243" y="0"/>
                      </a:moveTo>
                      <a:cubicBezTo>
                        <a:pt x="83" y="0"/>
                        <a:pt x="0" y="422"/>
                        <a:pt x="0" y="422"/>
                      </a:cubicBezTo>
                      <a:lnTo>
                        <a:pt x="92" y="1770"/>
                      </a:lnTo>
                      <a:cubicBezTo>
                        <a:pt x="525" y="1692"/>
                        <a:pt x="229" y="1111"/>
                        <a:pt x="290" y="615"/>
                      </a:cubicBezTo>
                      <a:cubicBezTo>
                        <a:pt x="352" y="121"/>
                        <a:pt x="444" y="51"/>
                        <a:pt x="268" y="4"/>
                      </a:cubicBezTo>
                      <a:cubicBezTo>
                        <a:pt x="259" y="1"/>
                        <a:pt x="25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2" name="Google Shape;8922;p37"/>
                <p:cNvSpPr/>
                <p:nvPr/>
              </p:nvSpPr>
              <p:spPr>
                <a:xfrm>
                  <a:off x="2283025" y="3870775"/>
                  <a:ext cx="118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1617" extrusionOk="0">
                      <a:moveTo>
                        <a:pt x="253" y="1"/>
                      </a:moveTo>
                      <a:cubicBezTo>
                        <a:pt x="245" y="1"/>
                        <a:pt x="237" y="2"/>
                        <a:pt x="229" y="4"/>
                      </a:cubicBezTo>
                      <a:cubicBezTo>
                        <a:pt x="73" y="51"/>
                        <a:pt x="154" y="110"/>
                        <a:pt x="210" y="562"/>
                      </a:cubicBezTo>
                      <a:cubicBezTo>
                        <a:pt x="263" y="1017"/>
                        <a:pt x="1" y="1547"/>
                        <a:pt x="386" y="1617"/>
                      </a:cubicBezTo>
                      <a:lnTo>
                        <a:pt x="472" y="386"/>
                      </a:lnTo>
                      <a:cubicBezTo>
                        <a:pt x="472" y="386"/>
                        <a:pt x="397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3" name="Google Shape;8923;p37"/>
                <p:cNvSpPr/>
                <p:nvPr/>
              </p:nvSpPr>
              <p:spPr>
                <a:xfrm>
                  <a:off x="2289875" y="3868425"/>
                  <a:ext cx="294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2155" extrusionOk="0">
                      <a:moveTo>
                        <a:pt x="1177" y="0"/>
                      </a:moveTo>
                      <a:lnTo>
                        <a:pt x="0" y="132"/>
                      </a:lnTo>
                      <a:lnTo>
                        <a:pt x="117" y="2154"/>
                      </a:lnTo>
                      <a:lnTo>
                        <a:pt x="1069" y="2154"/>
                      </a:lnTo>
                      <a:lnTo>
                        <a:pt x="1177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4" name="Google Shape;8924;p37"/>
                <p:cNvSpPr/>
                <p:nvPr/>
              </p:nvSpPr>
              <p:spPr>
                <a:xfrm>
                  <a:off x="2289925" y="3868425"/>
                  <a:ext cx="294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2155" extrusionOk="0">
                      <a:moveTo>
                        <a:pt x="1175" y="0"/>
                      </a:moveTo>
                      <a:lnTo>
                        <a:pt x="1106" y="9"/>
                      </a:lnTo>
                      <a:cubicBezTo>
                        <a:pt x="1069" y="857"/>
                        <a:pt x="838" y="1507"/>
                        <a:pt x="550" y="1507"/>
                      </a:cubicBezTo>
                      <a:cubicBezTo>
                        <a:pt x="283" y="1507"/>
                        <a:pt x="57" y="915"/>
                        <a:pt x="4" y="132"/>
                      </a:cubicBezTo>
                      <a:lnTo>
                        <a:pt x="1" y="132"/>
                      </a:lnTo>
                      <a:lnTo>
                        <a:pt x="57" y="2154"/>
                      </a:lnTo>
                      <a:lnTo>
                        <a:pt x="1103" y="2154"/>
                      </a:lnTo>
                      <a:lnTo>
                        <a:pt x="1175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5" name="Google Shape;8925;p37"/>
                <p:cNvSpPr/>
                <p:nvPr/>
              </p:nvSpPr>
              <p:spPr>
                <a:xfrm>
                  <a:off x="2289575" y="3818425"/>
                  <a:ext cx="23775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" h="1960" extrusionOk="0">
                      <a:moveTo>
                        <a:pt x="327" y="0"/>
                      </a:moveTo>
                      <a:cubicBezTo>
                        <a:pt x="327" y="0"/>
                        <a:pt x="562" y="452"/>
                        <a:pt x="397" y="854"/>
                      </a:cubicBezTo>
                      <a:cubicBezTo>
                        <a:pt x="238" y="1242"/>
                        <a:pt x="1" y="1872"/>
                        <a:pt x="495" y="1956"/>
                      </a:cubicBezTo>
                      <a:cubicBezTo>
                        <a:pt x="511" y="1958"/>
                        <a:pt x="527" y="1960"/>
                        <a:pt x="542" y="1960"/>
                      </a:cubicBezTo>
                      <a:cubicBezTo>
                        <a:pt x="789" y="1960"/>
                        <a:pt x="951" y="1630"/>
                        <a:pt x="880" y="1158"/>
                      </a:cubicBezTo>
                      <a:cubicBezTo>
                        <a:pt x="743" y="254"/>
                        <a:pt x="327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6" name="Google Shape;8926;p37"/>
                <p:cNvSpPr/>
                <p:nvPr/>
              </p:nvSpPr>
              <p:spPr>
                <a:xfrm>
                  <a:off x="2304100" y="3875100"/>
                  <a:ext cx="134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596" extrusionOk="0">
                      <a:moveTo>
                        <a:pt x="167" y="1"/>
                      </a:moveTo>
                      <a:cubicBezTo>
                        <a:pt x="157" y="1"/>
                        <a:pt x="153" y="48"/>
                        <a:pt x="162" y="166"/>
                      </a:cubicBezTo>
                      <a:cubicBezTo>
                        <a:pt x="211" y="718"/>
                        <a:pt x="0" y="1596"/>
                        <a:pt x="243" y="1596"/>
                      </a:cubicBezTo>
                      <a:cubicBezTo>
                        <a:pt x="249" y="1596"/>
                        <a:pt x="256" y="1595"/>
                        <a:pt x="262" y="1594"/>
                      </a:cubicBezTo>
                      <a:cubicBezTo>
                        <a:pt x="539" y="1544"/>
                        <a:pt x="243" y="774"/>
                        <a:pt x="243" y="456"/>
                      </a:cubicBezTo>
                      <a:cubicBezTo>
                        <a:pt x="245" y="236"/>
                        <a:pt x="191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7" name="Google Shape;8927;p37"/>
                <p:cNvSpPr/>
                <p:nvPr/>
              </p:nvSpPr>
              <p:spPr>
                <a:xfrm>
                  <a:off x="2472375" y="3865900"/>
                  <a:ext cx="1197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1770" extrusionOk="0">
                      <a:moveTo>
                        <a:pt x="258" y="0"/>
                      </a:moveTo>
                      <a:cubicBezTo>
                        <a:pt x="251" y="0"/>
                        <a:pt x="243" y="1"/>
                        <a:pt x="235" y="4"/>
                      </a:cubicBezTo>
                      <a:cubicBezTo>
                        <a:pt x="74" y="51"/>
                        <a:pt x="157" y="121"/>
                        <a:pt x="213" y="615"/>
                      </a:cubicBezTo>
                      <a:cubicBezTo>
                        <a:pt x="269" y="1111"/>
                        <a:pt x="1" y="1692"/>
                        <a:pt x="392" y="1770"/>
                      </a:cubicBezTo>
                      <a:lnTo>
                        <a:pt x="478" y="422"/>
                      </a:lnTo>
                      <a:cubicBezTo>
                        <a:pt x="478" y="422"/>
                        <a:pt x="402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8" name="Google Shape;8928;p37"/>
                <p:cNvSpPr/>
                <p:nvPr/>
              </p:nvSpPr>
              <p:spPr>
                <a:xfrm>
                  <a:off x="2500850" y="3870775"/>
                  <a:ext cx="106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1617" extrusionOk="0">
                      <a:moveTo>
                        <a:pt x="194" y="1"/>
                      </a:moveTo>
                      <a:cubicBezTo>
                        <a:pt x="66" y="1"/>
                        <a:pt x="0" y="386"/>
                        <a:pt x="0" y="386"/>
                      </a:cubicBezTo>
                      <a:lnTo>
                        <a:pt x="76" y="1617"/>
                      </a:lnTo>
                      <a:cubicBezTo>
                        <a:pt x="424" y="1547"/>
                        <a:pt x="184" y="1017"/>
                        <a:pt x="232" y="562"/>
                      </a:cubicBezTo>
                      <a:cubicBezTo>
                        <a:pt x="282" y="110"/>
                        <a:pt x="357" y="51"/>
                        <a:pt x="215" y="4"/>
                      </a:cubicBezTo>
                      <a:cubicBezTo>
                        <a:pt x="208" y="2"/>
                        <a:pt x="201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9" name="Google Shape;8929;p37"/>
                <p:cNvSpPr/>
                <p:nvPr/>
              </p:nvSpPr>
              <p:spPr>
                <a:xfrm>
                  <a:off x="2478600" y="3868425"/>
                  <a:ext cx="266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6" h="2155" extrusionOk="0">
                      <a:moveTo>
                        <a:pt x="0" y="0"/>
                      </a:moveTo>
                      <a:lnTo>
                        <a:pt x="101" y="2154"/>
                      </a:lnTo>
                      <a:lnTo>
                        <a:pt x="960" y="2154"/>
                      </a:lnTo>
                      <a:lnTo>
                        <a:pt x="1066" y="1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0" name="Google Shape;8930;p37"/>
                <p:cNvSpPr/>
                <p:nvPr/>
              </p:nvSpPr>
              <p:spPr>
                <a:xfrm>
                  <a:off x="2478600" y="3868425"/>
                  <a:ext cx="2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2155" extrusionOk="0">
                      <a:moveTo>
                        <a:pt x="0" y="0"/>
                      </a:moveTo>
                      <a:lnTo>
                        <a:pt x="64" y="2154"/>
                      </a:lnTo>
                      <a:lnTo>
                        <a:pt x="1013" y="2154"/>
                      </a:lnTo>
                      <a:lnTo>
                        <a:pt x="1063" y="132"/>
                      </a:lnTo>
                      <a:lnTo>
                        <a:pt x="1060" y="132"/>
                      </a:lnTo>
                      <a:cubicBezTo>
                        <a:pt x="1016" y="915"/>
                        <a:pt x="809" y="1507"/>
                        <a:pt x="564" y="1507"/>
                      </a:cubicBezTo>
                      <a:cubicBezTo>
                        <a:pt x="307" y="1507"/>
                        <a:pt x="95" y="857"/>
                        <a:pt x="62" y="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1" name="Google Shape;8931;p37"/>
                <p:cNvSpPr/>
                <p:nvPr/>
              </p:nvSpPr>
              <p:spPr>
                <a:xfrm>
                  <a:off x="2483925" y="3818425"/>
                  <a:ext cx="21550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960" extrusionOk="0">
                      <a:moveTo>
                        <a:pt x="566" y="0"/>
                      </a:moveTo>
                      <a:cubicBezTo>
                        <a:pt x="566" y="0"/>
                        <a:pt x="192" y="254"/>
                        <a:pt x="66" y="1158"/>
                      </a:cubicBezTo>
                      <a:cubicBezTo>
                        <a:pt x="1" y="1630"/>
                        <a:pt x="150" y="1960"/>
                        <a:pt x="372" y="1960"/>
                      </a:cubicBezTo>
                      <a:cubicBezTo>
                        <a:pt x="386" y="1960"/>
                        <a:pt x="400" y="1958"/>
                        <a:pt x="415" y="1956"/>
                      </a:cubicBezTo>
                      <a:cubicBezTo>
                        <a:pt x="861" y="1872"/>
                        <a:pt x="649" y="1242"/>
                        <a:pt x="501" y="854"/>
                      </a:cubicBezTo>
                      <a:cubicBezTo>
                        <a:pt x="351" y="452"/>
                        <a:pt x="566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2" name="Google Shape;8932;p37"/>
                <p:cNvSpPr/>
                <p:nvPr/>
              </p:nvSpPr>
              <p:spPr>
                <a:xfrm>
                  <a:off x="2480000" y="3875100"/>
                  <a:ext cx="1232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1596" extrusionOk="0">
                      <a:moveTo>
                        <a:pt x="342" y="1"/>
                      </a:moveTo>
                      <a:cubicBezTo>
                        <a:pt x="321" y="1"/>
                        <a:pt x="270" y="236"/>
                        <a:pt x="268" y="456"/>
                      </a:cubicBezTo>
                      <a:cubicBezTo>
                        <a:pt x="268" y="774"/>
                        <a:pt x="0" y="1544"/>
                        <a:pt x="251" y="1594"/>
                      </a:cubicBezTo>
                      <a:cubicBezTo>
                        <a:pt x="257" y="1595"/>
                        <a:pt x="264" y="1596"/>
                        <a:pt x="269" y="1596"/>
                      </a:cubicBezTo>
                      <a:cubicBezTo>
                        <a:pt x="492" y="1596"/>
                        <a:pt x="300" y="718"/>
                        <a:pt x="346" y="166"/>
                      </a:cubicBezTo>
                      <a:cubicBezTo>
                        <a:pt x="356" y="48"/>
                        <a:pt x="352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3" name="Google Shape;8933;p37"/>
                <p:cNvSpPr/>
                <p:nvPr/>
              </p:nvSpPr>
              <p:spPr>
                <a:xfrm>
                  <a:off x="2370275" y="3832800"/>
                  <a:ext cx="11050" cy="6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8" extrusionOk="0">
                      <a:moveTo>
                        <a:pt x="247" y="1"/>
                      </a:moveTo>
                      <a:cubicBezTo>
                        <a:pt x="237" y="1"/>
                        <a:pt x="226" y="5"/>
                        <a:pt x="216" y="14"/>
                      </a:cubicBezTo>
                      <a:cubicBezTo>
                        <a:pt x="70" y="125"/>
                        <a:pt x="149" y="212"/>
                        <a:pt x="196" y="976"/>
                      </a:cubicBezTo>
                      <a:cubicBezTo>
                        <a:pt x="246" y="1752"/>
                        <a:pt x="1" y="2695"/>
                        <a:pt x="361" y="2798"/>
                      </a:cubicBezTo>
                      <a:lnTo>
                        <a:pt x="442" y="616"/>
                      </a:lnTo>
                      <a:cubicBezTo>
                        <a:pt x="442" y="616"/>
                        <a:pt x="372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4" name="Google Shape;8934;p37"/>
                <p:cNvSpPr/>
                <p:nvPr/>
              </p:nvSpPr>
              <p:spPr>
                <a:xfrm>
                  <a:off x="2397475" y="3833800"/>
                  <a:ext cx="11825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8" extrusionOk="0">
                      <a:moveTo>
                        <a:pt x="220" y="1"/>
                      </a:moveTo>
                      <a:cubicBezTo>
                        <a:pt x="75" y="1"/>
                        <a:pt x="1" y="699"/>
                        <a:pt x="1" y="699"/>
                      </a:cubicBezTo>
                      <a:lnTo>
                        <a:pt x="93" y="2778"/>
                      </a:lnTo>
                      <a:cubicBezTo>
                        <a:pt x="472" y="2632"/>
                        <a:pt x="204" y="1731"/>
                        <a:pt x="252" y="950"/>
                      </a:cubicBezTo>
                      <a:cubicBezTo>
                        <a:pt x="302" y="166"/>
                        <a:pt x="386" y="41"/>
                        <a:pt x="230" y="2"/>
                      </a:cubicBezTo>
                      <a:cubicBezTo>
                        <a:pt x="226" y="1"/>
                        <a:pt x="223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5" name="Google Shape;8935;p37"/>
                <p:cNvSpPr/>
                <p:nvPr/>
              </p:nvSpPr>
              <p:spPr>
                <a:xfrm>
                  <a:off x="2375925" y="3835425"/>
                  <a:ext cx="26175" cy="8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5" extrusionOk="0">
                      <a:moveTo>
                        <a:pt x="1047" y="1"/>
                      </a:moveTo>
                      <a:lnTo>
                        <a:pt x="1" y="57"/>
                      </a:lnTo>
                      <a:lnTo>
                        <a:pt x="93" y="3474"/>
                      </a:lnTo>
                      <a:lnTo>
                        <a:pt x="952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6" name="Google Shape;8936;p37"/>
                <p:cNvSpPr/>
                <p:nvPr/>
              </p:nvSpPr>
              <p:spPr>
                <a:xfrm>
                  <a:off x="2376000" y="383537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0"/>
                      </a:moveTo>
                      <a:cubicBezTo>
                        <a:pt x="999" y="1350"/>
                        <a:pt x="787" y="2380"/>
                        <a:pt x="539" y="2402"/>
                      </a:cubicBezTo>
                      <a:cubicBezTo>
                        <a:pt x="537" y="2402"/>
                        <a:pt x="534" y="2402"/>
                        <a:pt x="532" y="2402"/>
                      </a:cubicBezTo>
                      <a:cubicBezTo>
                        <a:pt x="284" y="2402"/>
                        <a:pt x="87" y="1380"/>
                        <a:pt x="56" y="59"/>
                      </a:cubicBezTo>
                      <a:lnTo>
                        <a:pt x="0" y="61"/>
                      </a:lnTo>
                      <a:lnTo>
                        <a:pt x="62" y="3473"/>
                      </a:lnTo>
                      <a:lnTo>
                        <a:pt x="1008" y="3473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7" name="Google Shape;8937;p37"/>
                <p:cNvSpPr/>
                <p:nvPr/>
              </p:nvSpPr>
              <p:spPr>
                <a:xfrm>
                  <a:off x="2381475" y="3791700"/>
                  <a:ext cx="21550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5" extrusionOk="0">
                      <a:moveTo>
                        <a:pt x="565" y="1"/>
                      </a:moveTo>
                      <a:lnTo>
                        <a:pt x="565" y="1"/>
                      </a:lnTo>
                      <a:cubicBezTo>
                        <a:pt x="565" y="1"/>
                        <a:pt x="192" y="232"/>
                        <a:pt x="66" y="1055"/>
                      </a:cubicBezTo>
                      <a:cubicBezTo>
                        <a:pt x="1" y="1485"/>
                        <a:pt x="152" y="1784"/>
                        <a:pt x="371" y="1784"/>
                      </a:cubicBezTo>
                      <a:cubicBezTo>
                        <a:pt x="386" y="1784"/>
                        <a:pt x="400" y="1783"/>
                        <a:pt x="415" y="1781"/>
                      </a:cubicBezTo>
                      <a:cubicBezTo>
                        <a:pt x="861" y="1702"/>
                        <a:pt x="649" y="1131"/>
                        <a:pt x="501" y="779"/>
                      </a:cubicBezTo>
                      <a:cubicBezTo>
                        <a:pt x="353" y="416"/>
                        <a:pt x="565" y="1"/>
                        <a:pt x="565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8" name="Google Shape;8938;p37"/>
                <p:cNvSpPr/>
                <p:nvPr/>
              </p:nvSpPr>
              <p:spPr>
                <a:xfrm>
                  <a:off x="2377175" y="3845150"/>
                  <a:ext cx="1187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05" extrusionOk="0">
                      <a:moveTo>
                        <a:pt x="324" y="1"/>
                      </a:moveTo>
                      <a:cubicBezTo>
                        <a:pt x="304" y="1"/>
                        <a:pt x="254" y="395"/>
                        <a:pt x="252" y="747"/>
                      </a:cubicBezTo>
                      <a:cubicBezTo>
                        <a:pt x="255" y="1263"/>
                        <a:pt x="1" y="2533"/>
                        <a:pt x="238" y="2602"/>
                      </a:cubicBezTo>
                      <a:cubicBezTo>
                        <a:pt x="244" y="2604"/>
                        <a:pt x="249" y="2605"/>
                        <a:pt x="254" y="2605"/>
                      </a:cubicBezTo>
                      <a:cubicBezTo>
                        <a:pt x="475" y="2605"/>
                        <a:pt x="284" y="1170"/>
                        <a:pt x="325" y="267"/>
                      </a:cubicBezTo>
                      <a:cubicBezTo>
                        <a:pt x="335" y="77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9" name="Google Shape;8939;p37"/>
                <p:cNvSpPr/>
                <p:nvPr/>
              </p:nvSpPr>
              <p:spPr>
                <a:xfrm>
                  <a:off x="2273900" y="3920525"/>
                  <a:ext cx="252575" cy="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3" h="327" extrusionOk="0">
                      <a:moveTo>
                        <a:pt x="162" y="0"/>
                      </a:moveTo>
                      <a:cubicBezTo>
                        <a:pt x="73" y="0"/>
                        <a:pt x="0" y="73"/>
                        <a:pt x="0" y="162"/>
                      </a:cubicBezTo>
                      <a:cubicBezTo>
                        <a:pt x="0" y="254"/>
                        <a:pt x="73" y="327"/>
                        <a:pt x="162" y="327"/>
                      </a:cubicBezTo>
                      <a:lnTo>
                        <a:pt x="9937" y="327"/>
                      </a:lnTo>
                      <a:cubicBezTo>
                        <a:pt x="10030" y="327"/>
                        <a:pt x="10102" y="254"/>
                        <a:pt x="10102" y="162"/>
                      </a:cubicBezTo>
                      <a:cubicBezTo>
                        <a:pt x="10102" y="73"/>
                        <a:pt x="10030" y="0"/>
                        <a:pt x="9937" y="0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0" name="Google Shape;8940;p37"/>
                <p:cNvSpPr/>
                <p:nvPr/>
              </p:nvSpPr>
              <p:spPr>
                <a:xfrm>
                  <a:off x="2098975" y="3811850"/>
                  <a:ext cx="2632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1586" extrusionOk="0">
                      <a:moveTo>
                        <a:pt x="0" y="1"/>
                      </a:moveTo>
                      <a:lnTo>
                        <a:pt x="0" y="1516"/>
                      </a:lnTo>
                      <a:lnTo>
                        <a:pt x="1052" y="1585"/>
                      </a:lnTo>
                      <a:lnTo>
                        <a:pt x="1052" y="6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1" name="Google Shape;8941;p37"/>
                <p:cNvSpPr/>
                <p:nvPr/>
              </p:nvSpPr>
              <p:spPr>
                <a:xfrm>
                  <a:off x="2698300" y="3811850"/>
                  <a:ext cx="2617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1586" extrusionOk="0">
                      <a:moveTo>
                        <a:pt x="1046" y="1"/>
                      </a:moveTo>
                      <a:lnTo>
                        <a:pt x="0" y="68"/>
                      </a:lnTo>
                      <a:lnTo>
                        <a:pt x="0" y="1585"/>
                      </a:lnTo>
                      <a:lnTo>
                        <a:pt x="1046" y="1516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2" name="Google Shape;8942;p37"/>
                <p:cNvSpPr/>
                <p:nvPr/>
              </p:nvSpPr>
              <p:spPr>
                <a:xfrm flipH="1">
                  <a:off x="2403334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3" name="Google Shape;8943;p37"/>
                <p:cNvSpPr/>
                <p:nvPr/>
              </p:nvSpPr>
              <p:spPr>
                <a:xfrm rot="1291198">
                  <a:off x="1956763" y="4580602"/>
                  <a:ext cx="21850" cy="74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944" name="Google Shape;8944;p3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5" name="Google Shape;8945;p3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6" name="Google Shape;8946;p3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7" name="Google Shape;8947;p3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8" name="Google Shape;8948;p3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949" name="Google Shape;8949;p3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950" name="Google Shape;8950;p3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1" name="Google Shape;8951;p3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2" name="Google Shape;8952;p3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3" name="Google Shape;8953;p3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4" name="Google Shape;8954;p3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5" name="Google Shape;8955;p3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6" name="Google Shape;8956;p3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7" name="Google Shape;8957;p3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8" name="Google Shape;8958;p3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9" name="Google Shape;8959;p3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0" name="Google Shape;8960;p3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1" name="Google Shape;8961;p3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2" name="Google Shape;8962;p3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3" name="Google Shape;8963;p3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4" name="Google Shape;8964;p3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5" name="Google Shape;8965;p3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6" name="Google Shape;8966;p3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7" name="Google Shape;8967;p3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8" name="Google Shape;8968;p3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9" name="Google Shape;8969;p3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0" name="Google Shape;8970;p3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1" name="Google Shape;8971;p3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2" name="Google Shape;8972;p3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3" name="Google Shape;8973;p3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4" name="Google Shape;8974;p3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5" name="Google Shape;8975;p3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6" name="Google Shape;8976;p3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7" name="Google Shape;8977;p3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8" name="Google Shape;8978;p3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9" name="Google Shape;8979;p3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0" name="Google Shape;8980;p3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1" name="Google Shape;8981;p3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2" name="Google Shape;8982;p3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3" name="Google Shape;8983;p3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984" name="Google Shape;8984;p3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985" name="Google Shape;8985;p3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986" name="Google Shape;8986;p3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7" name="Google Shape;8987;p3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8" name="Google Shape;8988;p3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9" name="Google Shape;8989;p3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0" name="Google Shape;8990;p3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1" name="Google Shape;8991;p3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2" name="Google Shape;8992;p3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3" name="Google Shape;8993;p3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4" name="Google Shape;8994;p3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5" name="Google Shape;8995;p3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6" name="Google Shape;8996;p3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7" name="Google Shape;8997;p3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8" name="Google Shape;8998;p3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9" name="Google Shape;8999;p3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0" name="Google Shape;9000;p3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1" name="Google Shape;9001;p3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2" name="Google Shape;9002;p3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3" name="Google Shape;9003;p3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4" name="Google Shape;9004;p3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5" name="Google Shape;9005;p3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6" name="Google Shape;9006;p3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7" name="Google Shape;9007;p3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8" name="Google Shape;9008;p3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9" name="Google Shape;9009;p3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0" name="Google Shape;9010;p3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1" name="Google Shape;9011;p3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2" name="Google Shape;9012;p3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3" name="Google Shape;9013;p3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4" name="Google Shape;9014;p3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5" name="Google Shape;9015;p3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6" name="Google Shape;9016;p3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7" name="Google Shape;9017;p3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8" name="Google Shape;9018;p3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9" name="Google Shape;9019;p3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0" name="Google Shape;9020;p3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1" name="Google Shape;9021;p3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2" name="Google Shape;9022;p3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3" name="Google Shape;9023;p3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4" name="Google Shape;9024;p3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5" name="Google Shape;9025;p3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6" name="Google Shape;9026;p3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7" name="Google Shape;9027;p3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8" name="Google Shape;9028;p3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9" name="Google Shape;9029;p3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0" name="Google Shape;9030;p3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1" name="Google Shape;9031;p3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2" name="Google Shape;9032;p3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3" name="Google Shape;9033;p3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4" name="Google Shape;9034;p3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5" name="Google Shape;9035;p3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6" name="Google Shape;9036;p3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7" name="Google Shape;9037;p3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8" name="Google Shape;9038;p3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9" name="Google Shape;9039;p3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0" name="Google Shape;9040;p3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1" name="Google Shape;9041;p3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2" name="Google Shape;9042;p3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3" name="Google Shape;9043;p3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4" name="Google Shape;9044;p3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045" name="Google Shape;9045;p3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9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47" name="Google Shape;9047;p3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9048" name="Google Shape;9048;p38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9049" name="Google Shape;9049;p3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0" name="Google Shape;9050;p3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1" name="Google Shape;9051;p3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2" name="Google Shape;9052;p38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3" name="Google Shape;9053;p3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4" name="Google Shape;9054;p3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5" name="Google Shape;9055;p38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6" name="Google Shape;9056;p38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7" name="Google Shape;9057;p3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8" name="Google Shape;9058;p3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9" name="Google Shape;9059;p3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0" name="Google Shape;9060;p3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1" name="Google Shape;9061;p38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2" name="Google Shape;9062;p38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3" name="Google Shape;9063;p38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4" name="Google Shape;9064;p3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5" name="Google Shape;9065;p3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6" name="Google Shape;9066;p3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7" name="Google Shape;9067;p3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8" name="Google Shape;9068;p38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9" name="Google Shape;9069;p38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0" name="Google Shape;9070;p3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1" name="Google Shape;9071;p38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2" name="Google Shape;9072;p3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3" name="Google Shape;9073;p38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4" name="Google Shape;9074;p38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5" name="Google Shape;9075;p3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6" name="Google Shape;9076;p3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7" name="Google Shape;9077;p3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8" name="Google Shape;9078;p3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9" name="Google Shape;9079;p3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0" name="Google Shape;9080;p38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1" name="Google Shape;9081;p3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2" name="Google Shape;9082;p3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3" name="Google Shape;9083;p3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4" name="Google Shape;9084;p3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5" name="Google Shape;9085;p38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6" name="Google Shape;9086;p3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7" name="Google Shape;9087;p38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8" name="Google Shape;9088;p3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9" name="Google Shape;9089;p38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0" name="Google Shape;9090;p38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1" name="Google Shape;9091;p3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2" name="Google Shape;9092;p3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3" name="Google Shape;9093;p3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4" name="Google Shape;9094;p3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5" name="Google Shape;9095;p3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6" name="Google Shape;9096;p38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7" name="Google Shape;9097;p38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8" name="Google Shape;9098;p38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9" name="Google Shape;9099;p3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0" name="Google Shape;9100;p38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1" name="Google Shape;9101;p38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2" name="Google Shape;9102;p3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3" name="Google Shape;9103;p38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4" name="Google Shape;9104;p3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5" name="Google Shape;9105;p3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6" name="Google Shape;9106;p3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7" name="Google Shape;9107;p38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8" name="Google Shape;9108;p3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9" name="Google Shape;9109;p3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0" name="Google Shape;9110;p3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1" name="Google Shape;9111;p38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2" name="Google Shape;9112;p38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3" name="Google Shape;9113;p3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4" name="Google Shape;9114;p3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5" name="Google Shape;9115;p3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6" name="Google Shape;9116;p3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7" name="Google Shape;9117;p38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8" name="Google Shape;9118;p3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9" name="Google Shape;9119;p3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0" name="Google Shape;9120;p3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1" name="Google Shape;9121;p3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2" name="Google Shape;9122;p3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3" name="Google Shape;9123;p38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4" name="Google Shape;9124;p38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5" name="Google Shape;9125;p3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6" name="Google Shape;9126;p3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7" name="Google Shape;9127;p3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8" name="Google Shape;9128;p3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9" name="Google Shape;9129;p3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0" name="Google Shape;9130;p38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1" name="Google Shape;9131;p38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2" name="Google Shape;9132;p3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3" name="Google Shape;9133;p3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4" name="Google Shape;9134;p3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5" name="Google Shape;9135;p3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6" name="Google Shape;9136;p3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7" name="Google Shape;9137;p3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8" name="Google Shape;9138;p3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9" name="Google Shape;9139;p3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0" name="Google Shape;9140;p3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1" name="Google Shape;9141;p3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2" name="Google Shape;9142;p3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3" name="Google Shape;9143;p38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4" name="Google Shape;9144;p3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145" name="Google Shape;9145;p38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9146" name="Google Shape;9146;p38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7" name="Google Shape;9147;p38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8" name="Google Shape;9148;p38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9" name="Google Shape;9149;p38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0" name="Google Shape;9150;p38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1" name="Google Shape;9151;p38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2" name="Google Shape;9152;p38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153" name="Google Shape;9153;p38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9154" name="Google Shape;9154;p38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5" name="Google Shape;9155;p38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6" name="Google Shape;9156;p38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7" name="Google Shape;9157;p38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8" name="Google Shape;9158;p38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9" name="Google Shape;9159;p38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60" name="Google Shape;9160;p38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61" name="Google Shape;9161;p38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9162" name="Google Shape;9162;p38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3" name="Google Shape;9163;p38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4" name="Google Shape;9164;p38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5" name="Google Shape;9165;p38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6" name="Google Shape;9166;p38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7" name="Google Shape;9167;p38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8" name="Google Shape;9168;p38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9" name="Google Shape;9169;p38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0" name="Google Shape;9170;p38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1" name="Google Shape;9171;p38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2" name="Google Shape;9172;p38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3" name="Google Shape;9173;p38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4" name="Google Shape;9174;p38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5" name="Google Shape;9175;p38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6" name="Google Shape;9176;p38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7" name="Google Shape;9177;p38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8" name="Google Shape;9178;p3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9" name="Google Shape;9179;p3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0" name="Google Shape;9180;p3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1" name="Google Shape;9181;p38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2" name="Google Shape;9182;p38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3" name="Google Shape;9183;p38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4" name="Google Shape;9184;p38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5" name="Google Shape;9185;p38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6" name="Google Shape;9186;p38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7" name="Google Shape;9187;p38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8" name="Google Shape;9188;p38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9" name="Google Shape;9189;p38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0" name="Google Shape;9190;p38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1" name="Google Shape;9191;p38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2" name="Google Shape;9192;p38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3" name="Google Shape;9193;p38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4" name="Google Shape;9194;p38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5" name="Google Shape;9195;p38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6" name="Google Shape;9196;p38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7" name="Google Shape;9197;p38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8" name="Google Shape;9198;p38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9" name="Google Shape;9199;p38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0" name="Google Shape;9200;p38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1" name="Google Shape;9201;p38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2" name="Google Shape;9202;p38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3" name="Google Shape;9203;p38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204" name="Google Shape;9204;p38"/>
              <p:cNvGrpSpPr/>
              <p:nvPr/>
            </p:nvGrpSpPr>
            <p:grpSpPr>
              <a:xfrm>
                <a:off x="710306" y="2471362"/>
                <a:ext cx="736352" cy="1975558"/>
                <a:chOff x="4019950" y="2646300"/>
                <a:chExt cx="231550" cy="621225"/>
              </a:xfrm>
            </p:grpSpPr>
            <p:sp>
              <p:nvSpPr>
                <p:cNvPr id="9205" name="Google Shape;9205;p38"/>
                <p:cNvSpPr/>
                <p:nvPr/>
              </p:nvSpPr>
              <p:spPr>
                <a:xfrm>
                  <a:off x="40722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2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3" y="2216"/>
                      </a:lnTo>
                      <a:lnTo>
                        <a:pt x="633" y="316"/>
                      </a:lnTo>
                      <a:cubicBezTo>
                        <a:pt x="633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6" name="Google Shape;9206;p38"/>
                <p:cNvSpPr/>
                <p:nvPr/>
              </p:nvSpPr>
              <p:spPr>
                <a:xfrm>
                  <a:off x="4078950" y="2646300"/>
                  <a:ext cx="9175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1828" extrusionOk="0">
                      <a:moveTo>
                        <a:pt x="51" y="0"/>
                      </a:moveTo>
                      <a:cubicBezTo>
                        <a:pt x="40" y="0"/>
                        <a:pt x="29" y="3"/>
                        <a:pt x="18" y="3"/>
                      </a:cubicBezTo>
                      <a:cubicBezTo>
                        <a:pt x="9" y="156"/>
                        <a:pt x="1" y="326"/>
                        <a:pt x="1" y="505"/>
                      </a:cubicBezTo>
                      <a:cubicBezTo>
                        <a:pt x="1" y="1236"/>
                        <a:pt x="93" y="1827"/>
                        <a:pt x="207" y="1827"/>
                      </a:cubicBezTo>
                      <a:cubicBezTo>
                        <a:pt x="269" y="1827"/>
                        <a:pt x="324" y="1649"/>
                        <a:pt x="364" y="1370"/>
                      </a:cubicBezTo>
                      <a:lnTo>
                        <a:pt x="364" y="312"/>
                      </a:lnTo>
                      <a:lnTo>
                        <a:pt x="366" y="312"/>
                      </a:lnTo>
                      <a:cubicBezTo>
                        <a:pt x="366" y="140"/>
                        <a:pt x="22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7" name="Google Shape;9207;p38"/>
                <p:cNvSpPr/>
                <p:nvPr/>
              </p:nvSpPr>
              <p:spPr>
                <a:xfrm>
                  <a:off x="40210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3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4" y="2216"/>
                      </a:lnTo>
                      <a:lnTo>
                        <a:pt x="634" y="316"/>
                      </a:lnTo>
                      <a:cubicBezTo>
                        <a:pt x="634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8" name="Google Shape;9208;p38"/>
                <p:cNvSpPr/>
                <p:nvPr/>
              </p:nvSpPr>
              <p:spPr>
                <a:xfrm>
                  <a:off x="4193825" y="3131575"/>
                  <a:ext cx="4600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" h="5438" extrusionOk="0">
                      <a:moveTo>
                        <a:pt x="1" y="0"/>
                      </a:moveTo>
                      <a:lnTo>
                        <a:pt x="1474" y="5438"/>
                      </a:lnTo>
                      <a:lnTo>
                        <a:pt x="1839" y="5438"/>
                      </a:lnTo>
                      <a:lnTo>
                        <a:pt x="14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9" name="Google Shape;9209;p38"/>
                <p:cNvSpPr/>
                <p:nvPr/>
              </p:nvSpPr>
              <p:spPr>
                <a:xfrm>
                  <a:off x="4187000" y="3131575"/>
                  <a:ext cx="4597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9" h="5438" extrusionOk="0">
                      <a:moveTo>
                        <a:pt x="0" y="0"/>
                      </a:moveTo>
                      <a:lnTo>
                        <a:pt x="1470" y="5438"/>
                      </a:lnTo>
                      <a:lnTo>
                        <a:pt x="1839" y="5438"/>
                      </a:lnTo>
                      <a:lnTo>
                        <a:pt x="14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0" name="Google Shape;9210;p38"/>
                <p:cNvSpPr/>
                <p:nvPr/>
              </p:nvSpPr>
              <p:spPr>
                <a:xfrm>
                  <a:off x="4116825" y="3055375"/>
                  <a:ext cx="12552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1" h="864" extrusionOk="0">
                      <a:moveTo>
                        <a:pt x="3418" y="1"/>
                      </a:moveTo>
                      <a:cubicBezTo>
                        <a:pt x="2024" y="1"/>
                        <a:pt x="1" y="395"/>
                        <a:pt x="1" y="395"/>
                      </a:cubicBezTo>
                      <a:lnTo>
                        <a:pt x="37" y="864"/>
                      </a:lnTo>
                      <a:lnTo>
                        <a:pt x="4157" y="864"/>
                      </a:lnTo>
                      <a:cubicBezTo>
                        <a:pt x="4159" y="864"/>
                        <a:pt x="4161" y="864"/>
                        <a:pt x="4163" y="864"/>
                      </a:cubicBezTo>
                      <a:cubicBezTo>
                        <a:pt x="5014" y="864"/>
                        <a:pt x="5020" y="180"/>
                        <a:pt x="4077" y="41"/>
                      </a:cubicBezTo>
                      <a:cubicBezTo>
                        <a:pt x="3886" y="13"/>
                        <a:pt x="3662" y="1"/>
                        <a:pt x="34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1" name="Google Shape;9211;p38"/>
                <p:cNvSpPr/>
                <p:nvPr/>
              </p:nvSpPr>
              <p:spPr>
                <a:xfrm>
                  <a:off x="4116825" y="3055550"/>
                  <a:ext cx="108825" cy="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3" h="857" extrusionOk="0">
                      <a:moveTo>
                        <a:pt x="3056" y="0"/>
                      </a:moveTo>
                      <a:lnTo>
                        <a:pt x="3056" y="0"/>
                      </a:lnTo>
                      <a:cubicBezTo>
                        <a:pt x="1694" y="56"/>
                        <a:pt x="1" y="388"/>
                        <a:pt x="1" y="388"/>
                      </a:cubicBezTo>
                      <a:lnTo>
                        <a:pt x="37" y="857"/>
                      </a:lnTo>
                      <a:lnTo>
                        <a:pt x="4157" y="857"/>
                      </a:lnTo>
                      <a:cubicBezTo>
                        <a:pt x="4230" y="857"/>
                        <a:pt x="4291" y="849"/>
                        <a:pt x="4353" y="837"/>
                      </a:cubicBezTo>
                      <a:lnTo>
                        <a:pt x="4353" y="837"/>
                      </a:lnTo>
                      <a:cubicBezTo>
                        <a:pt x="4337" y="838"/>
                        <a:pt x="4321" y="838"/>
                        <a:pt x="4305" y="838"/>
                      </a:cubicBezTo>
                      <a:cubicBezTo>
                        <a:pt x="4178" y="838"/>
                        <a:pt x="4041" y="819"/>
                        <a:pt x="3909" y="782"/>
                      </a:cubicBezTo>
                      <a:cubicBezTo>
                        <a:pt x="3393" y="642"/>
                        <a:pt x="3030" y="305"/>
                        <a:pt x="305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2" name="Google Shape;9212;p38"/>
                <p:cNvSpPr/>
                <p:nvPr/>
              </p:nvSpPr>
              <p:spPr>
                <a:xfrm>
                  <a:off x="4108400" y="3075925"/>
                  <a:ext cx="1176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7" h="539" extrusionOk="0">
                      <a:moveTo>
                        <a:pt x="0" y="0"/>
                      </a:moveTo>
                      <a:lnTo>
                        <a:pt x="22" y="539"/>
                      </a:lnTo>
                      <a:lnTo>
                        <a:pt x="4707" y="539"/>
                      </a:lnTo>
                      <a:lnTo>
                        <a:pt x="468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3" name="Google Shape;9213;p38"/>
                <p:cNvSpPr/>
                <p:nvPr/>
              </p:nvSpPr>
              <p:spPr>
                <a:xfrm>
                  <a:off x="4118225" y="3075925"/>
                  <a:ext cx="957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1" h="539" extrusionOk="0">
                      <a:moveTo>
                        <a:pt x="0" y="0"/>
                      </a:moveTo>
                      <a:lnTo>
                        <a:pt x="17" y="539"/>
                      </a:lnTo>
                      <a:lnTo>
                        <a:pt x="3831" y="539"/>
                      </a:lnTo>
                      <a:lnTo>
                        <a:pt x="38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4" name="Google Shape;9214;p38"/>
                <p:cNvSpPr/>
                <p:nvPr/>
              </p:nvSpPr>
              <p:spPr>
                <a:xfrm>
                  <a:off x="4206600" y="3075925"/>
                  <a:ext cx="14875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2958" extrusionOk="0">
                      <a:moveTo>
                        <a:pt x="0" y="0"/>
                      </a:moveTo>
                      <a:lnTo>
                        <a:pt x="221" y="2957"/>
                      </a:lnTo>
                      <a:lnTo>
                        <a:pt x="594" y="2957"/>
                      </a:lnTo>
                      <a:lnTo>
                        <a:pt x="3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5" name="Google Shape;9215;p38"/>
                <p:cNvSpPr/>
                <p:nvPr/>
              </p:nvSpPr>
              <p:spPr>
                <a:xfrm>
                  <a:off x="4020025" y="2697350"/>
                  <a:ext cx="67325" cy="6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" h="2665" extrusionOk="0">
                      <a:moveTo>
                        <a:pt x="0" y="0"/>
                      </a:moveTo>
                      <a:lnTo>
                        <a:pt x="625" y="2664"/>
                      </a:lnTo>
                      <a:lnTo>
                        <a:pt x="2693" y="2664"/>
                      </a:lnTo>
                      <a:lnTo>
                        <a:pt x="26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6" name="Google Shape;9216;p38"/>
                <p:cNvSpPr/>
                <p:nvPr/>
              </p:nvSpPr>
              <p:spPr>
                <a:xfrm>
                  <a:off x="4084950" y="2697350"/>
                  <a:ext cx="46750" cy="46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" h="18494" extrusionOk="0">
                      <a:moveTo>
                        <a:pt x="1" y="0"/>
                      </a:moveTo>
                      <a:lnTo>
                        <a:pt x="1153" y="18494"/>
                      </a:lnTo>
                      <a:lnTo>
                        <a:pt x="1870" y="18421"/>
                      </a:lnTo>
                      <a:lnTo>
                        <a:pt x="846" y="784"/>
                      </a:lnTo>
                      <a:cubicBezTo>
                        <a:pt x="821" y="343"/>
                        <a:pt x="45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7" name="Google Shape;9217;p38"/>
                <p:cNvSpPr/>
                <p:nvPr/>
              </p:nvSpPr>
              <p:spPr>
                <a:xfrm>
                  <a:off x="4117325" y="3216800"/>
                  <a:ext cx="1842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2029" extrusionOk="0">
                      <a:moveTo>
                        <a:pt x="0" y="0"/>
                      </a:moveTo>
                      <a:lnTo>
                        <a:pt x="129" y="2029"/>
                      </a:lnTo>
                      <a:lnTo>
                        <a:pt x="366" y="2029"/>
                      </a:lnTo>
                      <a:lnTo>
                        <a:pt x="737" y="380"/>
                      </a:lnTo>
                      <a:lnTo>
                        <a:pt x="7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8" name="Google Shape;9218;p38"/>
                <p:cNvSpPr/>
                <p:nvPr/>
              </p:nvSpPr>
              <p:spPr>
                <a:xfrm>
                  <a:off x="4113200" y="3216800"/>
                  <a:ext cx="1837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4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9" name="Google Shape;9219;p38"/>
                <p:cNvSpPr/>
                <p:nvPr/>
              </p:nvSpPr>
              <p:spPr>
                <a:xfrm>
                  <a:off x="4037875" y="3216800"/>
                  <a:ext cx="18450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7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0" name="Google Shape;9220;p38"/>
                <p:cNvSpPr/>
                <p:nvPr/>
              </p:nvSpPr>
              <p:spPr>
                <a:xfrm>
                  <a:off x="4072825" y="2723400"/>
                  <a:ext cx="54800" cy="41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2" h="16593" extrusionOk="0">
                      <a:moveTo>
                        <a:pt x="348" y="1"/>
                      </a:moveTo>
                      <a:cubicBezTo>
                        <a:pt x="338" y="1"/>
                        <a:pt x="328" y="1"/>
                        <a:pt x="318" y="2"/>
                      </a:cubicBezTo>
                      <a:cubicBezTo>
                        <a:pt x="0" y="24"/>
                        <a:pt x="198" y="3879"/>
                        <a:pt x="480" y="8446"/>
                      </a:cubicBezTo>
                      <a:cubicBezTo>
                        <a:pt x="761" y="13002"/>
                        <a:pt x="967" y="16556"/>
                        <a:pt x="1286" y="16556"/>
                      </a:cubicBezTo>
                      <a:cubicBezTo>
                        <a:pt x="1287" y="16556"/>
                        <a:pt x="1288" y="16556"/>
                        <a:pt x="1289" y="16556"/>
                      </a:cubicBezTo>
                      <a:cubicBezTo>
                        <a:pt x="1294" y="16556"/>
                        <a:pt x="1300" y="16555"/>
                        <a:pt x="1305" y="16555"/>
                      </a:cubicBezTo>
                      <a:cubicBezTo>
                        <a:pt x="1377" y="16555"/>
                        <a:pt x="1470" y="16592"/>
                        <a:pt x="1561" y="16592"/>
                      </a:cubicBezTo>
                      <a:cubicBezTo>
                        <a:pt x="1885" y="16592"/>
                        <a:pt x="2191" y="16128"/>
                        <a:pt x="1485" y="11900"/>
                      </a:cubicBezTo>
                      <a:cubicBezTo>
                        <a:pt x="1775" y="10254"/>
                        <a:pt x="1649" y="6014"/>
                        <a:pt x="1306" y="4856"/>
                      </a:cubicBezTo>
                      <a:cubicBezTo>
                        <a:pt x="1344" y="1528"/>
                        <a:pt x="1079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1" name="Google Shape;9221;p38"/>
                <p:cNvSpPr/>
                <p:nvPr/>
              </p:nvSpPr>
              <p:spPr>
                <a:xfrm>
                  <a:off x="4045475" y="2723500"/>
                  <a:ext cx="58625" cy="4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" h="16402" extrusionOk="0">
                      <a:moveTo>
                        <a:pt x="1" y="0"/>
                      </a:moveTo>
                      <a:lnTo>
                        <a:pt x="832" y="16401"/>
                      </a:lnTo>
                      <a:lnTo>
                        <a:pt x="2344" y="16401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2" name="Google Shape;9222;p38"/>
                <p:cNvSpPr/>
                <p:nvPr/>
              </p:nvSpPr>
              <p:spPr>
                <a:xfrm>
                  <a:off x="4057550" y="3055375"/>
                  <a:ext cx="12167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7" h="864" extrusionOk="0">
                      <a:moveTo>
                        <a:pt x="3312" y="1"/>
                      </a:moveTo>
                      <a:cubicBezTo>
                        <a:pt x="1959" y="1"/>
                        <a:pt x="0" y="395"/>
                        <a:pt x="0" y="395"/>
                      </a:cubicBezTo>
                      <a:lnTo>
                        <a:pt x="34" y="864"/>
                      </a:lnTo>
                      <a:lnTo>
                        <a:pt x="4026" y="864"/>
                      </a:lnTo>
                      <a:cubicBezTo>
                        <a:pt x="4028" y="864"/>
                        <a:pt x="4029" y="864"/>
                        <a:pt x="4031" y="864"/>
                      </a:cubicBezTo>
                      <a:cubicBezTo>
                        <a:pt x="4860" y="864"/>
                        <a:pt x="4867" y="180"/>
                        <a:pt x="3951" y="41"/>
                      </a:cubicBezTo>
                      <a:cubicBezTo>
                        <a:pt x="3765" y="13"/>
                        <a:pt x="3548" y="1"/>
                        <a:pt x="33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3" name="Google Shape;9223;p38"/>
                <p:cNvSpPr/>
                <p:nvPr/>
              </p:nvSpPr>
              <p:spPr>
                <a:xfrm>
                  <a:off x="4057550" y="3055475"/>
                  <a:ext cx="114950" cy="2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8" h="860" extrusionOk="0">
                      <a:moveTo>
                        <a:pt x="3086" y="1"/>
                      </a:moveTo>
                      <a:lnTo>
                        <a:pt x="3086" y="1"/>
                      </a:lnTo>
                      <a:cubicBezTo>
                        <a:pt x="1752" y="40"/>
                        <a:pt x="0" y="391"/>
                        <a:pt x="0" y="391"/>
                      </a:cubicBezTo>
                      <a:lnTo>
                        <a:pt x="34" y="860"/>
                      </a:lnTo>
                      <a:lnTo>
                        <a:pt x="4026" y="860"/>
                      </a:lnTo>
                      <a:cubicBezTo>
                        <a:pt x="4327" y="860"/>
                        <a:pt x="4520" y="768"/>
                        <a:pt x="4598" y="651"/>
                      </a:cubicBezTo>
                      <a:lnTo>
                        <a:pt x="4598" y="651"/>
                      </a:lnTo>
                      <a:cubicBezTo>
                        <a:pt x="4428" y="748"/>
                        <a:pt x="4193" y="807"/>
                        <a:pt x="3940" y="807"/>
                      </a:cubicBezTo>
                      <a:cubicBezTo>
                        <a:pt x="3412" y="807"/>
                        <a:pt x="2985" y="556"/>
                        <a:pt x="2985" y="249"/>
                      </a:cubicBezTo>
                      <a:cubicBezTo>
                        <a:pt x="2985" y="157"/>
                        <a:pt x="3022" y="73"/>
                        <a:pt x="308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4" name="Google Shape;9224;p38"/>
                <p:cNvSpPr/>
                <p:nvPr/>
              </p:nvSpPr>
              <p:spPr>
                <a:xfrm>
                  <a:off x="4051475" y="3107375"/>
                  <a:ext cx="2000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1" h="1019" extrusionOk="0">
                      <a:moveTo>
                        <a:pt x="4416" y="1"/>
                      </a:moveTo>
                      <a:cubicBezTo>
                        <a:pt x="2302" y="1"/>
                        <a:pt x="1" y="56"/>
                        <a:pt x="1" y="56"/>
                      </a:cubicBezTo>
                      <a:lnTo>
                        <a:pt x="182" y="932"/>
                      </a:lnTo>
                      <a:lnTo>
                        <a:pt x="6657" y="1019"/>
                      </a:lnTo>
                      <a:cubicBezTo>
                        <a:pt x="6669" y="1019"/>
                        <a:pt x="6680" y="1019"/>
                        <a:pt x="6691" y="1019"/>
                      </a:cubicBezTo>
                      <a:cubicBezTo>
                        <a:pt x="8000" y="1019"/>
                        <a:pt x="7735" y="59"/>
                        <a:pt x="6247" y="20"/>
                      </a:cubicBezTo>
                      <a:cubicBezTo>
                        <a:pt x="5703" y="6"/>
                        <a:pt x="5068" y="1"/>
                        <a:pt x="44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5" name="Google Shape;9225;p38"/>
                <p:cNvSpPr/>
                <p:nvPr/>
              </p:nvSpPr>
              <p:spPr>
                <a:xfrm>
                  <a:off x="4051400" y="3107375"/>
                  <a:ext cx="1259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" h="1019" extrusionOk="0">
                      <a:moveTo>
                        <a:pt x="2779" y="1"/>
                      </a:moveTo>
                      <a:cubicBezTo>
                        <a:pt x="1449" y="1"/>
                        <a:pt x="1" y="56"/>
                        <a:pt x="1" y="56"/>
                      </a:cubicBezTo>
                      <a:lnTo>
                        <a:pt x="115" y="932"/>
                      </a:lnTo>
                      <a:lnTo>
                        <a:pt x="4188" y="1019"/>
                      </a:lnTo>
                      <a:cubicBezTo>
                        <a:pt x="4196" y="1019"/>
                        <a:pt x="4203" y="1019"/>
                        <a:pt x="4210" y="1019"/>
                      </a:cubicBezTo>
                      <a:cubicBezTo>
                        <a:pt x="5036" y="1019"/>
                        <a:pt x="4869" y="59"/>
                        <a:pt x="3932" y="20"/>
                      </a:cubicBezTo>
                      <a:cubicBezTo>
                        <a:pt x="3589" y="6"/>
                        <a:pt x="3190" y="1"/>
                        <a:pt x="27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6" name="Google Shape;9226;p38"/>
                <p:cNvSpPr/>
                <p:nvPr/>
              </p:nvSpPr>
              <p:spPr>
                <a:xfrm>
                  <a:off x="4035650" y="2723200"/>
                  <a:ext cx="44675" cy="4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" h="16631" extrusionOk="0">
                      <a:moveTo>
                        <a:pt x="338" y="0"/>
                      </a:moveTo>
                      <a:cubicBezTo>
                        <a:pt x="331" y="0"/>
                        <a:pt x="323" y="0"/>
                        <a:pt x="316" y="1"/>
                      </a:cubicBezTo>
                      <a:cubicBezTo>
                        <a:pt x="0" y="26"/>
                        <a:pt x="98" y="3893"/>
                        <a:pt x="268" y="8468"/>
                      </a:cubicBezTo>
                      <a:cubicBezTo>
                        <a:pt x="438" y="13026"/>
                        <a:pt x="557" y="16592"/>
                        <a:pt x="870" y="16592"/>
                      </a:cubicBezTo>
                      <a:cubicBezTo>
                        <a:pt x="871" y="16592"/>
                        <a:pt x="872" y="16592"/>
                        <a:pt x="874" y="16592"/>
                      </a:cubicBezTo>
                      <a:cubicBezTo>
                        <a:pt x="878" y="16592"/>
                        <a:pt x="882" y="16592"/>
                        <a:pt x="887" y="16592"/>
                      </a:cubicBezTo>
                      <a:cubicBezTo>
                        <a:pt x="960" y="16592"/>
                        <a:pt x="1055" y="16631"/>
                        <a:pt x="1149" y="16631"/>
                      </a:cubicBezTo>
                      <a:cubicBezTo>
                        <a:pt x="1473" y="16631"/>
                        <a:pt x="1787" y="16158"/>
                        <a:pt x="1186" y="11927"/>
                      </a:cubicBezTo>
                      <a:cubicBezTo>
                        <a:pt x="1384" y="9701"/>
                        <a:pt x="1233" y="6454"/>
                        <a:pt x="901" y="5079"/>
                      </a:cubicBezTo>
                      <a:cubicBezTo>
                        <a:pt x="1092" y="3924"/>
                        <a:pt x="1102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7" name="Google Shape;9227;p38"/>
                <p:cNvSpPr/>
                <p:nvPr/>
              </p:nvSpPr>
              <p:spPr>
                <a:xfrm>
                  <a:off x="4025125" y="2697350"/>
                  <a:ext cx="31250" cy="46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0" h="18444" extrusionOk="0">
                      <a:moveTo>
                        <a:pt x="0" y="0"/>
                      </a:moveTo>
                      <a:lnTo>
                        <a:pt x="530" y="18443"/>
                      </a:lnTo>
                      <a:lnTo>
                        <a:pt x="1250" y="18402"/>
                      </a:lnTo>
                      <a:lnTo>
                        <a:pt x="818" y="790"/>
                      </a:lnTo>
                      <a:cubicBezTo>
                        <a:pt x="804" y="343"/>
                        <a:pt x="4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8" name="Google Shape;9228;p38"/>
                <p:cNvSpPr/>
                <p:nvPr/>
              </p:nvSpPr>
              <p:spPr>
                <a:xfrm>
                  <a:off x="4019950" y="2697350"/>
                  <a:ext cx="32950" cy="57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22807" extrusionOk="0">
                      <a:moveTo>
                        <a:pt x="1" y="0"/>
                      </a:moveTo>
                      <a:lnTo>
                        <a:pt x="656" y="22807"/>
                      </a:lnTo>
                      <a:lnTo>
                        <a:pt x="893" y="22807"/>
                      </a:lnTo>
                      <a:lnTo>
                        <a:pt x="1317" y="21158"/>
                      </a:lnTo>
                      <a:lnTo>
                        <a:pt x="589" y="784"/>
                      </a:lnTo>
                      <a:cubicBezTo>
                        <a:pt x="578" y="343"/>
                        <a:pt x="453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9" name="Google Shape;9229;p38"/>
                <p:cNvSpPr/>
                <p:nvPr/>
              </p:nvSpPr>
              <p:spPr>
                <a:xfrm>
                  <a:off x="4042750" y="3131575"/>
                  <a:ext cx="1948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3" h="4724" extrusionOk="0">
                      <a:moveTo>
                        <a:pt x="1" y="0"/>
                      </a:moveTo>
                      <a:lnTo>
                        <a:pt x="344" y="4723"/>
                      </a:lnTo>
                      <a:lnTo>
                        <a:pt x="7793" y="4723"/>
                      </a:lnTo>
                      <a:lnTo>
                        <a:pt x="749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0" name="Google Shape;9230;p38"/>
                <p:cNvSpPr/>
                <p:nvPr/>
              </p:nvSpPr>
              <p:spPr>
                <a:xfrm>
                  <a:off x="4049250" y="3075925"/>
                  <a:ext cx="1176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4" h="539" extrusionOk="0">
                      <a:moveTo>
                        <a:pt x="0" y="0"/>
                      </a:moveTo>
                      <a:lnTo>
                        <a:pt x="20" y="539"/>
                      </a:lnTo>
                      <a:lnTo>
                        <a:pt x="4704" y="539"/>
                      </a:lnTo>
                      <a:lnTo>
                        <a:pt x="467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1" name="Google Shape;9231;p38"/>
                <p:cNvSpPr/>
                <p:nvPr/>
              </p:nvSpPr>
              <p:spPr>
                <a:xfrm>
                  <a:off x="4045200" y="3075925"/>
                  <a:ext cx="1057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8" h="539" extrusionOk="0">
                      <a:moveTo>
                        <a:pt x="1" y="0"/>
                      </a:moveTo>
                      <a:lnTo>
                        <a:pt x="17" y="539"/>
                      </a:lnTo>
                      <a:lnTo>
                        <a:pt x="4227" y="539"/>
                      </a:lnTo>
                      <a:lnTo>
                        <a:pt x="42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2" name="Google Shape;9232;p38"/>
                <p:cNvSpPr/>
                <p:nvPr/>
              </p:nvSpPr>
              <p:spPr>
                <a:xfrm>
                  <a:off x="4124500" y="3131575"/>
                  <a:ext cx="4592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7" h="5438" extrusionOk="0">
                      <a:moveTo>
                        <a:pt x="1" y="0"/>
                      </a:moveTo>
                      <a:lnTo>
                        <a:pt x="1471" y="5438"/>
                      </a:lnTo>
                      <a:lnTo>
                        <a:pt x="1836" y="5438"/>
                      </a:lnTo>
                      <a:lnTo>
                        <a:pt x="144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3" name="Google Shape;9233;p38"/>
                <p:cNvSpPr/>
                <p:nvPr/>
              </p:nvSpPr>
              <p:spPr>
                <a:xfrm>
                  <a:off x="4117325" y="3131575"/>
                  <a:ext cx="4605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5438" extrusionOk="0">
                      <a:moveTo>
                        <a:pt x="0" y="0"/>
                      </a:moveTo>
                      <a:lnTo>
                        <a:pt x="1476" y="5438"/>
                      </a:lnTo>
                      <a:lnTo>
                        <a:pt x="1841" y="5438"/>
                      </a:lnTo>
                      <a:lnTo>
                        <a:pt x="139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4" name="Google Shape;9234;p38"/>
                <p:cNvSpPr/>
                <p:nvPr/>
              </p:nvSpPr>
              <p:spPr>
                <a:xfrm>
                  <a:off x="4147300" y="3075925"/>
                  <a:ext cx="14900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2958" extrusionOk="0">
                      <a:moveTo>
                        <a:pt x="1" y="0"/>
                      </a:moveTo>
                      <a:lnTo>
                        <a:pt x="224" y="2957"/>
                      </a:lnTo>
                      <a:lnTo>
                        <a:pt x="595" y="2957"/>
                      </a:lnTo>
                      <a:lnTo>
                        <a:pt x="40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5" name="Google Shape;9235;p38"/>
                <p:cNvSpPr/>
                <p:nvPr/>
              </p:nvSpPr>
              <p:spPr>
                <a:xfrm>
                  <a:off x="4042750" y="3131575"/>
                  <a:ext cx="11915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4724" extrusionOk="0">
                      <a:moveTo>
                        <a:pt x="1" y="0"/>
                      </a:moveTo>
                      <a:lnTo>
                        <a:pt x="15" y="4723"/>
                      </a:lnTo>
                      <a:lnTo>
                        <a:pt x="4766" y="4723"/>
                      </a:lnTo>
                      <a:lnTo>
                        <a:pt x="4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6" name="Google Shape;9236;p38"/>
                <p:cNvSpPr/>
                <p:nvPr/>
              </p:nvSpPr>
              <p:spPr>
                <a:xfrm>
                  <a:off x="4076875" y="2976250"/>
                  <a:ext cx="8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37" extrusionOk="0">
                      <a:moveTo>
                        <a:pt x="126" y="1"/>
                      </a:moveTo>
                      <a:cubicBezTo>
                        <a:pt x="126" y="1"/>
                        <a:pt x="126" y="843"/>
                        <a:pt x="0" y="1532"/>
                      </a:cubicBezTo>
                      <a:cubicBezTo>
                        <a:pt x="181" y="1758"/>
                        <a:pt x="142" y="2137"/>
                        <a:pt x="223" y="2637"/>
                      </a:cubicBezTo>
                      <a:cubicBezTo>
                        <a:pt x="193" y="2087"/>
                        <a:pt x="329" y="1454"/>
                        <a:pt x="329" y="1454"/>
                      </a:cubicBezTo>
                      <a:cubicBezTo>
                        <a:pt x="226" y="12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7" name="Google Shape;9237;p38"/>
                <p:cNvSpPr/>
                <p:nvPr/>
              </p:nvSpPr>
              <p:spPr>
                <a:xfrm>
                  <a:off x="4067650" y="2811450"/>
                  <a:ext cx="820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637" extrusionOk="0">
                      <a:moveTo>
                        <a:pt x="126" y="0"/>
                      </a:moveTo>
                      <a:cubicBezTo>
                        <a:pt x="126" y="0"/>
                        <a:pt x="126" y="846"/>
                        <a:pt x="1" y="1532"/>
                      </a:cubicBezTo>
                      <a:cubicBezTo>
                        <a:pt x="177" y="1755"/>
                        <a:pt x="143" y="2134"/>
                        <a:pt x="224" y="2637"/>
                      </a:cubicBezTo>
                      <a:cubicBezTo>
                        <a:pt x="191" y="2093"/>
                        <a:pt x="327" y="1454"/>
                        <a:pt x="327" y="1454"/>
                      </a:cubicBezTo>
                      <a:cubicBezTo>
                        <a:pt x="227" y="12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8" name="Google Shape;9238;p38"/>
                <p:cNvSpPr/>
                <p:nvPr/>
              </p:nvSpPr>
              <p:spPr>
                <a:xfrm>
                  <a:off x="4094575" y="2978825"/>
                  <a:ext cx="820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428" extrusionOk="0">
                      <a:moveTo>
                        <a:pt x="126" y="1"/>
                      </a:moveTo>
                      <a:cubicBezTo>
                        <a:pt x="126" y="1"/>
                        <a:pt x="126" y="779"/>
                        <a:pt x="1" y="1410"/>
                      </a:cubicBezTo>
                      <a:cubicBezTo>
                        <a:pt x="179" y="1619"/>
                        <a:pt x="146" y="1968"/>
                        <a:pt x="224" y="2428"/>
                      </a:cubicBezTo>
                      <a:cubicBezTo>
                        <a:pt x="193" y="1926"/>
                        <a:pt x="327" y="1340"/>
                        <a:pt x="327" y="1340"/>
                      </a:cubicBezTo>
                      <a:cubicBezTo>
                        <a:pt x="227" y="11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9" name="Google Shape;9239;p38"/>
                <p:cNvSpPr/>
                <p:nvPr/>
              </p:nvSpPr>
              <p:spPr>
                <a:xfrm>
                  <a:off x="4089775" y="2811725"/>
                  <a:ext cx="825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428" extrusionOk="0">
                      <a:moveTo>
                        <a:pt x="126" y="0"/>
                      </a:moveTo>
                      <a:cubicBezTo>
                        <a:pt x="126" y="0"/>
                        <a:pt x="126" y="779"/>
                        <a:pt x="0" y="1409"/>
                      </a:cubicBezTo>
                      <a:cubicBezTo>
                        <a:pt x="179" y="1616"/>
                        <a:pt x="143" y="1967"/>
                        <a:pt x="223" y="2428"/>
                      </a:cubicBezTo>
                      <a:cubicBezTo>
                        <a:pt x="193" y="1925"/>
                        <a:pt x="329" y="1340"/>
                        <a:pt x="329" y="1340"/>
                      </a:cubicBezTo>
                      <a:cubicBezTo>
                        <a:pt x="226" y="11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0" name="Google Shape;9240;p38"/>
                <p:cNvSpPr/>
                <p:nvPr/>
              </p:nvSpPr>
              <p:spPr>
                <a:xfrm>
                  <a:off x="4027775" y="2646300"/>
                  <a:ext cx="9150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828" extrusionOk="0">
                      <a:moveTo>
                        <a:pt x="50" y="0"/>
                      </a:moveTo>
                      <a:cubicBezTo>
                        <a:pt x="39" y="0"/>
                        <a:pt x="28" y="3"/>
                        <a:pt x="17" y="3"/>
                      </a:cubicBezTo>
                      <a:cubicBezTo>
                        <a:pt x="9" y="156"/>
                        <a:pt x="0" y="326"/>
                        <a:pt x="0" y="505"/>
                      </a:cubicBezTo>
                      <a:cubicBezTo>
                        <a:pt x="0" y="1236"/>
                        <a:pt x="92" y="1827"/>
                        <a:pt x="207" y="1827"/>
                      </a:cubicBezTo>
                      <a:cubicBezTo>
                        <a:pt x="268" y="1827"/>
                        <a:pt x="324" y="1649"/>
                        <a:pt x="363" y="1370"/>
                      </a:cubicBezTo>
                      <a:lnTo>
                        <a:pt x="363" y="312"/>
                      </a:lnTo>
                      <a:lnTo>
                        <a:pt x="366" y="312"/>
                      </a:lnTo>
                      <a:cubicBezTo>
                        <a:pt x="366" y="140"/>
                        <a:pt x="223" y="0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1" name="Google Shape;9241;p38"/>
                <p:cNvSpPr/>
                <p:nvPr/>
              </p:nvSpPr>
              <p:spPr>
                <a:xfrm>
                  <a:off x="4166825" y="3138200"/>
                  <a:ext cx="66575" cy="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4177" extrusionOk="0">
                      <a:moveTo>
                        <a:pt x="182" y="0"/>
                      </a:moveTo>
                      <a:cubicBezTo>
                        <a:pt x="82" y="0"/>
                        <a:pt x="1" y="84"/>
                        <a:pt x="9" y="182"/>
                      </a:cubicBezTo>
                      <a:lnTo>
                        <a:pt x="266" y="4015"/>
                      </a:lnTo>
                      <a:cubicBezTo>
                        <a:pt x="274" y="4107"/>
                        <a:pt x="347" y="4177"/>
                        <a:pt x="442" y="4177"/>
                      </a:cubicBezTo>
                      <a:lnTo>
                        <a:pt x="2336" y="4177"/>
                      </a:lnTo>
                      <a:cubicBezTo>
                        <a:pt x="2517" y="4177"/>
                        <a:pt x="2662" y="4026"/>
                        <a:pt x="2651" y="3847"/>
                      </a:cubicBezTo>
                      <a:lnTo>
                        <a:pt x="2411" y="293"/>
                      </a:lnTo>
                      <a:cubicBezTo>
                        <a:pt x="2400" y="126"/>
                        <a:pt x="2263" y="0"/>
                        <a:pt x="20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2" name="Google Shape;9242;p38"/>
                <p:cNvSpPr/>
                <p:nvPr/>
              </p:nvSpPr>
              <p:spPr>
                <a:xfrm>
                  <a:off x="4169900" y="3137350"/>
                  <a:ext cx="65250" cy="10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0" h="4077" extrusionOk="0">
                      <a:moveTo>
                        <a:pt x="179" y="1"/>
                      </a:moveTo>
                      <a:cubicBezTo>
                        <a:pt x="82" y="1"/>
                        <a:pt x="1" y="82"/>
                        <a:pt x="6" y="179"/>
                      </a:cubicBezTo>
                      <a:lnTo>
                        <a:pt x="263" y="3921"/>
                      </a:lnTo>
                      <a:cubicBezTo>
                        <a:pt x="269" y="4007"/>
                        <a:pt x="341" y="4077"/>
                        <a:pt x="433" y="4077"/>
                      </a:cubicBezTo>
                      <a:lnTo>
                        <a:pt x="2291" y="4077"/>
                      </a:lnTo>
                      <a:cubicBezTo>
                        <a:pt x="2470" y="4077"/>
                        <a:pt x="2609" y="3932"/>
                        <a:pt x="2598" y="3756"/>
                      </a:cubicBezTo>
                      <a:lnTo>
                        <a:pt x="2364" y="283"/>
                      </a:lnTo>
                      <a:cubicBezTo>
                        <a:pt x="2350" y="126"/>
                        <a:pt x="2219" y="1"/>
                        <a:pt x="20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3" name="Google Shape;9243;p38"/>
                <p:cNvSpPr/>
                <p:nvPr/>
              </p:nvSpPr>
              <p:spPr>
                <a:xfrm>
                  <a:off x="4169900" y="3137300"/>
                  <a:ext cx="61675" cy="10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4076" extrusionOk="0">
                      <a:moveTo>
                        <a:pt x="179" y="0"/>
                      </a:moveTo>
                      <a:cubicBezTo>
                        <a:pt x="82" y="0"/>
                        <a:pt x="1" y="78"/>
                        <a:pt x="6" y="176"/>
                      </a:cubicBezTo>
                      <a:lnTo>
                        <a:pt x="263" y="3920"/>
                      </a:lnTo>
                      <a:cubicBezTo>
                        <a:pt x="269" y="4006"/>
                        <a:pt x="341" y="4076"/>
                        <a:pt x="433" y="4076"/>
                      </a:cubicBezTo>
                      <a:lnTo>
                        <a:pt x="2291" y="4076"/>
                      </a:lnTo>
                      <a:cubicBezTo>
                        <a:pt x="2358" y="4076"/>
                        <a:pt x="2417" y="4054"/>
                        <a:pt x="2467" y="4023"/>
                      </a:cubicBezTo>
                      <a:lnTo>
                        <a:pt x="2467" y="4023"/>
                      </a:lnTo>
                      <a:lnTo>
                        <a:pt x="654" y="4026"/>
                      </a:lnTo>
                      <a:cubicBezTo>
                        <a:pt x="561" y="4026"/>
                        <a:pt x="489" y="3962"/>
                        <a:pt x="481" y="3872"/>
                      </a:cubicBezTo>
                      <a:lnTo>
                        <a:pt x="227" y="215"/>
                      </a:lnTo>
                      <a:cubicBezTo>
                        <a:pt x="221" y="120"/>
                        <a:pt x="299" y="39"/>
                        <a:pt x="397" y="39"/>
                      </a:cubicBezTo>
                      <a:lnTo>
                        <a:pt x="2205" y="39"/>
                      </a:lnTo>
                      <a:cubicBezTo>
                        <a:pt x="2160" y="17"/>
                        <a:pt x="2107" y="0"/>
                        <a:pt x="205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4" name="Google Shape;9244;p38"/>
                <p:cNvSpPr/>
                <p:nvPr/>
              </p:nvSpPr>
              <p:spPr>
                <a:xfrm>
                  <a:off x="4189725" y="3145875"/>
                  <a:ext cx="5725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465" extrusionOk="0">
                      <a:moveTo>
                        <a:pt x="47" y="0"/>
                      </a:moveTo>
                      <a:cubicBezTo>
                        <a:pt x="47" y="0"/>
                        <a:pt x="47" y="0"/>
                        <a:pt x="48" y="1"/>
                      </a:cubicBezTo>
                      <a:lnTo>
                        <a:pt x="48" y="1"/>
                      </a:lnTo>
                      <a:cubicBezTo>
                        <a:pt x="47" y="0"/>
                        <a:pt x="47" y="0"/>
                        <a:pt x="47" y="0"/>
                      </a:cubicBezTo>
                      <a:close/>
                      <a:moveTo>
                        <a:pt x="48" y="1"/>
                      </a:moveTo>
                      <a:lnTo>
                        <a:pt x="48" y="1"/>
                      </a:lnTo>
                      <a:cubicBezTo>
                        <a:pt x="50" y="20"/>
                        <a:pt x="124" y="636"/>
                        <a:pt x="0" y="809"/>
                      </a:cubicBezTo>
                      <a:cubicBezTo>
                        <a:pt x="100" y="935"/>
                        <a:pt x="103" y="971"/>
                        <a:pt x="165" y="1465"/>
                      </a:cubicBezTo>
                      <a:cubicBezTo>
                        <a:pt x="137" y="963"/>
                        <a:pt x="229" y="809"/>
                        <a:pt x="229" y="809"/>
                      </a:cubicBezTo>
                      <a:cubicBezTo>
                        <a:pt x="135" y="713"/>
                        <a:pt x="50" y="21"/>
                        <a:pt x="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5" name="Google Shape;9245;p38"/>
                <p:cNvSpPr/>
                <p:nvPr/>
              </p:nvSpPr>
              <p:spPr>
                <a:xfrm>
                  <a:off x="4216000" y="3145875"/>
                  <a:ext cx="5750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5" extrusionOk="0">
                      <a:moveTo>
                        <a:pt x="51" y="0"/>
                      </a:moveTo>
                      <a:cubicBezTo>
                        <a:pt x="51" y="3"/>
                        <a:pt x="126" y="634"/>
                        <a:pt x="1" y="809"/>
                      </a:cubicBezTo>
                      <a:cubicBezTo>
                        <a:pt x="101" y="935"/>
                        <a:pt x="107" y="971"/>
                        <a:pt x="168" y="1465"/>
                      </a:cubicBezTo>
                      <a:cubicBezTo>
                        <a:pt x="140" y="963"/>
                        <a:pt x="230" y="809"/>
                        <a:pt x="230" y="809"/>
                      </a:cubicBezTo>
                      <a:cubicBezTo>
                        <a:pt x="138" y="712"/>
                        <a:pt x="51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6" name="Google Shape;9246;p38"/>
                <p:cNvSpPr/>
                <p:nvPr/>
              </p:nvSpPr>
              <p:spPr>
                <a:xfrm>
                  <a:off x="4192700" y="3196575"/>
                  <a:ext cx="582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1466" extrusionOk="0">
                      <a:moveTo>
                        <a:pt x="51" y="0"/>
                      </a:moveTo>
                      <a:cubicBezTo>
                        <a:pt x="52" y="3"/>
                        <a:pt x="126" y="631"/>
                        <a:pt x="1" y="809"/>
                      </a:cubicBezTo>
                      <a:cubicBezTo>
                        <a:pt x="104" y="935"/>
                        <a:pt x="107" y="968"/>
                        <a:pt x="168" y="1465"/>
                      </a:cubicBezTo>
                      <a:cubicBezTo>
                        <a:pt x="140" y="963"/>
                        <a:pt x="233" y="809"/>
                        <a:pt x="233" y="809"/>
                      </a:cubicBezTo>
                      <a:cubicBezTo>
                        <a:pt x="138" y="712"/>
                        <a:pt x="52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7" name="Google Shape;9247;p38"/>
                <p:cNvSpPr/>
                <p:nvPr/>
              </p:nvSpPr>
              <p:spPr>
                <a:xfrm>
                  <a:off x="4219150" y="3196575"/>
                  <a:ext cx="575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6" extrusionOk="0">
                      <a:moveTo>
                        <a:pt x="48" y="0"/>
                      </a:moveTo>
                      <a:cubicBezTo>
                        <a:pt x="48" y="3"/>
                        <a:pt x="126" y="631"/>
                        <a:pt x="0" y="809"/>
                      </a:cubicBezTo>
                      <a:cubicBezTo>
                        <a:pt x="101" y="935"/>
                        <a:pt x="104" y="968"/>
                        <a:pt x="168" y="1465"/>
                      </a:cubicBezTo>
                      <a:cubicBezTo>
                        <a:pt x="140" y="963"/>
                        <a:pt x="229" y="809"/>
                        <a:pt x="229" y="809"/>
                      </a:cubicBezTo>
                      <a:cubicBezTo>
                        <a:pt x="137" y="712"/>
                        <a:pt x="48" y="3"/>
                        <a:pt x="4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248" name="Google Shape;9248;p38"/>
              <p:cNvGrpSpPr/>
              <p:nvPr/>
            </p:nvGrpSpPr>
            <p:grpSpPr>
              <a:xfrm>
                <a:off x="1521811" y="3054672"/>
                <a:ext cx="3163325" cy="1392486"/>
                <a:chOff x="4269425" y="2829725"/>
                <a:chExt cx="994725" cy="437875"/>
              </a:xfrm>
            </p:grpSpPr>
            <p:sp>
              <p:nvSpPr>
                <p:cNvPr id="9249" name="Google Shape;9249;p38"/>
                <p:cNvSpPr/>
                <p:nvPr/>
              </p:nvSpPr>
              <p:spPr>
                <a:xfrm>
                  <a:off x="4277025" y="3068600"/>
                  <a:ext cx="115750" cy="6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2707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2182"/>
                      </a:lnTo>
                      <a:cubicBezTo>
                        <a:pt x="1" y="2472"/>
                        <a:pt x="235" y="2706"/>
                        <a:pt x="525" y="2706"/>
                      </a:cubicBezTo>
                      <a:lnTo>
                        <a:pt x="4105" y="2706"/>
                      </a:lnTo>
                      <a:cubicBezTo>
                        <a:pt x="4395" y="2706"/>
                        <a:pt x="4629" y="2472"/>
                        <a:pt x="4629" y="2182"/>
                      </a:cubicBezTo>
                      <a:lnTo>
                        <a:pt x="4629" y="522"/>
                      </a:lnTo>
                      <a:cubicBezTo>
                        <a:pt x="4629" y="232"/>
                        <a:pt x="4395" y="0"/>
                        <a:pt x="410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0" name="Google Shape;9250;p38"/>
                <p:cNvSpPr/>
                <p:nvPr/>
              </p:nvSpPr>
              <p:spPr>
                <a:xfrm>
                  <a:off x="5078950" y="3079950"/>
                  <a:ext cx="95100" cy="4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882" extrusionOk="0">
                      <a:moveTo>
                        <a:pt x="523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1360"/>
                      </a:lnTo>
                      <a:cubicBezTo>
                        <a:pt x="1" y="1647"/>
                        <a:pt x="232" y="1881"/>
                        <a:pt x="523" y="1881"/>
                      </a:cubicBezTo>
                      <a:lnTo>
                        <a:pt x="3282" y="1881"/>
                      </a:lnTo>
                      <a:cubicBezTo>
                        <a:pt x="3572" y="1881"/>
                        <a:pt x="3803" y="1647"/>
                        <a:pt x="3803" y="1360"/>
                      </a:cubicBezTo>
                      <a:lnTo>
                        <a:pt x="3803" y="525"/>
                      </a:lnTo>
                      <a:cubicBezTo>
                        <a:pt x="3803" y="235"/>
                        <a:pt x="3572" y="1"/>
                        <a:pt x="328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1" name="Google Shape;9251;p38"/>
                <p:cNvSpPr/>
                <p:nvPr/>
              </p:nvSpPr>
              <p:spPr>
                <a:xfrm>
                  <a:off x="4679050" y="2930500"/>
                  <a:ext cx="13050" cy="1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" h="517" extrusionOk="0">
                      <a:moveTo>
                        <a:pt x="250" y="0"/>
                      </a:moveTo>
                      <a:cubicBezTo>
                        <a:pt x="112" y="0"/>
                        <a:pt x="0" y="118"/>
                        <a:pt x="0" y="257"/>
                      </a:cubicBezTo>
                      <a:cubicBezTo>
                        <a:pt x="0" y="399"/>
                        <a:pt x="117" y="517"/>
                        <a:pt x="260" y="517"/>
                      </a:cubicBezTo>
                      <a:cubicBezTo>
                        <a:pt x="405" y="517"/>
                        <a:pt x="522" y="399"/>
                        <a:pt x="522" y="257"/>
                      </a:cubicBezTo>
                      <a:cubicBezTo>
                        <a:pt x="522" y="115"/>
                        <a:pt x="405" y="0"/>
                        <a:pt x="260" y="0"/>
                      </a:cubicBezTo>
                      <a:cubicBezTo>
                        <a:pt x="256" y="0"/>
                        <a:pt x="253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2" name="Google Shape;9252;p38"/>
                <p:cNvSpPr/>
                <p:nvPr/>
              </p:nvSpPr>
              <p:spPr>
                <a:xfrm>
                  <a:off x="4588225" y="2942425"/>
                  <a:ext cx="194700" cy="9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8" h="3642" extrusionOk="0">
                      <a:moveTo>
                        <a:pt x="3893" y="0"/>
                      </a:moveTo>
                      <a:cubicBezTo>
                        <a:pt x="1825" y="0"/>
                        <a:pt x="138" y="1607"/>
                        <a:pt x="1" y="3641"/>
                      </a:cubicBezTo>
                      <a:lnTo>
                        <a:pt x="7787" y="3641"/>
                      </a:lnTo>
                      <a:cubicBezTo>
                        <a:pt x="7653" y="1607"/>
                        <a:pt x="5963" y="0"/>
                        <a:pt x="389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3" name="Google Shape;9253;p38"/>
                <p:cNvSpPr/>
                <p:nvPr/>
              </p:nvSpPr>
              <p:spPr>
                <a:xfrm>
                  <a:off x="4635600" y="2942350"/>
                  <a:ext cx="147250" cy="9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0" h="3645" extrusionOk="0">
                      <a:moveTo>
                        <a:pt x="1998" y="1"/>
                      </a:moveTo>
                      <a:cubicBezTo>
                        <a:pt x="1267" y="1"/>
                        <a:pt x="583" y="202"/>
                        <a:pt x="0" y="550"/>
                      </a:cubicBezTo>
                      <a:cubicBezTo>
                        <a:pt x="101" y="1426"/>
                        <a:pt x="1032" y="2486"/>
                        <a:pt x="2413" y="3187"/>
                      </a:cubicBezTo>
                      <a:cubicBezTo>
                        <a:pt x="2798" y="3382"/>
                        <a:pt x="3189" y="3535"/>
                        <a:pt x="3566" y="3644"/>
                      </a:cubicBezTo>
                      <a:lnTo>
                        <a:pt x="5889" y="3644"/>
                      </a:lnTo>
                      <a:cubicBezTo>
                        <a:pt x="5756" y="1608"/>
                        <a:pt x="4065" y="1"/>
                        <a:pt x="1998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4" name="Google Shape;9254;p38"/>
                <p:cNvSpPr/>
                <p:nvPr/>
              </p:nvSpPr>
              <p:spPr>
                <a:xfrm>
                  <a:off x="4583425" y="3031425"/>
                  <a:ext cx="206675" cy="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7" h="377" extrusionOk="0">
                      <a:moveTo>
                        <a:pt x="0" y="0"/>
                      </a:moveTo>
                      <a:lnTo>
                        <a:pt x="293" y="377"/>
                      </a:lnTo>
                      <a:lnTo>
                        <a:pt x="7862" y="377"/>
                      </a:lnTo>
                      <a:lnTo>
                        <a:pt x="826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5" name="Google Shape;9255;p38"/>
                <p:cNvSpPr/>
                <p:nvPr/>
              </p:nvSpPr>
              <p:spPr>
                <a:xfrm>
                  <a:off x="4579100" y="3029325"/>
                  <a:ext cx="211550" cy="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2" h="152" extrusionOk="0">
                      <a:moveTo>
                        <a:pt x="0" y="1"/>
                      </a:moveTo>
                      <a:lnTo>
                        <a:pt x="0" y="151"/>
                      </a:lnTo>
                      <a:lnTo>
                        <a:pt x="8462" y="151"/>
                      </a:lnTo>
                      <a:lnTo>
                        <a:pt x="846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6" name="Google Shape;9256;p38"/>
                <p:cNvSpPr/>
                <p:nvPr/>
              </p:nvSpPr>
              <p:spPr>
                <a:xfrm>
                  <a:off x="4691050" y="2946325"/>
                  <a:ext cx="81475" cy="6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9" h="2453" extrusionOk="0">
                      <a:moveTo>
                        <a:pt x="22" y="1"/>
                      </a:moveTo>
                      <a:lnTo>
                        <a:pt x="22" y="1"/>
                      </a:lnTo>
                      <a:cubicBezTo>
                        <a:pt x="0" y="402"/>
                        <a:pt x="569" y="1103"/>
                        <a:pt x="1431" y="1691"/>
                      </a:cubicBezTo>
                      <a:cubicBezTo>
                        <a:pt x="2123" y="2166"/>
                        <a:pt x="2818" y="2445"/>
                        <a:pt x="3259" y="2453"/>
                      </a:cubicBezTo>
                      <a:cubicBezTo>
                        <a:pt x="2787" y="1086"/>
                        <a:pt x="1523" y="84"/>
                        <a:pt x="2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7" name="Google Shape;9257;p38"/>
                <p:cNvSpPr/>
                <p:nvPr/>
              </p:nvSpPr>
              <p:spPr>
                <a:xfrm>
                  <a:off x="4291900" y="3101725"/>
                  <a:ext cx="56025" cy="16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1" h="6599" extrusionOk="0">
                      <a:moveTo>
                        <a:pt x="0" y="0"/>
                      </a:moveTo>
                      <a:lnTo>
                        <a:pt x="837" y="6598"/>
                      </a:lnTo>
                      <a:lnTo>
                        <a:pt x="993" y="6598"/>
                      </a:lnTo>
                      <a:lnTo>
                        <a:pt x="22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8" name="Google Shape;9258;p38"/>
                <p:cNvSpPr/>
                <p:nvPr/>
              </p:nvSpPr>
              <p:spPr>
                <a:xfrm>
                  <a:off x="4333725" y="3101225"/>
                  <a:ext cx="56050" cy="16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2" h="6655" extrusionOk="0">
                      <a:moveTo>
                        <a:pt x="1" y="1"/>
                      </a:moveTo>
                      <a:lnTo>
                        <a:pt x="687" y="6654"/>
                      </a:lnTo>
                      <a:lnTo>
                        <a:pt x="846" y="6654"/>
                      </a:lnTo>
                      <a:lnTo>
                        <a:pt x="224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9" name="Google Shape;9259;p38"/>
                <p:cNvSpPr/>
                <p:nvPr/>
              </p:nvSpPr>
              <p:spPr>
                <a:xfrm>
                  <a:off x="5195775" y="3102900"/>
                  <a:ext cx="53250" cy="16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0" h="6552" extrusionOk="0">
                      <a:moveTo>
                        <a:pt x="1" y="1"/>
                      </a:moveTo>
                      <a:lnTo>
                        <a:pt x="994" y="6551"/>
                      </a:lnTo>
                      <a:lnTo>
                        <a:pt x="1159" y="6551"/>
                      </a:lnTo>
                      <a:lnTo>
                        <a:pt x="21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0" name="Google Shape;9260;p38"/>
                <p:cNvSpPr/>
                <p:nvPr/>
              </p:nvSpPr>
              <p:spPr>
                <a:xfrm>
                  <a:off x="5150450" y="3102500"/>
                  <a:ext cx="45350" cy="1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4" h="6568" extrusionOk="0">
                      <a:moveTo>
                        <a:pt x="0" y="0"/>
                      </a:moveTo>
                      <a:lnTo>
                        <a:pt x="1150" y="6567"/>
                      </a:lnTo>
                      <a:lnTo>
                        <a:pt x="1317" y="6567"/>
                      </a:lnTo>
                      <a:lnTo>
                        <a:pt x="181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1" name="Google Shape;9261;p38"/>
                <p:cNvSpPr/>
                <p:nvPr/>
              </p:nvSpPr>
              <p:spPr>
                <a:xfrm>
                  <a:off x="4269425" y="3037350"/>
                  <a:ext cx="994725" cy="16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89" h="6424" extrusionOk="0">
                      <a:moveTo>
                        <a:pt x="640" y="0"/>
                      </a:moveTo>
                      <a:cubicBezTo>
                        <a:pt x="285" y="0"/>
                        <a:pt x="1" y="302"/>
                        <a:pt x="34" y="653"/>
                      </a:cubicBezTo>
                      <a:lnTo>
                        <a:pt x="511" y="6191"/>
                      </a:lnTo>
                      <a:cubicBezTo>
                        <a:pt x="3091" y="6362"/>
                        <a:pt x="5655" y="6423"/>
                        <a:pt x="8234" y="6423"/>
                      </a:cubicBezTo>
                      <a:cubicBezTo>
                        <a:pt x="14829" y="6423"/>
                        <a:pt x="21529" y="6022"/>
                        <a:pt x="28882" y="6022"/>
                      </a:cubicBezTo>
                      <a:cubicBezTo>
                        <a:pt x="32216" y="6022"/>
                        <a:pt x="35684" y="6104"/>
                        <a:pt x="39337" y="6344"/>
                      </a:cubicBezTo>
                      <a:lnTo>
                        <a:pt x="39761" y="645"/>
                      </a:lnTo>
                      <a:cubicBezTo>
                        <a:pt x="39789" y="296"/>
                        <a:pt x="39510" y="0"/>
                        <a:pt x="391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2" name="Google Shape;9262;p38"/>
                <p:cNvSpPr/>
                <p:nvPr/>
              </p:nvSpPr>
              <p:spPr>
                <a:xfrm>
                  <a:off x="4273325" y="3037350"/>
                  <a:ext cx="990825" cy="15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3" h="6345" extrusionOk="0">
                      <a:moveTo>
                        <a:pt x="484" y="0"/>
                      </a:moveTo>
                      <a:cubicBezTo>
                        <a:pt x="286" y="0"/>
                        <a:pt x="110" y="95"/>
                        <a:pt x="1" y="237"/>
                      </a:cubicBezTo>
                      <a:lnTo>
                        <a:pt x="35875" y="237"/>
                      </a:lnTo>
                      <a:cubicBezTo>
                        <a:pt x="36232" y="237"/>
                        <a:pt x="36511" y="553"/>
                        <a:pt x="36483" y="918"/>
                      </a:cubicBezTo>
                      <a:lnTo>
                        <a:pt x="36112" y="6177"/>
                      </a:lnTo>
                      <a:cubicBezTo>
                        <a:pt x="37125" y="6222"/>
                        <a:pt x="38146" y="6275"/>
                        <a:pt x="39184" y="6344"/>
                      </a:cubicBezTo>
                      <a:lnTo>
                        <a:pt x="39608" y="645"/>
                      </a:lnTo>
                      <a:cubicBezTo>
                        <a:pt x="39633" y="296"/>
                        <a:pt x="39354" y="0"/>
                        <a:pt x="3899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3" name="Google Shape;9263;p38"/>
                <p:cNvSpPr/>
                <p:nvPr/>
              </p:nvSpPr>
              <p:spPr>
                <a:xfrm>
                  <a:off x="4282625" y="3051925"/>
                  <a:ext cx="8324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7" h="5839" extrusionOk="0">
                      <a:moveTo>
                        <a:pt x="13838" y="0"/>
                      </a:moveTo>
                      <a:cubicBezTo>
                        <a:pt x="6959" y="0"/>
                        <a:pt x="1545" y="3843"/>
                        <a:pt x="0" y="5608"/>
                      </a:cubicBezTo>
                      <a:cubicBezTo>
                        <a:pt x="2575" y="5778"/>
                        <a:pt x="5134" y="5839"/>
                        <a:pt x="7708" y="5839"/>
                      </a:cubicBezTo>
                      <a:cubicBezTo>
                        <a:pt x="14289" y="5839"/>
                        <a:pt x="20976" y="5440"/>
                        <a:pt x="28312" y="5440"/>
                      </a:cubicBezTo>
                      <a:cubicBezTo>
                        <a:pt x="29940" y="5440"/>
                        <a:pt x="31599" y="5459"/>
                        <a:pt x="33296" y="5507"/>
                      </a:cubicBezTo>
                      <a:cubicBezTo>
                        <a:pt x="20974" y="3225"/>
                        <a:pt x="20416" y="0"/>
                        <a:pt x="13846" y="0"/>
                      </a:cubicBezTo>
                      <a:cubicBezTo>
                        <a:pt x="13843" y="0"/>
                        <a:pt x="13841" y="0"/>
                        <a:pt x="138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4" name="Google Shape;9264;p38"/>
                <p:cNvSpPr/>
                <p:nvPr/>
              </p:nvSpPr>
              <p:spPr>
                <a:xfrm>
                  <a:off x="4277950" y="3129150"/>
                  <a:ext cx="981675" cy="2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7" h="1190" extrusionOk="0">
                      <a:moveTo>
                        <a:pt x="29089" y="1"/>
                      </a:moveTo>
                      <a:cubicBezTo>
                        <a:pt x="21322" y="1"/>
                        <a:pt x="14245" y="421"/>
                        <a:pt x="7281" y="421"/>
                      </a:cubicBezTo>
                      <a:cubicBezTo>
                        <a:pt x="4849" y="421"/>
                        <a:pt x="2430" y="370"/>
                        <a:pt x="0" y="231"/>
                      </a:cubicBezTo>
                      <a:lnTo>
                        <a:pt x="0" y="231"/>
                      </a:lnTo>
                      <a:lnTo>
                        <a:pt x="61" y="957"/>
                      </a:lnTo>
                      <a:cubicBezTo>
                        <a:pt x="2662" y="1128"/>
                        <a:pt x="5246" y="1189"/>
                        <a:pt x="7847" y="1189"/>
                      </a:cubicBezTo>
                      <a:cubicBezTo>
                        <a:pt x="14494" y="1189"/>
                        <a:pt x="21248" y="787"/>
                        <a:pt x="28661" y="787"/>
                      </a:cubicBezTo>
                      <a:cubicBezTo>
                        <a:pt x="32022" y="787"/>
                        <a:pt x="35519" y="870"/>
                        <a:pt x="39202" y="1110"/>
                      </a:cubicBezTo>
                      <a:lnTo>
                        <a:pt x="39266" y="284"/>
                      </a:lnTo>
                      <a:cubicBezTo>
                        <a:pt x="35724" y="75"/>
                        <a:pt x="32346" y="1"/>
                        <a:pt x="2908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5" name="Google Shape;9265;p38"/>
                <p:cNvSpPr/>
                <p:nvPr/>
              </p:nvSpPr>
              <p:spPr>
                <a:xfrm>
                  <a:off x="5177800" y="3132550"/>
                  <a:ext cx="81825" cy="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" h="980" extrusionOk="0">
                      <a:moveTo>
                        <a:pt x="78" y="0"/>
                      </a:moveTo>
                      <a:lnTo>
                        <a:pt x="0" y="807"/>
                      </a:lnTo>
                      <a:cubicBezTo>
                        <a:pt x="1055" y="851"/>
                        <a:pt x="2120" y="907"/>
                        <a:pt x="3208" y="980"/>
                      </a:cubicBezTo>
                      <a:lnTo>
                        <a:pt x="3272" y="154"/>
                      </a:lnTo>
                      <a:cubicBezTo>
                        <a:pt x="2190" y="87"/>
                        <a:pt x="1127" y="39"/>
                        <a:pt x="7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6" name="Google Shape;9266;p38"/>
                <p:cNvSpPr/>
                <p:nvPr/>
              </p:nvSpPr>
              <p:spPr>
                <a:xfrm>
                  <a:off x="4927050" y="2829725"/>
                  <a:ext cx="18500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189" extrusionOk="0">
                      <a:moveTo>
                        <a:pt x="408" y="0"/>
                      </a:moveTo>
                      <a:lnTo>
                        <a:pt x="408" y="0"/>
                      </a:lnTo>
                      <a:cubicBezTo>
                        <a:pt x="218" y="368"/>
                        <a:pt x="1" y="1189"/>
                        <a:pt x="419" y="1189"/>
                      </a:cubicBezTo>
                      <a:cubicBezTo>
                        <a:pt x="623" y="1189"/>
                        <a:pt x="740" y="1046"/>
                        <a:pt x="698" y="689"/>
                      </a:cubicBezTo>
                      <a:cubicBezTo>
                        <a:pt x="659" y="338"/>
                        <a:pt x="408" y="0"/>
                        <a:pt x="408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7" name="Google Shape;9267;p38"/>
                <p:cNvSpPr/>
                <p:nvPr/>
              </p:nvSpPr>
              <p:spPr>
                <a:xfrm>
                  <a:off x="4972250" y="2861875"/>
                  <a:ext cx="1557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989" extrusionOk="0">
                      <a:moveTo>
                        <a:pt x="240" y="0"/>
                      </a:moveTo>
                      <a:lnTo>
                        <a:pt x="240" y="0"/>
                      </a:lnTo>
                      <a:cubicBezTo>
                        <a:pt x="65" y="299"/>
                        <a:pt x="0" y="826"/>
                        <a:pt x="246" y="968"/>
                      </a:cubicBezTo>
                      <a:cubicBezTo>
                        <a:pt x="270" y="982"/>
                        <a:pt x="295" y="988"/>
                        <a:pt x="321" y="988"/>
                      </a:cubicBezTo>
                      <a:cubicBezTo>
                        <a:pt x="468" y="988"/>
                        <a:pt x="622" y="782"/>
                        <a:pt x="494" y="564"/>
                      </a:cubicBezTo>
                      <a:cubicBezTo>
                        <a:pt x="299" y="226"/>
                        <a:pt x="240" y="0"/>
                        <a:pt x="240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8" name="Google Shape;9268;p38"/>
                <p:cNvSpPr/>
                <p:nvPr/>
              </p:nvSpPr>
              <p:spPr>
                <a:xfrm>
                  <a:off x="4932700" y="2843450"/>
                  <a:ext cx="922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646" extrusionOk="0">
                      <a:moveTo>
                        <a:pt x="204" y="1"/>
                      </a:moveTo>
                      <a:cubicBezTo>
                        <a:pt x="107" y="204"/>
                        <a:pt x="1" y="645"/>
                        <a:pt x="207" y="645"/>
                      </a:cubicBezTo>
                      <a:cubicBezTo>
                        <a:pt x="308" y="645"/>
                        <a:pt x="369" y="570"/>
                        <a:pt x="347" y="377"/>
                      </a:cubicBezTo>
                      <a:cubicBezTo>
                        <a:pt x="327" y="185"/>
                        <a:pt x="204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9" name="Google Shape;9269;p38"/>
                <p:cNvSpPr/>
                <p:nvPr/>
              </p:nvSpPr>
              <p:spPr>
                <a:xfrm>
                  <a:off x="4888975" y="2847500"/>
                  <a:ext cx="1900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" h="1346" extrusionOk="0">
                      <a:moveTo>
                        <a:pt x="293" y="1"/>
                      </a:moveTo>
                      <a:cubicBezTo>
                        <a:pt x="293" y="1"/>
                        <a:pt x="405" y="246"/>
                        <a:pt x="243" y="536"/>
                      </a:cubicBezTo>
                      <a:cubicBezTo>
                        <a:pt x="81" y="824"/>
                        <a:pt x="0" y="1192"/>
                        <a:pt x="397" y="1345"/>
                      </a:cubicBezTo>
                      <a:cubicBezTo>
                        <a:pt x="397" y="1345"/>
                        <a:pt x="759" y="1222"/>
                        <a:pt x="709" y="720"/>
                      </a:cubicBezTo>
                      <a:cubicBezTo>
                        <a:pt x="653" y="215"/>
                        <a:pt x="294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0" name="Google Shape;9270;p38"/>
                <p:cNvSpPr/>
                <p:nvPr/>
              </p:nvSpPr>
              <p:spPr>
                <a:xfrm>
                  <a:off x="4969325" y="2889150"/>
                  <a:ext cx="187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2138" extrusionOk="0">
                      <a:moveTo>
                        <a:pt x="363" y="1"/>
                      </a:moveTo>
                      <a:cubicBezTo>
                        <a:pt x="282" y="1"/>
                        <a:pt x="163" y="91"/>
                        <a:pt x="106" y="181"/>
                      </a:cubicBezTo>
                      <a:cubicBezTo>
                        <a:pt x="0" y="340"/>
                        <a:pt x="76" y="2137"/>
                        <a:pt x="76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51" y="1133"/>
                        <a:pt x="745" y="388"/>
                      </a:cubicBezTo>
                      <a:cubicBezTo>
                        <a:pt x="737" y="268"/>
                        <a:pt x="489" y="28"/>
                        <a:pt x="383" y="3"/>
                      </a:cubicBezTo>
                      <a:cubicBezTo>
                        <a:pt x="376" y="2"/>
                        <a:pt x="370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1" name="Google Shape;9271;p38"/>
                <p:cNvSpPr/>
                <p:nvPr/>
              </p:nvSpPr>
              <p:spPr>
                <a:xfrm>
                  <a:off x="497015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cubicBezTo>
                        <a:pt x="1" y="581"/>
                        <a:pt x="37" y="1510"/>
                        <a:pt x="37" y="1510"/>
                      </a:cubicBezTo>
                      <a:lnTo>
                        <a:pt x="690" y="1510"/>
                      </a:lnTo>
                      <a:cubicBezTo>
                        <a:pt x="690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2" y="1005"/>
                        <a:pt x="573" y="1044"/>
                        <a:pt x="503" y="1044"/>
                      </a:cubicBezTo>
                      <a:cubicBezTo>
                        <a:pt x="269" y="1044"/>
                        <a:pt x="73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2" name="Google Shape;9272;p38"/>
                <p:cNvSpPr/>
                <p:nvPr/>
              </p:nvSpPr>
              <p:spPr>
                <a:xfrm>
                  <a:off x="4890150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4" y="0"/>
                      </a:moveTo>
                      <a:cubicBezTo>
                        <a:pt x="530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6" y="1338"/>
                        <a:pt x="20" y="2463"/>
                        <a:pt x="20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62" y="206"/>
                      </a:cubicBezTo>
                      <a:cubicBezTo>
                        <a:pt x="652" y="118"/>
                        <a:pt x="657" y="0"/>
                        <a:pt x="564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3" name="Google Shape;9273;p38"/>
                <p:cNvSpPr/>
                <p:nvPr/>
              </p:nvSpPr>
              <p:spPr>
                <a:xfrm>
                  <a:off x="4890375" y="2898900"/>
                  <a:ext cx="176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0" y="553"/>
                        <a:pt x="433" y="955"/>
                        <a:pt x="212" y="955"/>
                      </a:cubicBezTo>
                      <a:cubicBezTo>
                        <a:pt x="137" y="955"/>
                        <a:pt x="62" y="907"/>
                        <a:pt x="0" y="821"/>
                      </a:cubicBezTo>
                      <a:lnTo>
                        <a:pt x="0" y="821"/>
                      </a:lnTo>
                      <a:cubicBezTo>
                        <a:pt x="6" y="1301"/>
                        <a:pt x="11" y="1778"/>
                        <a:pt x="11" y="1778"/>
                      </a:cubicBezTo>
                      <a:lnTo>
                        <a:pt x="661" y="1778"/>
                      </a:lnTo>
                      <a:cubicBezTo>
                        <a:pt x="661" y="1778"/>
                        <a:pt x="703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4" name="Google Shape;9274;p38"/>
                <p:cNvSpPr/>
                <p:nvPr/>
              </p:nvSpPr>
              <p:spPr>
                <a:xfrm>
                  <a:off x="4928100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3" y="0"/>
                        <a:pt x="1" y="145"/>
                        <a:pt x="3" y="274"/>
                      </a:cubicBezTo>
                      <a:cubicBezTo>
                        <a:pt x="9" y="810"/>
                        <a:pt x="95" y="3240"/>
                        <a:pt x="95" y="3240"/>
                      </a:cubicBezTo>
                      <a:lnTo>
                        <a:pt x="748" y="3240"/>
                      </a:lnTo>
                      <a:cubicBezTo>
                        <a:pt x="748" y="3240"/>
                        <a:pt x="868" y="908"/>
                        <a:pt x="796" y="297"/>
                      </a:cubicBezTo>
                      <a:cubicBezTo>
                        <a:pt x="779" y="180"/>
                        <a:pt x="796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5" name="Google Shape;9275;p38"/>
                <p:cNvSpPr/>
                <p:nvPr/>
              </p:nvSpPr>
              <p:spPr>
                <a:xfrm>
                  <a:off x="4928175" y="2864650"/>
                  <a:ext cx="20175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3148" extrusionOk="0">
                      <a:moveTo>
                        <a:pt x="65" y="1"/>
                      </a:moveTo>
                      <a:lnTo>
                        <a:pt x="65" y="1"/>
                      </a:ln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2" y="3148"/>
                        <a:pt x="92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7" y="1577"/>
                      </a:cubicBezTo>
                      <a:lnTo>
                        <a:pt x="807" y="1577"/>
                      </a:lnTo>
                      <a:cubicBezTo>
                        <a:pt x="723" y="2001"/>
                        <a:pt x="609" y="2275"/>
                        <a:pt x="480" y="2275"/>
                      </a:cubicBezTo>
                      <a:cubicBezTo>
                        <a:pt x="246" y="2275"/>
                        <a:pt x="56" y="1401"/>
                        <a:pt x="56" y="327"/>
                      </a:cubicBezTo>
                      <a:cubicBezTo>
                        <a:pt x="56" y="216"/>
                        <a:pt x="62" y="107"/>
                        <a:pt x="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6" name="Google Shape;9276;p38"/>
                <p:cNvSpPr/>
                <p:nvPr/>
              </p:nvSpPr>
              <p:spPr>
                <a:xfrm>
                  <a:off x="4900750" y="3027800"/>
                  <a:ext cx="77100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4" h="400" extrusionOk="0">
                      <a:moveTo>
                        <a:pt x="1541" y="0"/>
                      </a:moveTo>
                      <a:cubicBezTo>
                        <a:pt x="721" y="0"/>
                        <a:pt x="51" y="176"/>
                        <a:pt x="1" y="399"/>
                      </a:cubicBezTo>
                      <a:lnTo>
                        <a:pt x="3084" y="399"/>
                      </a:lnTo>
                      <a:cubicBezTo>
                        <a:pt x="3033" y="176"/>
                        <a:pt x="2364" y="0"/>
                        <a:pt x="15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7" name="Google Shape;9277;p38"/>
                <p:cNvSpPr/>
                <p:nvPr/>
              </p:nvSpPr>
              <p:spPr>
                <a:xfrm>
                  <a:off x="493585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89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8" name="Google Shape;9278;p38"/>
                <p:cNvSpPr/>
                <p:nvPr/>
              </p:nvSpPr>
              <p:spPr>
                <a:xfrm>
                  <a:off x="489665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9" name="Google Shape;9279;p38"/>
                <p:cNvSpPr/>
                <p:nvPr/>
              </p:nvSpPr>
              <p:spPr>
                <a:xfrm>
                  <a:off x="489665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0" y="1"/>
                      </a:moveTo>
                      <a:lnTo>
                        <a:pt x="0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0" name="Google Shape;9280;p38"/>
                <p:cNvSpPr/>
                <p:nvPr/>
              </p:nvSpPr>
              <p:spPr>
                <a:xfrm>
                  <a:off x="4930475" y="3019975"/>
                  <a:ext cx="17600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699" extrusionOk="0">
                      <a:moveTo>
                        <a:pt x="352" y="1"/>
                      </a:moveTo>
                      <a:cubicBezTo>
                        <a:pt x="157" y="1"/>
                        <a:pt x="0" y="157"/>
                        <a:pt x="0" y="349"/>
                      </a:cubicBezTo>
                      <a:cubicBezTo>
                        <a:pt x="0" y="542"/>
                        <a:pt x="157" y="698"/>
                        <a:pt x="352" y="698"/>
                      </a:cubicBezTo>
                      <a:cubicBezTo>
                        <a:pt x="547" y="698"/>
                        <a:pt x="703" y="542"/>
                        <a:pt x="703" y="349"/>
                      </a:cubicBezTo>
                      <a:cubicBezTo>
                        <a:pt x="703" y="157"/>
                        <a:pt x="547" y="1"/>
                        <a:pt x="3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1" name="Google Shape;9281;p38"/>
                <p:cNvSpPr/>
                <p:nvPr/>
              </p:nvSpPr>
              <p:spPr>
                <a:xfrm>
                  <a:off x="4933050" y="2983575"/>
                  <a:ext cx="124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6" y="489"/>
                        <a:pt x="497" y="380"/>
                        <a:pt x="497" y="243"/>
                      </a:cubicBezTo>
                      <a:cubicBezTo>
                        <a:pt x="497" y="109"/>
                        <a:pt x="386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2" name="Google Shape;9282;p38"/>
                <p:cNvSpPr/>
                <p:nvPr/>
              </p:nvSpPr>
              <p:spPr>
                <a:xfrm>
                  <a:off x="4931300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3" y="1"/>
                        <a:pt x="1" y="142"/>
                        <a:pt x="1" y="316"/>
                      </a:cubicBezTo>
                      <a:cubicBezTo>
                        <a:pt x="1" y="489"/>
                        <a:pt x="146" y="628"/>
                        <a:pt x="322" y="628"/>
                      </a:cubicBezTo>
                      <a:cubicBezTo>
                        <a:pt x="500" y="628"/>
                        <a:pt x="643" y="489"/>
                        <a:pt x="643" y="316"/>
                      </a:cubicBezTo>
                      <a:cubicBezTo>
                        <a:pt x="643" y="140"/>
                        <a:pt x="500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3" name="Google Shape;9283;p38"/>
                <p:cNvSpPr/>
                <p:nvPr/>
              </p:nvSpPr>
              <p:spPr>
                <a:xfrm>
                  <a:off x="48864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0" y="1"/>
                      </a:moveTo>
                      <a:cubicBezTo>
                        <a:pt x="8" y="269"/>
                        <a:pt x="212" y="484"/>
                        <a:pt x="463" y="484"/>
                      </a:cubicBezTo>
                      <a:cubicBezTo>
                        <a:pt x="714" y="484"/>
                        <a:pt x="915" y="269"/>
                        <a:pt x="9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4" name="Google Shape;9284;p38"/>
                <p:cNvSpPr/>
                <p:nvPr/>
              </p:nvSpPr>
              <p:spPr>
                <a:xfrm>
                  <a:off x="4969100" y="2940600"/>
                  <a:ext cx="2320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8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5" name="Google Shape;9285;p38"/>
                <p:cNvSpPr/>
                <p:nvPr/>
              </p:nvSpPr>
              <p:spPr>
                <a:xfrm>
                  <a:off x="4927750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1" y="1"/>
                      </a:moveTo>
                      <a:cubicBezTo>
                        <a:pt x="12" y="269"/>
                        <a:pt x="213" y="484"/>
                        <a:pt x="464" y="484"/>
                      </a:cubicBezTo>
                      <a:cubicBezTo>
                        <a:pt x="715" y="484"/>
                        <a:pt x="918" y="269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6" name="Google Shape;9286;p38"/>
                <p:cNvSpPr/>
                <p:nvPr/>
              </p:nvSpPr>
              <p:spPr>
                <a:xfrm>
                  <a:off x="4894825" y="2868150"/>
                  <a:ext cx="757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00" extrusionOk="0">
                      <a:moveTo>
                        <a:pt x="168" y="0"/>
                      </a:moveTo>
                      <a:lnTo>
                        <a:pt x="168" y="0"/>
                      </a:lnTo>
                      <a:cubicBezTo>
                        <a:pt x="87" y="154"/>
                        <a:pt x="1" y="500"/>
                        <a:pt x="171" y="500"/>
                      </a:cubicBezTo>
                      <a:cubicBezTo>
                        <a:pt x="255" y="500"/>
                        <a:pt x="302" y="444"/>
                        <a:pt x="285" y="293"/>
                      </a:cubicBezTo>
                      <a:cubicBezTo>
                        <a:pt x="269" y="143"/>
                        <a:pt x="168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7" name="Google Shape;9287;p38"/>
                <p:cNvSpPr/>
                <p:nvPr/>
              </p:nvSpPr>
              <p:spPr>
                <a:xfrm>
                  <a:off x="497622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5" y="0"/>
                      </a:moveTo>
                      <a:lnTo>
                        <a:pt x="115" y="0"/>
                      </a:lnTo>
                      <a:cubicBezTo>
                        <a:pt x="56" y="126"/>
                        <a:pt x="1" y="399"/>
                        <a:pt x="134" y="399"/>
                      </a:cubicBezTo>
                      <a:cubicBezTo>
                        <a:pt x="196" y="399"/>
                        <a:pt x="232" y="352"/>
                        <a:pt x="218" y="232"/>
                      </a:cubicBezTo>
                      <a:cubicBezTo>
                        <a:pt x="199" y="115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8" name="Google Shape;9288;p38"/>
                <p:cNvSpPr/>
                <p:nvPr/>
              </p:nvSpPr>
              <p:spPr>
                <a:xfrm>
                  <a:off x="4934650" y="2984400"/>
                  <a:ext cx="9250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197" extrusionOk="0">
                      <a:moveTo>
                        <a:pt x="185" y="1"/>
                      </a:moveTo>
                      <a:cubicBezTo>
                        <a:pt x="84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4" y="149"/>
                        <a:pt x="310" y="168"/>
                        <a:pt x="366" y="196"/>
                      </a:cubicBezTo>
                      <a:cubicBezTo>
                        <a:pt x="366" y="191"/>
                        <a:pt x="369" y="185"/>
                        <a:pt x="369" y="182"/>
                      </a:cubicBezTo>
                      <a:cubicBezTo>
                        <a:pt x="369" y="82"/>
                        <a:pt x="285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9" name="Google Shape;9289;p38"/>
                <p:cNvSpPr/>
                <p:nvPr/>
              </p:nvSpPr>
              <p:spPr>
                <a:xfrm>
                  <a:off x="4458450" y="2829725"/>
                  <a:ext cx="18625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1189" extrusionOk="0">
                      <a:moveTo>
                        <a:pt x="407" y="0"/>
                      </a:moveTo>
                      <a:lnTo>
                        <a:pt x="407" y="0"/>
                      </a:lnTo>
                      <a:cubicBezTo>
                        <a:pt x="218" y="368"/>
                        <a:pt x="0" y="1189"/>
                        <a:pt x="419" y="1189"/>
                      </a:cubicBezTo>
                      <a:cubicBezTo>
                        <a:pt x="625" y="1189"/>
                        <a:pt x="745" y="1046"/>
                        <a:pt x="698" y="689"/>
                      </a:cubicBezTo>
                      <a:cubicBezTo>
                        <a:pt x="658" y="338"/>
                        <a:pt x="407" y="0"/>
                        <a:pt x="407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0" name="Google Shape;9290;p38"/>
                <p:cNvSpPr/>
                <p:nvPr/>
              </p:nvSpPr>
              <p:spPr>
                <a:xfrm>
                  <a:off x="4503700" y="2861875"/>
                  <a:ext cx="1552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" h="989" extrusionOk="0">
                      <a:moveTo>
                        <a:pt x="241" y="0"/>
                      </a:moveTo>
                      <a:cubicBezTo>
                        <a:pt x="68" y="299"/>
                        <a:pt x="1" y="826"/>
                        <a:pt x="249" y="968"/>
                      </a:cubicBezTo>
                      <a:cubicBezTo>
                        <a:pt x="272" y="982"/>
                        <a:pt x="297" y="988"/>
                        <a:pt x="323" y="988"/>
                      </a:cubicBezTo>
                      <a:cubicBezTo>
                        <a:pt x="467" y="988"/>
                        <a:pt x="621" y="782"/>
                        <a:pt x="497" y="564"/>
                      </a:cubicBezTo>
                      <a:cubicBezTo>
                        <a:pt x="299" y="226"/>
                        <a:pt x="241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1" name="Google Shape;9291;p38"/>
                <p:cNvSpPr/>
                <p:nvPr/>
              </p:nvSpPr>
              <p:spPr>
                <a:xfrm>
                  <a:off x="4464225" y="2843450"/>
                  <a:ext cx="917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646" extrusionOk="0">
                      <a:moveTo>
                        <a:pt x="202" y="1"/>
                      </a:moveTo>
                      <a:cubicBezTo>
                        <a:pt x="104" y="204"/>
                        <a:pt x="1" y="645"/>
                        <a:pt x="204" y="645"/>
                      </a:cubicBezTo>
                      <a:cubicBezTo>
                        <a:pt x="308" y="645"/>
                        <a:pt x="366" y="570"/>
                        <a:pt x="344" y="377"/>
                      </a:cubicBezTo>
                      <a:cubicBezTo>
                        <a:pt x="324" y="185"/>
                        <a:pt x="202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2" name="Google Shape;9292;p38"/>
                <p:cNvSpPr/>
                <p:nvPr/>
              </p:nvSpPr>
              <p:spPr>
                <a:xfrm>
                  <a:off x="4420350" y="2847500"/>
                  <a:ext cx="1915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6" h="1346" extrusionOk="0">
                      <a:moveTo>
                        <a:pt x="294" y="1"/>
                      </a:moveTo>
                      <a:cubicBezTo>
                        <a:pt x="294" y="1"/>
                        <a:pt x="408" y="252"/>
                        <a:pt x="246" y="536"/>
                      </a:cubicBezTo>
                      <a:cubicBezTo>
                        <a:pt x="82" y="824"/>
                        <a:pt x="1" y="1192"/>
                        <a:pt x="400" y="1345"/>
                      </a:cubicBezTo>
                      <a:cubicBezTo>
                        <a:pt x="400" y="1345"/>
                        <a:pt x="765" y="1222"/>
                        <a:pt x="709" y="720"/>
                      </a:cubicBezTo>
                      <a:cubicBezTo>
                        <a:pt x="654" y="215"/>
                        <a:pt x="294" y="1"/>
                        <a:pt x="294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3" name="Google Shape;9293;p38"/>
                <p:cNvSpPr/>
                <p:nvPr/>
              </p:nvSpPr>
              <p:spPr>
                <a:xfrm>
                  <a:off x="4500775" y="2889150"/>
                  <a:ext cx="187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2138" extrusionOk="0">
                      <a:moveTo>
                        <a:pt x="361" y="1"/>
                      </a:moveTo>
                      <a:cubicBezTo>
                        <a:pt x="279" y="1"/>
                        <a:pt x="163" y="91"/>
                        <a:pt x="104" y="181"/>
                      </a:cubicBezTo>
                      <a:cubicBezTo>
                        <a:pt x="1" y="340"/>
                        <a:pt x="73" y="2137"/>
                        <a:pt x="73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48" y="1133"/>
                        <a:pt x="743" y="388"/>
                      </a:cubicBezTo>
                      <a:cubicBezTo>
                        <a:pt x="740" y="268"/>
                        <a:pt x="492" y="28"/>
                        <a:pt x="380" y="3"/>
                      </a:cubicBezTo>
                      <a:cubicBezTo>
                        <a:pt x="374" y="2"/>
                        <a:pt x="36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4" name="Google Shape;9294;p38"/>
                <p:cNvSpPr/>
                <p:nvPr/>
              </p:nvSpPr>
              <p:spPr>
                <a:xfrm>
                  <a:off x="450160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lnTo>
                        <a:pt x="18" y="1"/>
                      </a:lnTo>
                      <a:cubicBezTo>
                        <a:pt x="1" y="581"/>
                        <a:pt x="40" y="1510"/>
                        <a:pt x="40" y="1510"/>
                      </a:cubicBezTo>
                      <a:lnTo>
                        <a:pt x="693" y="1510"/>
                      </a:lnTo>
                      <a:cubicBezTo>
                        <a:pt x="693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0" y="1005"/>
                        <a:pt x="573" y="1044"/>
                        <a:pt x="503" y="1044"/>
                      </a:cubicBezTo>
                      <a:cubicBezTo>
                        <a:pt x="269" y="1044"/>
                        <a:pt x="74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5" name="Google Shape;9295;p38"/>
                <p:cNvSpPr/>
                <p:nvPr/>
              </p:nvSpPr>
              <p:spPr>
                <a:xfrm>
                  <a:off x="4421675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2" y="0"/>
                      </a:moveTo>
                      <a:cubicBezTo>
                        <a:pt x="528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4" y="1338"/>
                        <a:pt x="18" y="2463"/>
                        <a:pt x="18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59" y="206"/>
                      </a:cubicBezTo>
                      <a:cubicBezTo>
                        <a:pt x="649" y="118"/>
                        <a:pt x="654" y="0"/>
                        <a:pt x="562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6" name="Google Shape;9296;p38"/>
                <p:cNvSpPr/>
                <p:nvPr/>
              </p:nvSpPr>
              <p:spPr>
                <a:xfrm>
                  <a:off x="4421825" y="2898900"/>
                  <a:ext cx="17675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3" y="553"/>
                        <a:pt x="433" y="955"/>
                        <a:pt x="215" y="955"/>
                      </a:cubicBezTo>
                      <a:cubicBezTo>
                        <a:pt x="137" y="955"/>
                        <a:pt x="65" y="907"/>
                        <a:pt x="0" y="821"/>
                      </a:cubicBezTo>
                      <a:lnTo>
                        <a:pt x="0" y="821"/>
                      </a:lnTo>
                      <a:cubicBezTo>
                        <a:pt x="9" y="1301"/>
                        <a:pt x="12" y="1778"/>
                        <a:pt x="12" y="1778"/>
                      </a:cubicBezTo>
                      <a:lnTo>
                        <a:pt x="664" y="1778"/>
                      </a:lnTo>
                      <a:cubicBezTo>
                        <a:pt x="664" y="1778"/>
                        <a:pt x="706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7" name="Google Shape;9297;p38"/>
                <p:cNvSpPr/>
                <p:nvPr/>
              </p:nvSpPr>
              <p:spPr>
                <a:xfrm>
                  <a:off x="4459625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0" y="0"/>
                        <a:pt x="1" y="145"/>
                        <a:pt x="3" y="274"/>
                      </a:cubicBezTo>
                      <a:cubicBezTo>
                        <a:pt x="6" y="810"/>
                        <a:pt x="93" y="3240"/>
                        <a:pt x="93" y="3240"/>
                      </a:cubicBezTo>
                      <a:lnTo>
                        <a:pt x="745" y="3240"/>
                      </a:lnTo>
                      <a:cubicBezTo>
                        <a:pt x="745" y="3240"/>
                        <a:pt x="868" y="908"/>
                        <a:pt x="796" y="297"/>
                      </a:cubicBezTo>
                      <a:cubicBezTo>
                        <a:pt x="776" y="180"/>
                        <a:pt x="790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8" name="Google Shape;9298;p38"/>
                <p:cNvSpPr/>
                <p:nvPr/>
              </p:nvSpPr>
              <p:spPr>
                <a:xfrm>
                  <a:off x="4459700" y="2864650"/>
                  <a:ext cx="20100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" h="3148" extrusionOk="0">
                      <a:moveTo>
                        <a:pt x="62" y="1"/>
                      </a:move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0" y="3148"/>
                        <a:pt x="90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4" y="1577"/>
                      </a:cubicBezTo>
                      <a:lnTo>
                        <a:pt x="804" y="1577"/>
                      </a:lnTo>
                      <a:cubicBezTo>
                        <a:pt x="723" y="2001"/>
                        <a:pt x="606" y="2275"/>
                        <a:pt x="477" y="2275"/>
                      </a:cubicBezTo>
                      <a:cubicBezTo>
                        <a:pt x="243" y="2275"/>
                        <a:pt x="56" y="1401"/>
                        <a:pt x="56" y="327"/>
                      </a:cubicBezTo>
                      <a:cubicBezTo>
                        <a:pt x="56" y="216"/>
                        <a:pt x="59" y="107"/>
                        <a:pt x="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9" name="Google Shape;9299;p38"/>
                <p:cNvSpPr/>
                <p:nvPr/>
              </p:nvSpPr>
              <p:spPr>
                <a:xfrm>
                  <a:off x="4432225" y="3027800"/>
                  <a:ext cx="7707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3" h="400" extrusionOk="0">
                      <a:moveTo>
                        <a:pt x="1543" y="0"/>
                      </a:moveTo>
                      <a:cubicBezTo>
                        <a:pt x="723" y="0"/>
                        <a:pt x="53" y="176"/>
                        <a:pt x="0" y="399"/>
                      </a:cubicBezTo>
                      <a:lnTo>
                        <a:pt x="3083" y="399"/>
                      </a:lnTo>
                      <a:cubicBezTo>
                        <a:pt x="3035" y="176"/>
                        <a:pt x="2363" y="0"/>
                        <a:pt x="15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0" name="Google Shape;9300;p38"/>
                <p:cNvSpPr/>
                <p:nvPr/>
              </p:nvSpPr>
              <p:spPr>
                <a:xfrm>
                  <a:off x="446730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90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1" name="Google Shape;9301;p38"/>
                <p:cNvSpPr/>
                <p:nvPr/>
              </p:nvSpPr>
              <p:spPr>
                <a:xfrm>
                  <a:off x="442810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1" y="1"/>
                      </a:moveTo>
                      <a:lnTo>
                        <a:pt x="1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2" name="Google Shape;9302;p38"/>
                <p:cNvSpPr/>
                <p:nvPr/>
              </p:nvSpPr>
              <p:spPr>
                <a:xfrm>
                  <a:off x="442810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1" y="1"/>
                      </a:moveTo>
                      <a:lnTo>
                        <a:pt x="1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3" name="Google Shape;9303;p38"/>
                <p:cNvSpPr/>
                <p:nvPr/>
              </p:nvSpPr>
              <p:spPr>
                <a:xfrm>
                  <a:off x="4461925" y="3019975"/>
                  <a:ext cx="17675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699" extrusionOk="0">
                      <a:moveTo>
                        <a:pt x="355" y="1"/>
                      </a:moveTo>
                      <a:cubicBezTo>
                        <a:pt x="160" y="1"/>
                        <a:pt x="1" y="157"/>
                        <a:pt x="1" y="349"/>
                      </a:cubicBezTo>
                      <a:cubicBezTo>
                        <a:pt x="1" y="542"/>
                        <a:pt x="160" y="698"/>
                        <a:pt x="355" y="698"/>
                      </a:cubicBezTo>
                      <a:cubicBezTo>
                        <a:pt x="547" y="698"/>
                        <a:pt x="706" y="542"/>
                        <a:pt x="706" y="349"/>
                      </a:cubicBezTo>
                      <a:cubicBezTo>
                        <a:pt x="706" y="157"/>
                        <a:pt x="547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4" name="Google Shape;9304;p38"/>
                <p:cNvSpPr/>
                <p:nvPr/>
              </p:nvSpPr>
              <p:spPr>
                <a:xfrm>
                  <a:off x="4464575" y="2983575"/>
                  <a:ext cx="12375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3" y="489"/>
                        <a:pt x="494" y="380"/>
                        <a:pt x="494" y="243"/>
                      </a:cubicBezTo>
                      <a:cubicBezTo>
                        <a:pt x="494" y="109"/>
                        <a:pt x="383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5" name="Google Shape;9305;p38"/>
                <p:cNvSpPr/>
                <p:nvPr/>
              </p:nvSpPr>
              <p:spPr>
                <a:xfrm>
                  <a:off x="4462825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0" y="1"/>
                        <a:pt x="1" y="142"/>
                        <a:pt x="1" y="316"/>
                      </a:cubicBezTo>
                      <a:cubicBezTo>
                        <a:pt x="1" y="489"/>
                        <a:pt x="143" y="628"/>
                        <a:pt x="322" y="628"/>
                      </a:cubicBezTo>
                      <a:cubicBezTo>
                        <a:pt x="497" y="628"/>
                        <a:pt x="643" y="489"/>
                        <a:pt x="643" y="316"/>
                      </a:cubicBezTo>
                      <a:cubicBezTo>
                        <a:pt x="643" y="140"/>
                        <a:pt x="497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6" name="Google Shape;9306;p38"/>
                <p:cNvSpPr/>
                <p:nvPr/>
              </p:nvSpPr>
              <p:spPr>
                <a:xfrm>
                  <a:off x="441792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7" name="Google Shape;9307;p38"/>
                <p:cNvSpPr/>
                <p:nvPr/>
              </p:nvSpPr>
              <p:spPr>
                <a:xfrm>
                  <a:off x="450057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8" name="Google Shape;9308;p38"/>
                <p:cNvSpPr/>
                <p:nvPr/>
              </p:nvSpPr>
              <p:spPr>
                <a:xfrm>
                  <a:off x="44592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9" name="Google Shape;9309;p38"/>
                <p:cNvSpPr/>
                <p:nvPr/>
              </p:nvSpPr>
              <p:spPr>
                <a:xfrm>
                  <a:off x="4426300" y="2868150"/>
                  <a:ext cx="762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500" extrusionOk="0">
                      <a:moveTo>
                        <a:pt x="167" y="0"/>
                      </a:moveTo>
                      <a:lnTo>
                        <a:pt x="167" y="0"/>
                      </a:lnTo>
                      <a:cubicBezTo>
                        <a:pt x="86" y="154"/>
                        <a:pt x="0" y="500"/>
                        <a:pt x="170" y="500"/>
                      </a:cubicBezTo>
                      <a:cubicBezTo>
                        <a:pt x="254" y="500"/>
                        <a:pt x="304" y="438"/>
                        <a:pt x="285" y="293"/>
                      </a:cubicBezTo>
                      <a:cubicBezTo>
                        <a:pt x="268" y="143"/>
                        <a:pt x="167" y="0"/>
                        <a:pt x="167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0" name="Google Shape;9310;p38"/>
                <p:cNvSpPr/>
                <p:nvPr/>
              </p:nvSpPr>
              <p:spPr>
                <a:xfrm>
                  <a:off x="450767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8" y="0"/>
                      </a:moveTo>
                      <a:lnTo>
                        <a:pt x="118" y="0"/>
                      </a:lnTo>
                      <a:cubicBezTo>
                        <a:pt x="59" y="126"/>
                        <a:pt x="1" y="399"/>
                        <a:pt x="135" y="399"/>
                      </a:cubicBezTo>
                      <a:cubicBezTo>
                        <a:pt x="199" y="399"/>
                        <a:pt x="232" y="352"/>
                        <a:pt x="218" y="232"/>
                      </a:cubicBezTo>
                      <a:cubicBezTo>
                        <a:pt x="202" y="115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1" name="Google Shape;9311;p38"/>
                <p:cNvSpPr/>
                <p:nvPr/>
              </p:nvSpPr>
              <p:spPr>
                <a:xfrm>
                  <a:off x="4466100" y="2984400"/>
                  <a:ext cx="93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197" extrusionOk="0">
                      <a:moveTo>
                        <a:pt x="188" y="1"/>
                      </a:moveTo>
                      <a:cubicBezTo>
                        <a:pt x="85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6" y="149"/>
                        <a:pt x="313" y="168"/>
                        <a:pt x="369" y="196"/>
                      </a:cubicBezTo>
                      <a:cubicBezTo>
                        <a:pt x="369" y="191"/>
                        <a:pt x="372" y="185"/>
                        <a:pt x="372" y="182"/>
                      </a:cubicBezTo>
                      <a:cubicBezTo>
                        <a:pt x="372" y="82"/>
                        <a:pt x="288" y="1"/>
                        <a:pt x="18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312" name="Google Shape;9312;p38"/>
              <p:cNvGrpSpPr/>
              <p:nvPr/>
            </p:nvGrpSpPr>
            <p:grpSpPr>
              <a:xfrm>
                <a:off x="7595442" y="1054762"/>
                <a:ext cx="1174460" cy="3004006"/>
                <a:chOff x="5680150" y="3821825"/>
                <a:chExt cx="305650" cy="781825"/>
              </a:xfrm>
            </p:grpSpPr>
            <p:sp>
              <p:nvSpPr>
                <p:cNvPr id="9313" name="Google Shape;9313;p38"/>
                <p:cNvSpPr/>
                <p:nvPr/>
              </p:nvSpPr>
              <p:spPr>
                <a:xfrm>
                  <a:off x="5728275" y="3861025"/>
                  <a:ext cx="217975" cy="6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9" h="24540" extrusionOk="0">
                      <a:moveTo>
                        <a:pt x="4358" y="1"/>
                      </a:moveTo>
                      <a:cubicBezTo>
                        <a:pt x="2325" y="1"/>
                        <a:pt x="1" y="2034"/>
                        <a:pt x="1" y="2034"/>
                      </a:cubicBezTo>
                      <a:lnTo>
                        <a:pt x="1" y="24540"/>
                      </a:lnTo>
                      <a:lnTo>
                        <a:pt x="8719" y="24540"/>
                      </a:lnTo>
                      <a:lnTo>
                        <a:pt x="8719" y="2034"/>
                      </a:lnTo>
                      <a:cubicBezTo>
                        <a:pt x="8719" y="2034"/>
                        <a:pt x="6392" y="1"/>
                        <a:pt x="43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4" name="Google Shape;9314;p38"/>
                <p:cNvSpPr/>
                <p:nvPr/>
              </p:nvSpPr>
              <p:spPr>
                <a:xfrm>
                  <a:off x="5737000" y="4221200"/>
                  <a:ext cx="200550" cy="2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2" h="9770" extrusionOk="0">
                      <a:moveTo>
                        <a:pt x="1" y="0"/>
                      </a:moveTo>
                      <a:lnTo>
                        <a:pt x="1" y="9770"/>
                      </a:lnTo>
                      <a:lnTo>
                        <a:pt x="8021" y="9770"/>
                      </a:lnTo>
                      <a:lnTo>
                        <a:pt x="8021" y="182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5" name="Google Shape;9315;p38"/>
                <p:cNvSpPr/>
                <p:nvPr/>
              </p:nvSpPr>
              <p:spPr>
                <a:xfrm>
                  <a:off x="5745725" y="3887950"/>
                  <a:ext cx="179400" cy="56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22718" extrusionOk="0">
                      <a:moveTo>
                        <a:pt x="3588" y="1"/>
                      </a:moveTo>
                      <a:cubicBezTo>
                        <a:pt x="1914" y="1"/>
                        <a:pt x="0" y="1881"/>
                        <a:pt x="0" y="1881"/>
                      </a:cubicBezTo>
                      <a:lnTo>
                        <a:pt x="0" y="22718"/>
                      </a:lnTo>
                      <a:lnTo>
                        <a:pt x="7173" y="22718"/>
                      </a:lnTo>
                      <a:lnTo>
                        <a:pt x="7176" y="1881"/>
                      </a:lnTo>
                      <a:cubicBezTo>
                        <a:pt x="7176" y="1881"/>
                        <a:pt x="5262" y="1"/>
                        <a:pt x="3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6" name="Google Shape;9316;p38"/>
                <p:cNvSpPr/>
                <p:nvPr/>
              </p:nvSpPr>
              <p:spPr>
                <a:xfrm>
                  <a:off x="5751850" y="3894575"/>
                  <a:ext cx="167075" cy="55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3" h="22185" extrusionOk="0">
                      <a:moveTo>
                        <a:pt x="3343" y="1"/>
                      </a:moveTo>
                      <a:cubicBezTo>
                        <a:pt x="1783" y="1"/>
                        <a:pt x="1" y="1839"/>
                        <a:pt x="1" y="1839"/>
                      </a:cubicBezTo>
                      <a:lnTo>
                        <a:pt x="1" y="22185"/>
                      </a:lnTo>
                      <a:lnTo>
                        <a:pt x="6680" y="22185"/>
                      </a:lnTo>
                      <a:lnTo>
                        <a:pt x="6682" y="1839"/>
                      </a:lnTo>
                      <a:cubicBezTo>
                        <a:pt x="6682" y="1839"/>
                        <a:pt x="4902" y="1"/>
                        <a:pt x="33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7" name="Google Shape;9317;p38"/>
                <p:cNvSpPr/>
                <p:nvPr/>
              </p:nvSpPr>
              <p:spPr>
                <a:xfrm>
                  <a:off x="5761550" y="4099425"/>
                  <a:ext cx="147750" cy="34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0" h="13777" extrusionOk="0">
                      <a:moveTo>
                        <a:pt x="2955" y="0"/>
                      </a:moveTo>
                      <a:cubicBezTo>
                        <a:pt x="1577" y="0"/>
                        <a:pt x="1" y="4899"/>
                        <a:pt x="1" y="4899"/>
                      </a:cubicBezTo>
                      <a:lnTo>
                        <a:pt x="1" y="13776"/>
                      </a:lnTo>
                      <a:lnTo>
                        <a:pt x="5909" y="13776"/>
                      </a:lnTo>
                      <a:lnTo>
                        <a:pt x="5909" y="4899"/>
                      </a:lnTo>
                      <a:cubicBezTo>
                        <a:pt x="5909" y="4896"/>
                        <a:pt x="4333" y="0"/>
                        <a:pt x="295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8" name="Google Shape;9318;p38"/>
                <p:cNvSpPr/>
                <p:nvPr/>
              </p:nvSpPr>
              <p:spPr>
                <a:xfrm>
                  <a:off x="5828500" y="3879850"/>
                  <a:ext cx="13775" cy="5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22568" extrusionOk="0">
                      <a:moveTo>
                        <a:pt x="1" y="1"/>
                      </a:moveTo>
                      <a:lnTo>
                        <a:pt x="1" y="22567"/>
                      </a:lnTo>
                      <a:lnTo>
                        <a:pt x="550" y="22567"/>
                      </a:lnTo>
                      <a:lnTo>
                        <a:pt x="5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9" name="Google Shape;9319;p38"/>
                <p:cNvSpPr/>
                <p:nvPr/>
              </p:nvSpPr>
              <p:spPr>
                <a:xfrm>
                  <a:off x="5828500" y="4241700"/>
                  <a:ext cx="13850" cy="2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8808" extrusionOk="0">
                      <a:moveTo>
                        <a:pt x="1" y="0"/>
                      </a:moveTo>
                      <a:lnTo>
                        <a:pt x="1" y="8791"/>
                      </a:lnTo>
                      <a:lnTo>
                        <a:pt x="553" y="8808"/>
                      </a:lnTo>
                      <a:lnTo>
                        <a:pt x="553" y="12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0" name="Google Shape;9320;p38"/>
                <p:cNvSpPr/>
                <p:nvPr/>
              </p:nvSpPr>
              <p:spPr>
                <a:xfrm>
                  <a:off x="5738400" y="393245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0"/>
                      </a:moveTo>
                      <a:lnTo>
                        <a:pt x="0" y="625"/>
                      </a:lnTo>
                      <a:lnTo>
                        <a:pt x="7762" y="625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1" name="Google Shape;9321;p38"/>
                <p:cNvSpPr/>
                <p:nvPr/>
              </p:nvSpPr>
              <p:spPr>
                <a:xfrm>
                  <a:off x="5738400" y="4117900"/>
                  <a:ext cx="1940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3" extrusionOk="0">
                      <a:moveTo>
                        <a:pt x="0" y="0"/>
                      </a:moveTo>
                      <a:lnTo>
                        <a:pt x="0" y="623"/>
                      </a:lnTo>
                      <a:lnTo>
                        <a:pt x="7762" y="623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2" name="Google Shape;9322;p38"/>
                <p:cNvSpPr/>
                <p:nvPr/>
              </p:nvSpPr>
              <p:spPr>
                <a:xfrm>
                  <a:off x="5738400" y="430320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1"/>
                      </a:moveTo>
                      <a:lnTo>
                        <a:pt x="0" y="626"/>
                      </a:lnTo>
                      <a:lnTo>
                        <a:pt x="7762" y="626"/>
                      </a:lnTo>
                      <a:lnTo>
                        <a:pt x="776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3" name="Google Shape;9323;p38"/>
                <p:cNvSpPr/>
                <p:nvPr/>
              </p:nvSpPr>
              <p:spPr>
                <a:xfrm>
                  <a:off x="5699050" y="4471500"/>
                  <a:ext cx="2542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0" h="774" extrusionOk="0">
                      <a:moveTo>
                        <a:pt x="1" y="1"/>
                      </a:moveTo>
                      <a:lnTo>
                        <a:pt x="1" y="773"/>
                      </a:lnTo>
                      <a:lnTo>
                        <a:pt x="10170" y="773"/>
                      </a:lnTo>
                      <a:lnTo>
                        <a:pt x="101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4" name="Google Shape;9324;p38"/>
                <p:cNvSpPr/>
                <p:nvPr/>
              </p:nvSpPr>
              <p:spPr>
                <a:xfrm>
                  <a:off x="5764550" y="4471500"/>
                  <a:ext cx="1357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774" extrusionOk="0">
                      <a:moveTo>
                        <a:pt x="1" y="1"/>
                      </a:moveTo>
                      <a:lnTo>
                        <a:pt x="497" y="773"/>
                      </a:lnTo>
                      <a:lnTo>
                        <a:pt x="4933" y="773"/>
                      </a:lnTo>
                      <a:lnTo>
                        <a:pt x="5429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5" name="Google Shape;9325;p38"/>
                <p:cNvSpPr/>
                <p:nvPr/>
              </p:nvSpPr>
              <p:spPr>
                <a:xfrm>
                  <a:off x="5682100" y="3821825"/>
                  <a:ext cx="152575" cy="50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3" h="20132" extrusionOk="0">
                      <a:moveTo>
                        <a:pt x="6101" y="1"/>
                      </a:moveTo>
                      <a:cubicBezTo>
                        <a:pt x="6035" y="1"/>
                        <a:pt x="2752" y="12"/>
                        <a:pt x="350" y="2157"/>
                      </a:cubicBezTo>
                      <a:cubicBezTo>
                        <a:pt x="350" y="2157"/>
                        <a:pt x="1" y="3251"/>
                        <a:pt x="517" y="20132"/>
                      </a:cubicBezTo>
                      <a:lnTo>
                        <a:pt x="737" y="20096"/>
                      </a:lnTo>
                      <a:cubicBezTo>
                        <a:pt x="1251" y="16310"/>
                        <a:pt x="6102" y="7709"/>
                        <a:pt x="6102" y="1"/>
                      </a:cubicBezTo>
                      <a:cubicBezTo>
                        <a:pt x="6102" y="1"/>
                        <a:pt x="6102" y="1"/>
                        <a:pt x="6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6" name="Google Shape;9326;p38"/>
                <p:cNvSpPr/>
                <p:nvPr/>
              </p:nvSpPr>
              <p:spPr>
                <a:xfrm>
                  <a:off x="5693700" y="3937475"/>
                  <a:ext cx="133225" cy="38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15506" extrusionOk="0">
                      <a:moveTo>
                        <a:pt x="5329" y="0"/>
                      </a:moveTo>
                      <a:lnTo>
                        <a:pt x="5329" y="0"/>
                      </a:lnTo>
                      <a:cubicBezTo>
                        <a:pt x="4172" y="3930"/>
                        <a:pt x="2149" y="8590"/>
                        <a:pt x="1325" y="8590"/>
                      </a:cubicBezTo>
                      <a:cubicBezTo>
                        <a:pt x="1324" y="8590"/>
                        <a:pt x="1323" y="8590"/>
                        <a:pt x="1323" y="8590"/>
                      </a:cubicBezTo>
                      <a:cubicBezTo>
                        <a:pt x="887" y="8587"/>
                        <a:pt x="371" y="7446"/>
                        <a:pt x="0" y="5817"/>
                      </a:cubicBezTo>
                      <a:lnTo>
                        <a:pt x="0" y="5817"/>
                      </a:lnTo>
                      <a:cubicBezTo>
                        <a:pt x="42" y="8264"/>
                        <a:pt x="115" y="11419"/>
                        <a:pt x="240" y="15506"/>
                      </a:cubicBezTo>
                      <a:lnTo>
                        <a:pt x="460" y="15470"/>
                      </a:lnTo>
                      <a:cubicBezTo>
                        <a:pt x="873" y="12434"/>
                        <a:pt x="4082" y="6297"/>
                        <a:pt x="532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7" name="Google Shape;9327;p38"/>
                <p:cNvSpPr/>
                <p:nvPr/>
              </p:nvSpPr>
              <p:spPr>
                <a:xfrm>
                  <a:off x="5680225" y="4286675"/>
                  <a:ext cx="74650" cy="3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12679" extrusionOk="0">
                      <a:moveTo>
                        <a:pt x="589" y="1"/>
                      </a:moveTo>
                      <a:lnTo>
                        <a:pt x="1" y="12080"/>
                      </a:lnTo>
                      <a:cubicBezTo>
                        <a:pt x="1" y="12080"/>
                        <a:pt x="574" y="12679"/>
                        <a:pt x="1765" y="12679"/>
                      </a:cubicBezTo>
                      <a:cubicBezTo>
                        <a:pt x="2117" y="12679"/>
                        <a:pt x="2524" y="12626"/>
                        <a:pt x="2986" y="12491"/>
                      </a:cubicBezTo>
                      <a:cubicBezTo>
                        <a:pt x="2648" y="6635"/>
                        <a:pt x="589" y="4"/>
                        <a:pt x="58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8" name="Google Shape;9328;p38"/>
                <p:cNvSpPr/>
                <p:nvPr/>
              </p:nvSpPr>
              <p:spPr>
                <a:xfrm>
                  <a:off x="5680150" y="4286750"/>
                  <a:ext cx="48225" cy="3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9" h="12676" extrusionOk="0">
                      <a:moveTo>
                        <a:pt x="590" y="1"/>
                      </a:moveTo>
                      <a:lnTo>
                        <a:pt x="1" y="12080"/>
                      </a:lnTo>
                      <a:cubicBezTo>
                        <a:pt x="1" y="12080"/>
                        <a:pt x="573" y="12676"/>
                        <a:pt x="1758" y="12676"/>
                      </a:cubicBezTo>
                      <a:cubicBezTo>
                        <a:pt x="1813" y="12676"/>
                        <a:pt x="1870" y="12674"/>
                        <a:pt x="1929" y="12672"/>
                      </a:cubicBezTo>
                      <a:cubicBezTo>
                        <a:pt x="1650" y="12114"/>
                        <a:pt x="1382" y="11408"/>
                        <a:pt x="1161" y="10529"/>
                      </a:cubicBezTo>
                      <a:cubicBezTo>
                        <a:pt x="285" y="6989"/>
                        <a:pt x="344" y="2411"/>
                        <a:pt x="1203" y="2210"/>
                      </a:cubicBezTo>
                      <a:lnTo>
                        <a:pt x="1209" y="2210"/>
                      </a:lnTo>
                      <a:cubicBezTo>
                        <a:pt x="855" y="851"/>
                        <a:pt x="590" y="1"/>
                        <a:pt x="59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9" name="Google Shape;9329;p38"/>
                <p:cNvSpPr/>
                <p:nvPr/>
              </p:nvSpPr>
              <p:spPr>
                <a:xfrm>
                  <a:off x="5693238" y="4311725"/>
                  <a:ext cx="24425" cy="2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" h="1032" extrusionOk="0">
                      <a:moveTo>
                        <a:pt x="148" y="1"/>
                      </a:moveTo>
                      <a:cubicBezTo>
                        <a:pt x="26" y="1"/>
                        <a:pt x="0" y="92"/>
                        <a:pt x="0" y="399"/>
                      </a:cubicBezTo>
                      <a:cubicBezTo>
                        <a:pt x="0" y="890"/>
                        <a:pt x="67" y="862"/>
                        <a:pt x="489" y="960"/>
                      </a:cubicBezTo>
                      <a:cubicBezTo>
                        <a:pt x="647" y="998"/>
                        <a:pt x="755" y="1031"/>
                        <a:pt x="828" y="1031"/>
                      </a:cubicBezTo>
                      <a:cubicBezTo>
                        <a:pt x="951" y="1031"/>
                        <a:pt x="977" y="940"/>
                        <a:pt x="977" y="633"/>
                      </a:cubicBezTo>
                      <a:cubicBezTo>
                        <a:pt x="977" y="142"/>
                        <a:pt x="907" y="173"/>
                        <a:pt x="489" y="72"/>
                      </a:cubicBezTo>
                      <a:cubicBezTo>
                        <a:pt x="330" y="34"/>
                        <a:pt x="221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0" name="Google Shape;9330;p38"/>
                <p:cNvSpPr/>
                <p:nvPr/>
              </p:nvSpPr>
              <p:spPr>
                <a:xfrm>
                  <a:off x="5695925" y="3911950"/>
                  <a:ext cx="94600" cy="20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4" h="8365" extrusionOk="0">
                      <a:moveTo>
                        <a:pt x="73" y="0"/>
                      </a:moveTo>
                      <a:lnTo>
                        <a:pt x="73" y="0"/>
                      </a:lnTo>
                      <a:cubicBezTo>
                        <a:pt x="0" y="2037"/>
                        <a:pt x="277" y="7853"/>
                        <a:pt x="1102" y="8336"/>
                      </a:cubicBezTo>
                      <a:cubicBezTo>
                        <a:pt x="1136" y="8356"/>
                        <a:pt x="1171" y="8365"/>
                        <a:pt x="1207" y="8365"/>
                      </a:cubicBezTo>
                      <a:cubicBezTo>
                        <a:pt x="2075" y="8365"/>
                        <a:pt x="3783" y="3126"/>
                        <a:pt x="3783" y="3125"/>
                      </a:cubicBezTo>
                      <a:lnTo>
                        <a:pt x="3783" y="3125"/>
                      </a:lnTo>
                      <a:cubicBezTo>
                        <a:pt x="3783" y="3126"/>
                        <a:pt x="1980" y="7357"/>
                        <a:pt x="1346" y="7357"/>
                      </a:cubicBezTo>
                      <a:cubicBezTo>
                        <a:pt x="1293" y="7357"/>
                        <a:pt x="1249" y="7328"/>
                        <a:pt x="1214" y="7265"/>
                      </a:cubicBezTo>
                      <a:cubicBezTo>
                        <a:pt x="754" y="6445"/>
                        <a:pt x="73" y="1"/>
                        <a:pt x="7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1" name="Google Shape;9331;p38"/>
                <p:cNvSpPr/>
                <p:nvPr/>
              </p:nvSpPr>
              <p:spPr>
                <a:xfrm>
                  <a:off x="5702825" y="4149775"/>
                  <a:ext cx="40350" cy="11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4640" extrusionOk="0">
                      <a:moveTo>
                        <a:pt x="1613" y="0"/>
                      </a:moveTo>
                      <a:cubicBezTo>
                        <a:pt x="1111" y="1198"/>
                        <a:pt x="690" y="1738"/>
                        <a:pt x="397" y="1738"/>
                      </a:cubicBezTo>
                      <a:cubicBezTo>
                        <a:pt x="208" y="1738"/>
                        <a:pt x="72" y="1517"/>
                        <a:pt x="1" y="1105"/>
                      </a:cubicBezTo>
                      <a:lnTo>
                        <a:pt x="1" y="1105"/>
                      </a:lnTo>
                      <a:lnTo>
                        <a:pt x="126" y="4640"/>
                      </a:lnTo>
                      <a:cubicBezTo>
                        <a:pt x="441" y="3156"/>
                        <a:pt x="999" y="1588"/>
                        <a:pt x="161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9332" name="Google Shape;9332;p38"/>
                <p:cNvGrpSpPr/>
                <p:nvPr/>
              </p:nvGrpSpPr>
              <p:grpSpPr>
                <a:xfrm>
                  <a:off x="5829550" y="3821825"/>
                  <a:ext cx="156250" cy="781825"/>
                  <a:chOff x="5829550" y="3821825"/>
                  <a:chExt cx="156250" cy="781825"/>
                </a:xfrm>
              </p:grpSpPr>
              <p:sp>
                <p:nvSpPr>
                  <p:cNvPr id="9333" name="Google Shape;9333;p38"/>
                  <p:cNvSpPr/>
                  <p:nvPr/>
                </p:nvSpPr>
                <p:spPr>
                  <a:xfrm>
                    <a:off x="5829550" y="3821825"/>
                    <a:ext cx="152500" cy="50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00" h="20132" extrusionOk="0">
                        <a:moveTo>
                          <a:pt x="1" y="1"/>
                        </a:moveTo>
                        <a:cubicBezTo>
                          <a:pt x="1" y="7709"/>
                          <a:pt x="4852" y="16310"/>
                          <a:pt x="5365" y="20096"/>
                        </a:cubicBezTo>
                        <a:lnTo>
                          <a:pt x="5583" y="20132"/>
                        </a:lnTo>
                        <a:cubicBezTo>
                          <a:pt x="6099" y="3251"/>
                          <a:pt x="5750" y="2157"/>
                          <a:pt x="5750" y="2157"/>
                        </a:cubicBezTo>
                        <a:cubicBezTo>
                          <a:pt x="3407" y="7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4" name="Google Shape;9334;p38"/>
                  <p:cNvSpPr/>
                  <p:nvPr/>
                </p:nvSpPr>
                <p:spPr>
                  <a:xfrm>
                    <a:off x="5909275" y="4286675"/>
                    <a:ext cx="74650" cy="316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12679" extrusionOk="0">
                        <a:moveTo>
                          <a:pt x="2394" y="1"/>
                        </a:moveTo>
                        <a:lnTo>
                          <a:pt x="2394" y="1"/>
                        </a:lnTo>
                        <a:lnTo>
                          <a:pt x="2394" y="1"/>
                        </a:lnTo>
                        <a:cubicBezTo>
                          <a:pt x="2394" y="1"/>
                          <a:pt x="2394" y="1"/>
                          <a:pt x="2394" y="1"/>
                        </a:cubicBezTo>
                        <a:close/>
                        <a:moveTo>
                          <a:pt x="2394" y="1"/>
                        </a:moveTo>
                        <a:cubicBezTo>
                          <a:pt x="2390" y="34"/>
                          <a:pt x="337" y="6648"/>
                          <a:pt x="0" y="12491"/>
                        </a:cubicBezTo>
                        <a:cubicBezTo>
                          <a:pt x="462" y="12626"/>
                          <a:pt x="869" y="12679"/>
                          <a:pt x="1221" y="12679"/>
                        </a:cubicBezTo>
                        <a:cubicBezTo>
                          <a:pt x="2412" y="12679"/>
                          <a:pt x="2985" y="12080"/>
                          <a:pt x="2985" y="12080"/>
                        </a:cubicBezTo>
                        <a:lnTo>
                          <a:pt x="2394" y="1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5" name="Google Shape;9335;p38"/>
                  <p:cNvSpPr/>
                  <p:nvPr/>
                </p:nvSpPr>
                <p:spPr>
                  <a:xfrm>
                    <a:off x="5945200" y="4286750"/>
                    <a:ext cx="40600" cy="316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2669" extrusionOk="0">
                        <a:moveTo>
                          <a:pt x="963" y="1"/>
                        </a:moveTo>
                        <a:cubicBezTo>
                          <a:pt x="963" y="1"/>
                          <a:pt x="617" y="1108"/>
                          <a:pt x="187" y="2824"/>
                        </a:cubicBezTo>
                        <a:cubicBezTo>
                          <a:pt x="1624" y="3786"/>
                          <a:pt x="650" y="10532"/>
                          <a:pt x="0" y="12669"/>
                        </a:cubicBezTo>
                        <a:cubicBezTo>
                          <a:pt x="1046" y="12602"/>
                          <a:pt x="1551" y="12080"/>
                          <a:pt x="1551" y="12080"/>
                        </a:cubicBezTo>
                        <a:lnTo>
                          <a:pt x="963" y="1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6" name="Google Shape;9336;p38"/>
                  <p:cNvSpPr/>
                  <p:nvPr/>
                </p:nvSpPr>
                <p:spPr>
                  <a:xfrm>
                    <a:off x="5839050" y="3922400"/>
                    <a:ext cx="137550" cy="402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02" h="1610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155" y="6498"/>
                          <a:pt x="4559" y="12940"/>
                          <a:pt x="4980" y="16070"/>
                        </a:cubicBezTo>
                        <a:lnTo>
                          <a:pt x="5200" y="16106"/>
                        </a:lnTo>
                        <a:cubicBezTo>
                          <a:pt x="5465" y="7416"/>
                          <a:pt x="5501" y="2905"/>
                          <a:pt x="5474" y="584"/>
                        </a:cubicBezTo>
                        <a:lnTo>
                          <a:pt x="5474" y="584"/>
                        </a:lnTo>
                        <a:cubicBezTo>
                          <a:pt x="5351" y="3775"/>
                          <a:pt x="4687" y="6838"/>
                          <a:pt x="4123" y="7223"/>
                        </a:cubicBezTo>
                        <a:cubicBezTo>
                          <a:pt x="4032" y="7286"/>
                          <a:pt x="3932" y="7317"/>
                          <a:pt x="3826" y="7317"/>
                        </a:cubicBezTo>
                        <a:cubicBezTo>
                          <a:pt x="2901" y="7317"/>
                          <a:pt x="1472" y="4987"/>
                          <a:pt x="349" y="1253"/>
                        </a:cubicBezTo>
                        <a:cubicBezTo>
                          <a:pt x="223" y="835"/>
                          <a:pt x="109" y="419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7" name="Google Shape;9337;p38"/>
                  <p:cNvSpPr/>
                  <p:nvPr/>
                </p:nvSpPr>
                <p:spPr>
                  <a:xfrm>
                    <a:off x="5951200" y="4307550"/>
                    <a:ext cx="24425" cy="25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7" h="1032" extrusionOk="0">
                        <a:moveTo>
                          <a:pt x="828" y="1"/>
                        </a:moveTo>
                        <a:cubicBezTo>
                          <a:pt x="754" y="1"/>
                          <a:pt x="646" y="34"/>
                          <a:pt x="488" y="72"/>
                        </a:cubicBezTo>
                        <a:cubicBezTo>
                          <a:pt x="70" y="173"/>
                          <a:pt x="0" y="142"/>
                          <a:pt x="0" y="633"/>
                        </a:cubicBezTo>
                        <a:cubicBezTo>
                          <a:pt x="0" y="940"/>
                          <a:pt x="26" y="1031"/>
                          <a:pt x="149" y="1031"/>
                        </a:cubicBezTo>
                        <a:cubicBezTo>
                          <a:pt x="222" y="1031"/>
                          <a:pt x="330" y="998"/>
                          <a:pt x="488" y="960"/>
                        </a:cubicBezTo>
                        <a:cubicBezTo>
                          <a:pt x="909" y="862"/>
                          <a:pt x="976" y="890"/>
                          <a:pt x="976" y="399"/>
                        </a:cubicBezTo>
                        <a:cubicBezTo>
                          <a:pt x="976" y="92"/>
                          <a:pt x="950" y="1"/>
                          <a:pt x="82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8" name="Google Shape;9338;p38"/>
                  <p:cNvSpPr/>
                  <p:nvPr/>
                </p:nvSpPr>
                <p:spPr>
                  <a:xfrm>
                    <a:off x="5867625" y="3931125"/>
                    <a:ext cx="83850" cy="1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4" h="6286" extrusionOk="0">
                        <a:moveTo>
                          <a:pt x="3326" y="3733"/>
                        </a:moveTo>
                        <a:cubicBezTo>
                          <a:pt x="3326" y="3733"/>
                          <a:pt x="3326" y="3734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6" y="3734"/>
                          <a:pt x="3326" y="3733"/>
                          <a:pt x="3326" y="3733"/>
                        </a:cubicBezTo>
                        <a:close/>
                        <a:moveTo>
                          <a:pt x="1" y="0"/>
                        </a:moveTo>
                        <a:cubicBezTo>
                          <a:pt x="1" y="2"/>
                          <a:pt x="1215" y="6266"/>
                          <a:pt x="2517" y="6286"/>
                        </a:cubicBezTo>
                        <a:cubicBezTo>
                          <a:pt x="2519" y="6286"/>
                          <a:pt x="2520" y="6286"/>
                          <a:pt x="2521" y="6286"/>
                        </a:cubicBezTo>
                        <a:cubicBezTo>
                          <a:pt x="3353" y="6286"/>
                          <a:pt x="3327" y="3787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7" y="3770"/>
                          <a:pt x="3334" y="4952"/>
                          <a:pt x="2609" y="5622"/>
                        </a:cubicBezTo>
                        <a:cubicBezTo>
                          <a:pt x="2549" y="5678"/>
                          <a:pt x="2485" y="5705"/>
                          <a:pt x="2419" y="5705"/>
                        </a:cubicBezTo>
                        <a:cubicBezTo>
                          <a:pt x="1690" y="5705"/>
                          <a:pt x="676" y="2426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9" name="Google Shape;9339;p38"/>
                  <p:cNvSpPr/>
                  <p:nvPr/>
                </p:nvSpPr>
                <p:spPr>
                  <a:xfrm>
                    <a:off x="5913175" y="4124325"/>
                    <a:ext cx="48225" cy="107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9" h="4283" extrusionOk="0">
                        <a:moveTo>
                          <a:pt x="1" y="0"/>
                        </a:moveTo>
                        <a:cubicBezTo>
                          <a:pt x="1" y="1"/>
                          <a:pt x="1340" y="2266"/>
                          <a:pt x="1928" y="4282"/>
                        </a:cubicBezTo>
                        <a:cubicBezTo>
                          <a:pt x="1928" y="4282"/>
                          <a:pt x="1680" y="2553"/>
                          <a:pt x="1440" y="1947"/>
                        </a:cubicBezTo>
                        <a:cubicBezTo>
                          <a:pt x="1203" y="1339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40" name="Google Shape;9340;p38"/>
                  <p:cNvSpPr/>
                  <p:nvPr/>
                </p:nvSpPr>
                <p:spPr>
                  <a:xfrm>
                    <a:off x="5932825" y="3870350"/>
                    <a:ext cx="26050" cy="16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2" h="6611" extrusionOk="0">
                        <a:moveTo>
                          <a:pt x="473" y="1"/>
                        </a:moveTo>
                        <a:cubicBezTo>
                          <a:pt x="321" y="1"/>
                          <a:pt x="0" y="551"/>
                          <a:pt x="247" y="1555"/>
                        </a:cubicBezTo>
                        <a:cubicBezTo>
                          <a:pt x="540" y="2752"/>
                          <a:pt x="277" y="6611"/>
                          <a:pt x="277" y="6611"/>
                        </a:cubicBezTo>
                        <a:cubicBezTo>
                          <a:pt x="277" y="6611"/>
                          <a:pt x="1042" y="1779"/>
                          <a:pt x="537" y="60"/>
                        </a:cubicBezTo>
                        <a:cubicBezTo>
                          <a:pt x="525" y="20"/>
                          <a:pt x="502" y="1"/>
                          <a:pt x="473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41" name="Google Shape;9341;p38"/>
                  <p:cNvSpPr/>
                  <p:nvPr/>
                </p:nvSpPr>
                <p:spPr>
                  <a:xfrm>
                    <a:off x="5953075" y="4381325"/>
                    <a:ext cx="19000" cy="157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0" h="6281" extrusionOk="0">
                        <a:moveTo>
                          <a:pt x="187" y="0"/>
                        </a:moveTo>
                        <a:cubicBezTo>
                          <a:pt x="271" y="1853"/>
                          <a:pt x="162" y="4026"/>
                          <a:pt x="0" y="6280"/>
                        </a:cubicBezTo>
                        <a:cubicBezTo>
                          <a:pt x="0" y="6280"/>
                          <a:pt x="759" y="1839"/>
                          <a:pt x="187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9342" name="Google Shape;9342;p38"/>
                <p:cNvSpPr/>
                <p:nvPr/>
              </p:nvSpPr>
              <p:spPr>
                <a:xfrm>
                  <a:off x="5698075" y="4383475"/>
                  <a:ext cx="20475" cy="16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6624" extrusionOk="0">
                      <a:moveTo>
                        <a:pt x="165" y="1"/>
                      </a:moveTo>
                      <a:cubicBezTo>
                        <a:pt x="165" y="2"/>
                        <a:pt x="1" y="4685"/>
                        <a:pt x="818" y="6624"/>
                      </a:cubicBezTo>
                      <a:cubicBezTo>
                        <a:pt x="483" y="4674"/>
                        <a:pt x="305" y="2383"/>
                        <a:pt x="1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9343" name="Google Shape;9343;p3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4" name="Google Shape;9344;p3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5" name="Google Shape;9345;p3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6" name="Google Shape;9346;p3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7" name="Google Shape;9347;p3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9348" name="Google Shape;9348;p3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9349" name="Google Shape;9349;p3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0" name="Google Shape;9350;p3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1" name="Google Shape;9351;p3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2" name="Google Shape;9352;p3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3" name="Google Shape;9353;p3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4" name="Google Shape;9354;p3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5" name="Google Shape;9355;p3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6" name="Google Shape;9356;p3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7" name="Google Shape;9357;p3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8" name="Google Shape;9358;p3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9" name="Google Shape;9359;p3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0" name="Google Shape;9360;p3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1" name="Google Shape;9361;p3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2" name="Google Shape;9362;p3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3" name="Google Shape;9363;p3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4" name="Google Shape;9364;p3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5" name="Google Shape;9365;p3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6" name="Google Shape;9366;p3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7" name="Google Shape;9367;p3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8" name="Google Shape;9368;p3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9" name="Google Shape;9369;p3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0" name="Google Shape;9370;p3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1" name="Google Shape;9371;p3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2" name="Google Shape;9372;p3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3" name="Google Shape;9373;p3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4" name="Google Shape;9374;p3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5" name="Google Shape;9375;p3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6" name="Google Shape;9376;p3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7" name="Google Shape;9377;p3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8" name="Google Shape;9378;p3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9" name="Google Shape;9379;p3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0" name="Google Shape;9380;p3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1" name="Google Shape;9381;p3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2" name="Google Shape;9382;p3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9383" name="Google Shape;9383;p3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9384" name="Google Shape;9384;p3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9385" name="Google Shape;9385;p3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6" name="Google Shape;9386;p3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7" name="Google Shape;9387;p3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8" name="Google Shape;9388;p3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9" name="Google Shape;9389;p3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0" name="Google Shape;9390;p3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1" name="Google Shape;9391;p3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2" name="Google Shape;9392;p3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3" name="Google Shape;9393;p3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4" name="Google Shape;9394;p3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5" name="Google Shape;9395;p3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6" name="Google Shape;9396;p3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7" name="Google Shape;9397;p3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8" name="Google Shape;9398;p3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9" name="Google Shape;9399;p3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0" name="Google Shape;9400;p3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1" name="Google Shape;9401;p3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2" name="Google Shape;9402;p3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3" name="Google Shape;9403;p3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4" name="Google Shape;9404;p3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5" name="Google Shape;9405;p3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6" name="Google Shape;9406;p3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7" name="Google Shape;9407;p3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8" name="Google Shape;9408;p3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9" name="Google Shape;9409;p3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0" name="Google Shape;9410;p3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1" name="Google Shape;9411;p3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2" name="Google Shape;9412;p3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3" name="Google Shape;9413;p3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4" name="Google Shape;9414;p3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5" name="Google Shape;9415;p3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6" name="Google Shape;9416;p3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7" name="Google Shape;9417;p3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8" name="Google Shape;9418;p3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9" name="Google Shape;9419;p3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0" name="Google Shape;9420;p3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1" name="Google Shape;9421;p3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2" name="Google Shape;9422;p3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3" name="Google Shape;9423;p3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4" name="Google Shape;9424;p3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5" name="Google Shape;9425;p3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6" name="Google Shape;9426;p3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7" name="Google Shape;9427;p3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8" name="Google Shape;9428;p3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9" name="Google Shape;9429;p3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0" name="Google Shape;9430;p3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1" name="Google Shape;9431;p3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2" name="Google Shape;9432;p3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3" name="Google Shape;9433;p3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4" name="Google Shape;9434;p3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5" name="Google Shape;9435;p3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6" name="Google Shape;9436;p3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7" name="Google Shape;9437;p3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8" name="Google Shape;9438;p3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9" name="Google Shape;9439;p3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0" name="Google Shape;9440;p3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1" name="Google Shape;9441;p3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2" name="Google Shape;9442;p3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3" name="Google Shape;9443;p3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444" name="Google Shape;9444;p3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dk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11" name="Google Shape;11;p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7" name="Google Shape;107;p2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108" name="Google Shape;108;p2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9" name="Google Shape;109;p2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0" name="Google Shape;110;p2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1" name="Google Shape;111;p2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2" name="Google Shape;112;p2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" name="Google Shape;113;p2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" name="Google Shape;114;p2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15" name="Google Shape;115;p2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116" name="Google Shape;116;p2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" name="Google Shape;117;p2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" name="Google Shape;118;p2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" name="Google Shape;119;p2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0" name="Google Shape;120;p2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1" name="Google Shape;121;p2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" name="Google Shape;122;p2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" name="Google Shape;123;p2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24" name="Google Shape;124;p2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66" name="Google Shape;166;p2"/>
              <p:cNvGrpSpPr/>
              <p:nvPr/>
            </p:nvGrpSpPr>
            <p:grpSpPr>
              <a:xfrm>
                <a:off x="720005" y="2237990"/>
                <a:ext cx="866799" cy="2172646"/>
                <a:chOff x="5007825" y="3209350"/>
                <a:chExt cx="402750" cy="1009500"/>
              </a:xfrm>
            </p:grpSpPr>
            <p:sp>
              <p:nvSpPr>
                <p:cNvPr id="167" name="Google Shape;167;p2"/>
                <p:cNvSpPr/>
                <p:nvPr/>
              </p:nvSpPr>
              <p:spPr>
                <a:xfrm>
                  <a:off x="5237525" y="3807100"/>
                  <a:ext cx="75150" cy="7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" h="2964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lnTo>
                        <a:pt x="872" y="2964"/>
                      </a:lnTo>
                      <a:cubicBezTo>
                        <a:pt x="872" y="2964"/>
                        <a:pt x="2169" y="2885"/>
                        <a:pt x="3006" y="2145"/>
                      </a:cubicBezTo>
                      <a:lnTo>
                        <a:pt x="2441" y="922"/>
                      </a:lnTo>
                      <a:cubicBezTo>
                        <a:pt x="1882" y="608"/>
                        <a:pt x="1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8" name="Google Shape;168;p2"/>
                <p:cNvSpPr/>
                <p:nvPr/>
              </p:nvSpPr>
              <p:spPr>
                <a:xfrm>
                  <a:off x="5092625" y="3807100"/>
                  <a:ext cx="75175" cy="7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7" h="2964" extrusionOk="0">
                      <a:moveTo>
                        <a:pt x="3006" y="1"/>
                      </a:moveTo>
                      <a:cubicBezTo>
                        <a:pt x="2995" y="1"/>
                        <a:pt x="1125" y="608"/>
                        <a:pt x="566" y="922"/>
                      </a:cubicBezTo>
                      <a:lnTo>
                        <a:pt x="0" y="2145"/>
                      </a:lnTo>
                      <a:cubicBezTo>
                        <a:pt x="838" y="2885"/>
                        <a:pt x="2134" y="2964"/>
                        <a:pt x="2134" y="2964"/>
                      </a:cubicBezTo>
                      <a:lnTo>
                        <a:pt x="3006" y="1"/>
                      </a:lnTo>
                      <a:cubicBezTo>
                        <a:pt x="3006" y="1"/>
                        <a:pt x="3006" y="1"/>
                        <a:pt x="3006" y="1"/>
                      </a:cubicBez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9" name="Google Shape;169;p2"/>
                <p:cNvSpPr/>
                <p:nvPr/>
              </p:nvSpPr>
              <p:spPr>
                <a:xfrm>
                  <a:off x="5103650" y="3791825"/>
                  <a:ext cx="200525" cy="1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1" h="6479" extrusionOk="0">
                      <a:moveTo>
                        <a:pt x="4846" y="1"/>
                      </a:moveTo>
                      <a:lnTo>
                        <a:pt x="1054" y="1474"/>
                      </a:lnTo>
                      <a:lnTo>
                        <a:pt x="0" y="4069"/>
                      </a:lnTo>
                      <a:cubicBezTo>
                        <a:pt x="1557" y="5595"/>
                        <a:pt x="3435" y="6460"/>
                        <a:pt x="3435" y="6460"/>
                      </a:cubicBezTo>
                      <a:lnTo>
                        <a:pt x="3995" y="5085"/>
                      </a:lnTo>
                      <a:lnTo>
                        <a:pt x="4594" y="6479"/>
                      </a:lnTo>
                      <a:cubicBezTo>
                        <a:pt x="4594" y="6479"/>
                        <a:pt x="6994" y="5200"/>
                        <a:pt x="8020" y="3622"/>
                      </a:cubicBezTo>
                      <a:lnTo>
                        <a:pt x="484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0" name="Google Shape;170;p2"/>
                <p:cNvSpPr/>
                <p:nvPr/>
              </p:nvSpPr>
              <p:spPr>
                <a:xfrm>
                  <a:off x="5122750" y="3754050"/>
                  <a:ext cx="91425" cy="32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7" h="13170" extrusionOk="0">
                      <a:moveTo>
                        <a:pt x="2659" y="1"/>
                      </a:moveTo>
                      <a:cubicBezTo>
                        <a:pt x="1933" y="1"/>
                        <a:pt x="164" y="1432"/>
                        <a:pt x="71" y="3038"/>
                      </a:cubicBezTo>
                      <a:cubicBezTo>
                        <a:pt x="1" y="4229"/>
                        <a:pt x="3326" y="13170"/>
                        <a:pt x="3326" y="13170"/>
                      </a:cubicBezTo>
                      <a:lnTo>
                        <a:pt x="3656" y="13170"/>
                      </a:lnTo>
                      <a:cubicBezTo>
                        <a:pt x="3656" y="13167"/>
                        <a:pt x="3370" y="437"/>
                        <a:pt x="2862" y="58"/>
                      </a:cubicBezTo>
                      <a:cubicBezTo>
                        <a:pt x="2810" y="19"/>
                        <a:pt x="2741" y="1"/>
                        <a:pt x="2659" y="1"/>
                      </a:cubicBezTo>
                      <a:close/>
                      <a:moveTo>
                        <a:pt x="3656" y="13170"/>
                      </a:moveTo>
                      <a:cubicBezTo>
                        <a:pt x="3656" y="13170"/>
                        <a:pt x="3656" y="13170"/>
                        <a:pt x="3656" y="13170"/>
                      </a:cubicBezTo>
                      <a:cubicBezTo>
                        <a:pt x="3656" y="13170"/>
                        <a:pt x="3656" y="13170"/>
                        <a:pt x="3656" y="1317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1" name="Google Shape;171;p2"/>
                <p:cNvSpPr/>
                <p:nvPr/>
              </p:nvSpPr>
              <p:spPr>
                <a:xfrm>
                  <a:off x="5123950" y="3754050"/>
                  <a:ext cx="90250" cy="32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0" h="13173" extrusionOk="0">
                      <a:moveTo>
                        <a:pt x="2611" y="1"/>
                      </a:moveTo>
                      <a:cubicBezTo>
                        <a:pt x="1885" y="1"/>
                        <a:pt x="116" y="1432"/>
                        <a:pt x="23" y="3038"/>
                      </a:cubicBezTo>
                      <a:cubicBezTo>
                        <a:pt x="0" y="3455"/>
                        <a:pt x="390" y="4818"/>
                        <a:pt x="908" y="6416"/>
                      </a:cubicBezTo>
                      <a:cubicBezTo>
                        <a:pt x="1059" y="6199"/>
                        <a:pt x="1253" y="6070"/>
                        <a:pt x="1469" y="6027"/>
                      </a:cubicBezTo>
                      <a:cubicBezTo>
                        <a:pt x="1549" y="6011"/>
                        <a:pt x="1631" y="6002"/>
                        <a:pt x="1712" y="6002"/>
                      </a:cubicBezTo>
                      <a:cubicBezTo>
                        <a:pt x="2287" y="6002"/>
                        <a:pt x="2848" y="6457"/>
                        <a:pt x="2940" y="8122"/>
                      </a:cubicBezTo>
                      <a:cubicBezTo>
                        <a:pt x="3011" y="9395"/>
                        <a:pt x="3391" y="11726"/>
                        <a:pt x="2881" y="12084"/>
                      </a:cubicBezTo>
                      <a:cubicBezTo>
                        <a:pt x="3123" y="12752"/>
                        <a:pt x="3279" y="13173"/>
                        <a:pt x="3279" y="13173"/>
                      </a:cubicBezTo>
                      <a:lnTo>
                        <a:pt x="3610" y="13173"/>
                      </a:lnTo>
                      <a:cubicBezTo>
                        <a:pt x="3608" y="13173"/>
                        <a:pt x="3322" y="437"/>
                        <a:pt x="2814" y="58"/>
                      </a:cubicBezTo>
                      <a:cubicBezTo>
                        <a:pt x="2762" y="19"/>
                        <a:pt x="2693" y="1"/>
                        <a:pt x="261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" name="Google Shape;172;p2"/>
                <p:cNvSpPr/>
                <p:nvPr/>
              </p:nvSpPr>
              <p:spPr>
                <a:xfrm>
                  <a:off x="5198600" y="3749625"/>
                  <a:ext cx="88200" cy="3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8" h="13347" extrusionOk="0">
                      <a:moveTo>
                        <a:pt x="682" y="1"/>
                      </a:moveTo>
                      <a:cubicBezTo>
                        <a:pt x="609" y="1"/>
                        <a:pt x="548" y="17"/>
                        <a:pt x="502" y="52"/>
                      </a:cubicBezTo>
                      <a:cubicBezTo>
                        <a:pt x="0" y="431"/>
                        <a:pt x="456" y="13347"/>
                        <a:pt x="456" y="13347"/>
                      </a:cubicBezTo>
                      <a:lnTo>
                        <a:pt x="786" y="13347"/>
                      </a:lnTo>
                      <a:cubicBezTo>
                        <a:pt x="786" y="13347"/>
                        <a:pt x="786" y="13347"/>
                        <a:pt x="786" y="13347"/>
                      </a:cubicBezTo>
                      <a:cubicBezTo>
                        <a:pt x="787" y="13347"/>
                        <a:pt x="3528" y="4442"/>
                        <a:pt x="3435" y="3251"/>
                      </a:cubicBezTo>
                      <a:cubicBezTo>
                        <a:pt x="3308" y="1626"/>
                        <a:pt x="1405" y="1"/>
                        <a:pt x="68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" name="Google Shape;173;p2"/>
                <p:cNvSpPr/>
                <p:nvPr/>
              </p:nvSpPr>
              <p:spPr>
                <a:xfrm>
                  <a:off x="5201750" y="3749625"/>
                  <a:ext cx="83600" cy="3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44" h="13347" extrusionOk="0">
                      <a:moveTo>
                        <a:pt x="556" y="1"/>
                      </a:moveTo>
                      <a:cubicBezTo>
                        <a:pt x="483" y="1"/>
                        <a:pt x="422" y="17"/>
                        <a:pt x="376" y="52"/>
                      </a:cubicBezTo>
                      <a:cubicBezTo>
                        <a:pt x="152" y="223"/>
                        <a:pt x="1" y="2805"/>
                        <a:pt x="32" y="5720"/>
                      </a:cubicBezTo>
                      <a:cubicBezTo>
                        <a:pt x="72" y="9308"/>
                        <a:pt x="330" y="13347"/>
                        <a:pt x="330" y="13347"/>
                      </a:cubicBezTo>
                      <a:lnTo>
                        <a:pt x="660" y="13347"/>
                      </a:lnTo>
                      <a:cubicBezTo>
                        <a:pt x="660" y="13347"/>
                        <a:pt x="808" y="12863"/>
                        <a:pt x="1037" y="12103"/>
                      </a:cubicBezTo>
                      <a:cubicBezTo>
                        <a:pt x="548" y="11805"/>
                        <a:pt x="223" y="8773"/>
                        <a:pt x="496" y="7172"/>
                      </a:cubicBezTo>
                      <a:cubicBezTo>
                        <a:pt x="668" y="6164"/>
                        <a:pt x="1022" y="5878"/>
                        <a:pt x="1400" y="5878"/>
                      </a:cubicBezTo>
                      <a:cubicBezTo>
                        <a:pt x="1644" y="5878"/>
                        <a:pt x="1898" y="5997"/>
                        <a:pt x="2120" y="6118"/>
                      </a:cubicBezTo>
                      <a:cubicBezTo>
                        <a:pt x="2301" y="6217"/>
                        <a:pt x="2449" y="6470"/>
                        <a:pt x="2546" y="6842"/>
                      </a:cubicBezTo>
                      <a:cubicBezTo>
                        <a:pt x="2998" y="5155"/>
                        <a:pt x="3343" y="3688"/>
                        <a:pt x="3309" y="3251"/>
                      </a:cubicBezTo>
                      <a:cubicBezTo>
                        <a:pt x="3182" y="1626"/>
                        <a:pt x="1279" y="1"/>
                        <a:pt x="55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" name="Google Shape;174;p2"/>
                <p:cNvSpPr/>
                <p:nvPr/>
              </p:nvSpPr>
              <p:spPr>
                <a:xfrm>
                  <a:off x="5195100" y="3801650"/>
                  <a:ext cx="14175" cy="14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7" h="5950" extrusionOk="0">
                      <a:moveTo>
                        <a:pt x="234" y="0"/>
                      </a:moveTo>
                      <a:lnTo>
                        <a:pt x="1" y="891"/>
                      </a:lnTo>
                      <a:lnTo>
                        <a:pt x="402" y="5949"/>
                      </a:lnTo>
                      <a:lnTo>
                        <a:pt x="567" y="766"/>
                      </a:lnTo>
                      <a:lnTo>
                        <a:pt x="234" y="0"/>
                      </a:ln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" name="Google Shape;175;p2"/>
                <p:cNvSpPr/>
                <p:nvPr/>
              </p:nvSpPr>
              <p:spPr>
                <a:xfrm>
                  <a:off x="5229600" y="3856925"/>
                  <a:ext cx="43525" cy="3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" h="1388" extrusionOk="0">
                      <a:moveTo>
                        <a:pt x="309" y="1"/>
                      </a:moveTo>
                      <a:lnTo>
                        <a:pt x="0" y="288"/>
                      </a:lnTo>
                      <a:cubicBezTo>
                        <a:pt x="0" y="288"/>
                        <a:pt x="789" y="1388"/>
                        <a:pt x="1677" y="1388"/>
                      </a:cubicBezTo>
                      <a:cubicBezTo>
                        <a:pt x="1690" y="1388"/>
                        <a:pt x="1703" y="1388"/>
                        <a:pt x="1716" y="1387"/>
                      </a:cubicBezTo>
                      <a:lnTo>
                        <a:pt x="1740" y="1301"/>
                      </a:lnTo>
                      <a:cubicBezTo>
                        <a:pt x="825" y="1288"/>
                        <a:pt x="309" y="1"/>
                        <a:pt x="30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" name="Google Shape;176;p2"/>
                <p:cNvSpPr/>
                <p:nvPr/>
              </p:nvSpPr>
              <p:spPr>
                <a:xfrm>
                  <a:off x="5138700" y="3856925"/>
                  <a:ext cx="43525" cy="3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" h="1388" extrusionOk="0">
                      <a:moveTo>
                        <a:pt x="1432" y="1"/>
                      </a:moveTo>
                      <a:cubicBezTo>
                        <a:pt x="1432" y="1"/>
                        <a:pt x="916" y="1288"/>
                        <a:pt x="1" y="1301"/>
                      </a:cubicBezTo>
                      <a:lnTo>
                        <a:pt x="25" y="1387"/>
                      </a:lnTo>
                      <a:cubicBezTo>
                        <a:pt x="38" y="1388"/>
                        <a:pt x="51" y="1388"/>
                        <a:pt x="64" y="1388"/>
                      </a:cubicBezTo>
                      <a:cubicBezTo>
                        <a:pt x="952" y="1388"/>
                        <a:pt x="1741" y="288"/>
                        <a:pt x="1741" y="288"/>
                      </a:cubicBezTo>
                      <a:lnTo>
                        <a:pt x="143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" name="Google Shape;177;p2"/>
                <p:cNvSpPr/>
                <p:nvPr/>
              </p:nvSpPr>
              <p:spPr>
                <a:xfrm>
                  <a:off x="5101550" y="3636325"/>
                  <a:ext cx="202625" cy="25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5" h="10289" extrusionOk="0">
                      <a:moveTo>
                        <a:pt x="4852" y="0"/>
                      </a:moveTo>
                      <a:lnTo>
                        <a:pt x="2868" y="29"/>
                      </a:lnTo>
                      <a:lnTo>
                        <a:pt x="1" y="6653"/>
                      </a:lnTo>
                      <a:lnTo>
                        <a:pt x="84" y="10289"/>
                      </a:lnTo>
                      <a:cubicBezTo>
                        <a:pt x="84" y="10289"/>
                        <a:pt x="1812" y="9170"/>
                        <a:pt x="3711" y="9170"/>
                      </a:cubicBezTo>
                      <a:cubicBezTo>
                        <a:pt x="3997" y="9170"/>
                        <a:pt x="4287" y="9196"/>
                        <a:pt x="4576" y="9254"/>
                      </a:cubicBezTo>
                      <a:cubicBezTo>
                        <a:pt x="6781" y="9701"/>
                        <a:pt x="8104" y="9841"/>
                        <a:pt x="8104" y="9841"/>
                      </a:cubicBezTo>
                      <a:lnTo>
                        <a:pt x="8077" y="5982"/>
                      </a:lnTo>
                      <a:lnTo>
                        <a:pt x="485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" name="Google Shape;178;p2"/>
                <p:cNvSpPr/>
                <p:nvPr/>
              </p:nvSpPr>
              <p:spPr>
                <a:xfrm>
                  <a:off x="5101550" y="3636325"/>
                  <a:ext cx="202575" cy="240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3" h="9601" extrusionOk="0">
                      <a:moveTo>
                        <a:pt x="4852" y="0"/>
                      </a:moveTo>
                      <a:lnTo>
                        <a:pt x="2868" y="29"/>
                      </a:lnTo>
                      <a:lnTo>
                        <a:pt x="1" y="6656"/>
                      </a:lnTo>
                      <a:lnTo>
                        <a:pt x="67" y="9601"/>
                      </a:lnTo>
                      <a:cubicBezTo>
                        <a:pt x="760" y="9055"/>
                        <a:pt x="2393" y="7947"/>
                        <a:pt x="4001" y="7756"/>
                      </a:cubicBezTo>
                      <a:lnTo>
                        <a:pt x="4331" y="3810"/>
                      </a:lnTo>
                      <a:lnTo>
                        <a:pt x="4833" y="7658"/>
                      </a:lnTo>
                      <a:cubicBezTo>
                        <a:pt x="6273" y="7892"/>
                        <a:pt x="7582" y="9063"/>
                        <a:pt x="8103" y="9592"/>
                      </a:cubicBezTo>
                      <a:lnTo>
                        <a:pt x="8077" y="5984"/>
                      </a:lnTo>
                      <a:lnTo>
                        <a:pt x="485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" name="Google Shape;179;p2"/>
                <p:cNvSpPr/>
                <p:nvPr/>
              </p:nvSpPr>
              <p:spPr>
                <a:xfrm>
                  <a:off x="5254925" y="3477225"/>
                  <a:ext cx="137150" cy="19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" h="7872" extrusionOk="0">
                      <a:moveTo>
                        <a:pt x="2227" y="1"/>
                      </a:moveTo>
                      <a:cubicBezTo>
                        <a:pt x="1538" y="1"/>
                        <a:pt x="1028" y="662"/>
                        <a:pt x="1028" y="662"/>
                      </a:cubicBezTo>
                      <a:lnTo>
                        <a:pt x="0" y="6432"/>
                      </a:lnTo>
                      <a:cubicBezTo>
                        <a:pt x="0" y="6432"/>
                        <a:pt x="802" y="7872"/>
                        <a:pt x="2979" y="7872"/>
                      </a:cubicBezTo>
                      <a:cubicBezTo>
                        <a:pt x="3173" y="7872"/>
                        <a:pt x="3378" y="7861"/>
                        <a:pt x="3594" y="7836"/>
                      </a:cubicBezTo>
                      <a:cubicBezTo>
                        <a:pt x="3594" y="7836"/>
                        <a:pt x="5485" y="5273"/>
                        <a:pt x="3969" y="1750"/>
                      </a:cubicBezTo>
                      <a:cubicBezTo>
                        <a:pt x="3383" y="387"/>
                        <a:pt x="2753" y="1"/>
                        <a:pt x="22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" name="Google Shape;180;p2"/>
                <p:cNvSpPr/>
                <p:nvPr/>
              </p:nvSpPr>
              <p:spPr>
                <a:xfrm>
                  <a:off x="5351625" y="3553300"/>
                  <a:ext cx="22925" cy="9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" h="3967" extrusionOk="0">
                      <a:moveTo>
                        <a:pt x="501" y="0"/>
                      </a:moveTo>
                      <a:cubicBezTo>
                        <a:pt x="267" y="0"/>
                        <a:pt x="41" y="204"/>
                        <a:pt x="22" y="668"/>
                      </a:cubicBezTo>
                      <a:cubicBezTo>
                        <a:pt x="1" y="1259"/>
                        <a:pt x="514" y="1636"/>
                        <a:pt x="173" y="3966"/>
                      </a:cubicBezTo>
                      <a:cubicBezTo>
                        <a:pt x="532" y="3137"/>
                        <a:pt x="916" y="1736"/>
                        <a:pt x="525" y="3"/>
                      </a:cubicBezTo>
                      <a:cubicBezTo>
                        <a:pt x="517" y="3"/>
                        <a:pt x="509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" name="Google Shape;181;p2"/>
                <p:cNvSpPr/>
                <p:nvPr/>
              </p:nvSpPr>
              <p:spPr>
                <a:xfrm>
                  <a:off x="5007825" y="3477225"/>
                  <a:ext cx="131850" cy="1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4" h="7924" extrusionOk="0">
                      <a:moveTo>
                        <a:pt x="3261" y="1"/>
                      </a:moveTo>
                      <a:cubicBezTo>
                        <a:pt x="2734" y="1"/>
                        <a:pt x="2104" y="387"/>
                        <a:pt x="1517" y="1750"/>
                      </a:cubicBezTo>
                      <a:cubicBezTo>
                        <a:pt x="1" y="5273"/>
                        <a:pt x="1596" y="7836"/>
                        <a:pt x="1596" y="7836"/>
                      </a:cubicBezTo>
                      <a:cubicBezTo>
                        <a:pt x="1864" y="7897"/>
                        <a:pt x="2118" y="7924"/>
                        <a:pt x="2358" y="7924"/>
                      </a:cubicBezTo>
                      <a:cubicBezTo>
                        <a:pt x="4274" y="7924"/>
                        <a:pt x="5273" y="6186"/>
                        <a:pt x="5273" y="6186"/>
                      </a:cubicBezTo>
                      <a:lnTo>
                        <a:pt x="4460" y="662"/>
                      </a:lnTo>
                      <a:cubicBezTo>
                        <a:pt x="4460" y="662"/>
                        <a:pt x="3950" y="1"/>
                        <a:pt x="3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" name="Google Shape;182;p2"/>
                <p:cNvSpPr/>
                <p:nvPr/>
              </p:nvSpPr>
              <p:spPr>
                <a:xfrm>
                  <a:off x="5020375" y="3563600"/>
                  <a:ext cx="28550" cy="10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2" h="4390" extrusionOk="0">
                      <a:moveTo>
                        <a:pt x="562" y="1"/>
                      </a:moveTo>
                      <a:cubicBezTo>
                        <a:pt x="538" y="1"/>
                        <a:pt x="512" y="6"/>
                        <a:pt x="487" y="14"/>
                      </a:cubicBezTo>
                      <a:cubicBezTo>
                        <a:pt x="0" y="2620"/>
                        <a:pt x="1094" y="4381"/>
                        <a:pt x="1094" y="4381"/>
                      </a:cubicBezTo>
                      <a:cubicBezTo>
                        <a:pt x="1110" y="4383"/>
                        <a:pt x="1125" y="4385"/>
                        <a:pt x="1141" y="4389"/>
                      </a:cubicBezTo>
                      <a:cubicBezTo>
                        <a:pt x="903" y="3659"/>
                        <a:pt x="838" y="2731"/>
                        <a:pt x="875" y="1892"/>
                      </a:cubicBezTo>
                      <a:cubicBezTo>
                        <a:pt x="942" y="462"/>
                        <a:pt x="1006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" name="Google Shape;183;p2"/>
                <p:cNvSpPr/>
                <p:nvPr/>
              </p:nvSpPr>
              <p:spPr>
                <a:xfrm>
                  <a:off x="5077425" y="3599200"/>
                  <a:ext cx="261775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1" h="10460" extrusionOk="0">
                      <a:moveTo>
                        <a:pt x="2206" y="1"/>
                      </a:moveTo>
                      <a:cubicBezTo>
                        <a:pt x="249" y="2799"/>
                        <a:pt x="0" y="7355"/>
                        <a:pt x="607" y="10459"/>
                      </a:cubicBezTo>
                      <a:cubicBezTo>
                        <a:pt x="607" y="10459"/>
                        <a:pt x="2424" y="8713"/>
                        <a:pt x="4100" y="8368"/>
                      </a:cubicBezTo>
                      <a:lnTo>
                        <a:pt x="4436" y="3833"/>
                      </a:lnTo>
                      <a:lnTo>
                        <a:pt x="5880" y="3833"/>
                      </a:lnTo>
                      <a:lnTo>
                        <a:pt x="6629" y="8608"/>
                      </a:lnTo>
                      <a:cubicBezTo>
                        <a:pt x="8435" y="9054"/>
                        <a:pt x="9395" y="10459"/>
                        <a:pt x="9395" y="10459"/>
                      </a:cubicBezTo>
                      <a:cubicBezTo>
                        <a:pt x="10470" y="5912"/>
                        <a:pt x="8655" y="869"/>
                        <a:pt x="796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" name="Google Shape;184;p2"/>
                <p:cNvSpPr/>
                <p:nvPr/>
              </p:nvSpPr>
              <p:spPr>
                <a:xfrm>
                  <a:off x="5077450" y="3599200"/>
                  <a:ext cx="83050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2" h="10460" extrusionOk="0">
                      <a:moveTo>
                        <a:pt x="2206" y="1"/>
                      </a:moveTo>
                      <a:cubicBezTo>
                        <a:pt x="251" y="2799"/>
                        <a:pt x="1" y="7355"/>
                        <a:pt x="607" y="10459"/>
                      </a:cubicBezTo>
                      <a:cubicBezTo>
                        <a:pt x="607" y="10459"/>
                        <a:pt x="1050" y="9995"/>
                        <a:pt x="1689" y="9562"/>
                      </a:cubicBezTo>
                      <a:cubicBezTo>
                        <a:pt x="1303" y="8398"/>
                        <a:pt x="902" y="3189"/>
                        <a:pt x="3322" y="422"/>
                      </a:cubicBezTo>
                      <a:lnTo>
                        <a:pt x="22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" name="Google Shape;185;p2"/>
                <p:cNvSpPr/>
                <p:nvPr/>
              </p:nvSpPr>
              <p:spPr>
                <a:xfrm>
                  <a:off x="5242200" y="3599200"/>
                  <a:ext cx="97000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0" h="10460" extrusionOk="0">
                      <a:moveTo>
                        <a:pt x="1374" y="1"/>
                      </a:moveTo>
                      <a:lnTo>
                        <a:pt x="1" y="657"/>
                      </a:lnTo>
                      <a:cubicBezTo>
                        <a:pt x="1027" y="1739"/>
                        <a:pt x="2459" y="4578"/>
                        <a:pt x="1849" y="9482"/>
                      </a:cubicBezTo>
                      <a:cubicBezTo>
                        <a:pt x="2448" y="9958"/>
                        <a:pt x="2807" y="10459"/>
                        <a:pt x="2807" y="10459"/>
                      </a:cubicBezTo>
                      <a:cubicBezTo>
                        <a:pt x="3879" y="5912"/>
                        <a:pt x="2064" y="869"/>
                        <a:pt x="13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" name="Google Shape;186;p2"/>
                <p:cNvSpPr/>
                <p:nvPr/>
              </p:nvSpPr>
              <p:spPr>
                <a:xfrm>
                  <a:off x="5114325" y="3498875"/>
                  <a:ext cx="179125" cy="1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7140" extrusionOk="0">
                      <a:moveTo>
                        <a:pt x="6959" y="0"/>
                      </a:moveTo>
                      <a:lnTo>
                        <a:pt x="0" y="499"/>
                      </a:lnTo>
                      <a:lnTo>
                        <a:pt x="1" y="5778"/>
                      </a:lnTo>
                      <a:cubicBezTo>
                        <a:pt x="960" y="6349"/>
                        <a:pt x="1992" y="6891"/>
                        <a:pt x="3686" y="7139"/>
                      </a:cubicBezTo>
                      <a:cubicBezTo>
                        <a:pt x="5005" y="6929"/>
                        <a:pt x="6116" y="6326"/>
                        <a:pt x="7165" y="5606"/>
                      </a:cubicBezTo>
                      <a:lnTo>
                        <a:pt x="695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" name="Google Shape;187;p2"/>
                <p:cNvSpPr/>
                <p:nvPr/>
              </p:nvSpPr>
              <p:spPr>
                <a:xfrm>
                  <a:off x="5114325" y="3479725"/>
                  <a:ext cx="179125" cy="17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7194" extrusionOk="0">
                      <a:moveTo>
                        <a:pt x="6959" y="0"/>
                      </a:moveTo>
                      <a:lnTo>
                        <a:pt x="0" y="503"/>
                      </a:lnTo>
                      <a:lnTo>
                        <a:pt x="1" y="5822"/>
                      </a:lnTo>
                      <a:cubicBezTo>
                        <a:pt x="960" y="6398"/>
                        <a:pt x="1992" y="6942"/>
                        <a:pt x="3686" y="7194"/>
                      </a:cubicBezTo>
                      <a:cubicBezTo>
                        <a:pt x="5005" y="6984"/>
                        <a:pt x="6116" y="6375"/>
                        <a:pt x="7165" y="5649"/>
                      </a:cubicBezTo>
                      <a:lnTo>
                        <a:pt x="6959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" name="Google Shape;188;p2"/>
                <p:cNvSpPr/>
                <p:nvPr/>
              </p:nvSpPr>
              <p:spPr>
                <a:xfrm>
                  <a:off x="5197875" y="3485575"/>
                  <a:ext cx="11225" cy="17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" h="6957" extrusionOk="0">
                      <a:moveTo>
                        <a:pt x="360" y="1"/>
                      </a:moveTo>
                      <a:lnTo>
                        <a:pt x="0" y="25"/>
                      </a:lnTo>
                      <a:cubicBezTo>
                        <a:pt x="6" y="426"/>
                        <a:pt x="13" y="838"/>
                        <a:pt x="22" y="1264"/>
                      </a:cubicBezTo>
                      <a:cubicBezTo>
                        <a:pt x="79" y="3955"/>
                        <a:pt x="184" y="6226"/>
                        <a:pt x="276" y="6946"/>
                      </a:cubicBezTo>
                      <a:cubicBezTo>
                        <a:pt x="299" y="6950"/>
                        <a:pt x="321" y="6953"/>
                        <a:pt x="344" y="6957"/>
                      </a:cubicBezTo>
                      <a:cubicBezTo>
                        <a:pt x="355" y="6954"/>
                        <a:pt x="367" y="6953"/>
                        <a:pt x="378" y="6951"/>
                      </a:cubicBezTo>
                      <a:cubicBezTo>
                        <a:pt x="442" y="6239"/>
                        <a:pt x="449" y="3964"/>
                        <a:pt x="391" y="1267"/>
                      </a:cubicBezTo>
                      <a:cubicBezTo>
                        <a:pt x="381" y="831"/>
                        <a:pt x="371" y="407"/>
                        <a:pt x="360" y="1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" name="Google Shape;189;p2"/>
                <p:cNvSpPr/>
                <p:nvPr/>
              </p:nvSpPr>
              <p:spPr>
                <a:xfrm>
                  <a:off x="5114325" y="3491900"/>
                  <a:ext cx="88325" cy="1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3" h="6681" extrusionOk="0">
                      <a:moveTo>
                        <a:pt x="221" y="1"/>
                      </a:moveTo>
                      <a:lnTo>
                        <a:pt x="0" y="16"/>
                      </a:lnTo>
                      <a:lnTo>
                        <a:pt x="1" y="5335"/>
                      </a:lnTo>
                      <a:cubicBezTo>
                        <a:pt x="928" y="5894"/>
                        <a:pt x="1930" y="6422"/>
                        <a:pt x="3532" y="6681"/>
                      </a:cubicBezTo>
                      <a:cubicBezTo>
                        <a:pt x="1517" y="5402"/>
                        <a:pt x="395" y="3261"/>
                        <a:pt x="221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" name="Google Shape;190;p2"/>
                <p:cNvSpPr/>
                <p:nvPr/>
              </p:nvSpPr>
              <p:spPr>
                <a:xfrm>
                  <a:off x="5207100" y="3479650"/>
                  <a:ext cx="86350" cy="17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7190" extrusionOk="0">
                      <a:moveTo>
                        <a:pt x="3248" y="0"/>
                      </a:moveTo>
                      <a:lnTo>
                        <a:pt x="3079" y="12"/>
                      </a:lnTo>
                      <a:cubicBezTo>
                        <a:pt x="3107" y="3614"/>
                        <a:pt x="1057" y="6715"/>
                        <a:pt x="1" y="7190"/>
                      </a:cubicBezTo>
                      <a:cubicBezTo>
                        <a:pt x="1308" y="6974"/>
                        <a:pt x="2411" y="6371"/>
                        <a:pt x="3454" y="5649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" name="Google Shape;191;p2"/>
                <p:cNvSpPr/>
                <p:nvPr/>
              </p:nvSpPr>
              <p:spPr>
                <a:xfrm>
                  <a:off x="5043250" y="3487850"/>
                  <a:ext cx="101200" cy="7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2901" extrusionOk="0">
                      <a:moveTo>
                        <a:pt x="3426" y="0"/>
                      </a:moveTo>
                      <a:lnTo>
                        <a:pt x="1" y="2893"/>
                      </a:lnTo>
                      <a:cubicBezTo>
                        <a:pt x="93" y="2898"/>
                        <a:pt x="183" y="2900"/>
                        <a:pt x="271" y="2900"/>
                      </a:cubicBezTo>
                      <a:cubicBezTo>
                        <a:pt x="2121" y="2900"/>
                        <a:pt x="3167" y="1831"/>
                        <a:pt x="4047" y="78"/>
                      </a:cubicBezTo>
                      <a:lnTo>
                        <a:pt x="342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" name="Google Shape;192;p2"/>
                <p:cNvSpPr/>
                <p:nvPr/>
              </p:nvSpPr>
              <p:spPr>
                <a:xfrm>
                  <a:off x="5027400" y="3463475"/>
                  <a:ext cx="1141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7" h="3789" extrusionOk="0">
                      <a:moveTo>
                        <a:pt x="3739" y="0"/>
                      </a:moveTo>
                      <a:cubicBezTo>
                        <a:pt x="2997" y="0"/>
                        <a:pt x="1925" y="144"/>
                        <a:pt x="1258" y="872"/>
                      </a:cubicBezTo>
                      <a:cubicBezTo>
                        <a:pt x="156" y="2074"/>
                        <a:pt x="1" y="3671"/>
                        <a:pt x="1" y="3671"/>
                      </a:cubicBezTo>
                      <a:cubicBezTo>
                        <a:pt x="300" y="3751"/>
                        <a:pt x="590" y="3788"/>
                        <a:pt x="870" y="3788"/>
                      </a:cubicBezTo>
                      <a:cubicBezTo>
                        <a:pt x="2935" y="3788"/>
                        <a:pt x="4421" y="1760"/>
                        <a:pt x="4566" y="61"/>
                      </a:cubicBezTo>
                      <a:cubicBezTo>
                        <a:pt x="4566" y="61"/>
                        <a:pt x="4222" y="0"/>
                        <a:pt x="3739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3" name="Google Shape;193;p2"/>
                <p:cNvSpPr/>
                <p:nvPr/>
              </p:nvSpPr>
              <p:spPr>
                <a:xfrm>
                  <a:off x="5027400" y="3463475"/>
                  <a:ext cx="114175" cy="94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7" h="3791" extrusionOk="0">
                      <a:moveTo>
                        <a:pt x="3740" y="1"/>
                      </a:moveTo>
                      <a:cubicBezTo>
                        <a:pt x="3197" y="1"/>
                        <a:pt x="2476" y="78"/>
                        <a:pt x="1868" y="406"/>
                      </a:cubicBezTo>
                      <a:cubicBezTo>
                        <a:pt x="2238" y="485"/>
                        <a:pt x="2544" y="686"/>
                        <a:pt x="2723" y="988"/>
                      </a:cubicBezTo>
                      <a:cubicBezTo>
                        <a:pt x="3119" y="1663"/>
                        <a:pt x="2727" y="2580"/>
                        <a:pt x="1754" y="3168"/>
                      </a:cubicBezTo>
                      <a:cubicBezTo>
                        <a:pt x="1314" y="3435"/>
                        <a:pt x="844" y="3566"/>
                        <a:pt x="426" y="3566"/>
                      </a:cubicBezTo>
                      <a:cubicBezTo>
                        <a:pt x="284" y="3566"/>
                        <a:pt x="149" y="3551"/>
                        <a:pt x="23" y="3521"/>
                      </a:cubicBezTo>
                      <a:cubicBezTo>
                        <a:pt x="7" y="3618"/>
                        <a:pt x="1" y="3674"/>
                        <a:pt x="1" y="3674"/>
                      </a:cubicBezTo>
                      <a:cubicBezTo>
                        <a:pt x="300" y="3754"/>
                        <a:pt x="589" y="3791"/>
                        <a:pt x="869" y="3791"/>
                      </a:cubicBezTo>
                      <a:cubicBezTo>
                        <a:pt x="2935" y="3791"/>
                        <a:pt x="4421" y="1763"/>
                        <a:pt x="4566" y="63"/>
                      </a:cubicBezTo>
                      <a:cubicBezTo>
                        <a:pt x="4566" y="62"/>
                        <a:pt x="4223" y="1"/>
                        <a:pt x="374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4" name="Google Shape;194;p2"/>
                <p:cNvSpPr/>
                <p:nvPr/>
              </p:nvSpPr>
              <p:spPr>
                <a:xfrm>
                  <a:off x="5251225" y="3495025"/>
                  <a:ext cx="112600" cy="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4" h="2317" extrusionOk="0">
                      <a:moveTo>
                        <a:pt x="595" y="1"/>
                      </a:moveTo>
                      <a:lnTo>
                        <a:pt x="0" y="199"/>
                      </a:lnTo>
                      <a:cubicBezTo>
                        <a:pt x="1012" y="1510"/>
                        <a:pt x="2047" y="2316"/>
                        <a:pt x="3441" y="2316"/>
                      </a:cubicBezTo>
                      <a:cubicBezTo>
                        <a:pt x="3774" y="2316"/>
                        <a:pt x="4126" y="2270"/>
                        <a:pt x="4504" y="2175"/>
                      </a:cubicBezTo>
                      <a:lnTo>
                        <a:pt x="5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5" name="Google Shape;195;p2"/>
                <p:cNvSpPr/>
                <p:nvPr/>
              </p:nvSpPr>
              <p:spPr>
                <a:xfrm>
                  <a:off x="5249575" y="3461825"/>
                  <a:ext cx="118425" cy="8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3552" extrusionOk="0">
                      <a:moveTo>
                        <a:pt x="930" y="0"/>
                      </a:moveTo>
                      <a:cubicBezTo>
                        <a:pt x="392" y="0"/>
                        <a:pt x="0" y="71"/>
                        <a:pt x="0" y="71"/>
                      </a:cubicBezTo>
                      <a:cubicBezTo>
                        <a:pt x="144" y="1749"/>
                        <a:pt x="1723" y="3552"/>
                        <a:pt x="3782" y="3552"/>
                      </a:cubicBezTo>
                      <a:cubicBezTo>
                        <a:pt x="4090" y="3552"/>
                        <a:pt x="4410" y="3511"/>
                        <a:pt x="4737" y="3424"/>
                      </a:cubicBezTo>
                      <a:cubicBezTo>
                        <a:pt x="4737" y="3424"/>
                        <a:pt x="4525" y="2057"/>
                        <a:pt x="3422" y="854"/>
                      </a:cubicBezTo>
                      <a:cubicBezTo>
                        <a:pt x="2773" y="146"/>
                        <a:pt x="1702" y="0"/>
                        <a:pt x="930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6" name="Google Shape;196;p2"/>
                <p:cNvSpPr/>
                <p:nvPr/>
              </p:nvSpPr>
              <p:spPr>
                <a:xfrm>
                  <a:off x="5249575" y="3461825"/>
                  <a:ext cx="118425" cy="8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3552" extrusionOk="0">
                      <a:moveTo>
                        <a:pt x="930" y="1"/>
                      </a:moveTo>
                      <a:cubicBezTo>
                        <a:pt x="392" y="1"/>
                        <a:pt x="0" y="71"/>
                        <a:pt x="0" y="71"/>
                      </a:cubicBezTo>
                      <a:cubicBezTo>
                        <a:pt x="144" y="1749"/>
                        <a:pt x="1722" y="3552"/>
                        <a:pt x="3781" y="3552"/>
                      </a:cubicBezTo>
                      <a:cubicBezTo>
                        <a:pt x="4090" y="3552"/>
                        <a:pt x="4409" y="3511"/>
                        <a:pt x="4737" y="3424"/>
                      </a:cubicBezTo>
                      <a:cubicBezTo>
                        <a:pt x="4737" y="3424"/>
                        <a:pt x="4729" y="3375"/>
                        <a:pt x="4711" y="3290"/>
                      </a:cubicBezTo>
                      <a:cubicBezTo>
                        <a:pt x="4593" y="3333"/>
                        <a:pt x="4465" y="3354"/>
                        <a:pt x="4331" y="3354"/>
                      </a:cubicBezTo>
                      <a:cubicBezTo>
                        <a:pt x="3858" y="3354"/>
                        <a:pt x="3309" y="3091"/>
                        <a:pt x="2893" y="2603"/>
                      </a:cubicBezTo>
                      <a:cubicBezTo>
                        <a:pt x="2239" y="1836"/>
                        <a:pt x="2330" y="902"/>
                        <a:pt x="2940" y="514"/>
                      </a:cubicBezTo>
                      <a:cubicBezTo>
                        <a:pt x="2955" y="504"/>
                        <a:pt x="2969" y="499"/>
                        <a:pt x="2982" y="489"/>
                      </a:cubicBezTo>
                      <a:cubicBezTo>
                        <a:pt x="2352" y="93"/>
                        <a:pt x="1545" y="1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7" name="Google Shape;197;p2"/>
                <p:cNvSpPr/>
                <p:nvPr/>
              </p:nvSpPr>
              <p:spPr>
                <a:xfrm>
                  <a:off x="5092425" y="3461825"/>
                  <a:ext cx="221075" cy="7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3" h="3188" extrusionOk="0">
                      <a:moveTo>
                        <a:pt x="7214" y="1"/>
                      </a:moveTo>
                      <a:cubicBezTo>
                        <a:pt x="6678" y="1"/>
                        <a:pt x="6288" y="71"/>
                        <a:pt x="6288" y="71"/>
                      </a:cubicBezTo>
                      <a:cubicBezTo>
                        <a:pt x="6309" y="320"/>
                        <a:pt x="6362" y="570"/>
                        <a:pt x="6443" y="816"/>
                      </a:cubicBezTo>
                      <a:lnTo>
                        <a:pt x="1728" y="1156"/>
                      </a:lnTo>
                      <a:cubicBezTo>
                        <a:pt x="1855" y="813"/>
                        <a:pt x="1938" y="463"/>
                        <a:pt x="1967" y="127"/>
                      </a:cubicBezTo>
                      <a:cubicBezTo>
                        <a:pt x="1967" y="127"/>
                        <a:pt x="1625" y="67"/>
                        <a:pt x="1144" y="67"/>
                      </a:cubicBezTo>
                      <a:cubicBezTo>
                        <a:pt x="809" y="67"/>
                        <a:pt x="404" y="96"/>
                        <a:pt x="1" y="196"/>
                      </a:cubicBezTo>
                      <a:cubicBezTo>
                        <a:pt x="745" y="1695"/>
                        <a:pt x="2083" y="3188"/>
                        <a:pt x="4460" y="3188"/>
                      </a:cubicBezTo>
                      <a:cubicBezTo>
                        <a:pt x="6746" y="3188"/>
                        <a:pt x="8261" y="1159"/>
                        <a:pt x="8843" y="275"/>
                      </a:cubicBezTo>
                      <a:cubicBezTo>
                        <a:pt x="8300" y="58"/>
                        <a:pt x="7698" y="1"/>
                        <a:pt x="721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8" name="Google Shape;198;p2"/>
                <p:cNvSpPr/>
                <p:nvPr/>
              </p:nvSpPr>
              <p:spPr>
                <a:xfrm>
                  <a:off x="5092900" y="3383925"/>
                  <a:ext cx="219375" cy="14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5" h="5983" extrusionOk="0">
                      <a:moveTo>
                        <a:pt x="3056" y="0"/>
                      </a:moveTo>
                      <a:cubicBezTo>
                        <a:pt x="2719" y="0"/>
                        <a:pt x="2405" y="77"/>
                        <a:pt x="2173" y="296"/>
                      </a:cubicBezTo>
                      <a:cubicBezTo>
                        <a:pt x="1657" y="783"/>
                        <a:pt x="2270" y="3087"/>
                        <a:pt x="1934" y="3087"/>
                      </a:cubicBezTo>
                      <a:cubicBezTo>
                        <a:pt x="1933" y="3087"/>
                        <a:pt x="1931" y="3087"/>
                        <a:pt x="1929" y="3087"/>
                      </a:cubicBezTo>
                      <a:cubicBezTo>
                        <a:pt x="1502" y="3057"/>
                        <a:pt x="1068" y="3032"/>
                        <a:pt x="723" y="3032"/>
                      </a:cubicBezTo>
                      <a:cubicBezTo>
                        <a:pt x="295" y="3032"/>
                        <a:pt x="1" y="3070"/>
                        <a:pt x="16" y="3187"/>
                      </a:cubicBezTo>
                      <a:cubicBezTo>
                        <a:pt x="1170" y="5043"/>
                        <a:pt x="2630" y="5982"/>
                        <a:pt x="4190" y="5982"/>
                      </a:cubicBezTo>
                      <a:cubicBezTo>
                        <a:pt x="5685" y="5982"/>
                        <a:pt x="7274" y="5119"/>
                        <a:pt x="8775" y="3373"/>
                      </a:cubicBezTo>
                      <a:cubicBezTo>
                        <a:pt x="8775" y="3373"/>
                        <a:pt x="8350" y="2852"/>
                        <a:pt x="6752" y="2852"/>
                      </a:cubicBezTo>
                      <a:cubicBezTo>
                        <a:pt x="6589" y="2852"/>
                        <a:pt x="6413" y="2858"/>
                        <a:pt x="6224" y="2870"/>
                      </a:cubicBezTo>
                      <a:cubicBezTo>
                        <a:pt x="6220" y="2870"/>
                        <a:pt x="6216" y="2870"/>
                        <a:pt x="6212" y="2870"/>
                      </a:cubicBezTo>
                      <a:cubicBezTo>
                        <a:pt x="5671" y="2870"/>
                        <a:pt x="5961" y="386"/>
                        <a:pt x="5210" y="386"/>
                      </a:cubicBezTo>
                      <a:cubicBezTo>
                        <a:pt x="5178" y="386"/>
                        <a:pt x="5145" y="390"/>
                        <a:pt x="5109" y="399"/>
                      </a:cubicBezTo>
                      <a:cubicBezTo>
                        <a:pt x="5093" y="404"/>
                        <a:pt x="5074" y="406"/>
                        <a:pt x="5052" y="406"/>
                      </a:cubicBezTo>
                      <a:cubicBezTo>
                        <a:pt x="4738" y="406"/>
                        <a:pt x="3834" y="0"/>
                        <a:pt x="305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9" name="Google Shape;199;p2"/>
                <p:cNvSpPr/>
                <p:nvPr/>
              </p:nvSpPr>
              <p:spPr>
                <a:xfrm>
                  <a:off x="5092925" y="3383925"/>
                  <a:ext cx="219350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4446" extrusionOk="0">
                      <a:moveTo>
                        <a:pt x="3055" y="0"/>
                      </a:moveTo>
                      <a:cubicBezTo>
                        <a:pt x="2718" y="0"/>
                        <a:pt x="2404" y="77"/>
                        <a:pt x="2172" y="296"/>
                      </a:cubicBezTo>
                      <a:cubicBezTo>
                        <a:pt x="1656" y="783"/>
                        <a:pt x="2269" y="3087"/>
                        <a:pt x="1933" y="3087"/>
                      </a:cubicBezTo>
                      <a:cubicBezTo>
                        <a:pt x="1932" y="3087"/>
                        <a:pt x="1930" y="3087"/>
                        <a:pt x="1928" y="3087"/>
                      </a:cubicBezTo>
                      <a:cubicBezTo>
                        <a:pt x="1502" y="3058"/>
                        <a:pt x="1071" y="3033"/>
                        <a:pt x="726" y="3033"/>
                      </a:cubicBezTo>
                      <a:cubicBezTo>
                        <a:pt x="296" y="3033"/>
                        <a:pt x="0" y="3071"/>
                        <a:pt x="15" y="3189"/>
                      </a:cubicBezTo>
                      <a:cubicBezTo>
                        <a:pt x="316" y="3671"/>
                        <a:pt x="635" y="4090"/>
                        <a:pt x="972" y="4446"/>
                      </a:cubicBezTo>
                      <a:cubicBezTo>
                        <a:pt x="1216" y="3877"/>
                        <a:pt x="2351" y="3829"/>
                        <a:pt x="3784" y="3829"/>
                      </a:cubicBezTo>
                      <a:cubicBezTo>
                        <a:pt x="4073" y="3829"/>
                        <a:pt x="4374" y="3831"/>
                        <a:pt x="4683" y="3831"/>
                      </a:cubicBezTo>
                      <a:cubicBezTo>
                        <a:pt x="5390" y="3831"/>
                        <a:pt x="6040" y="3785"/>
                        <a:pt x="6589" y="3785"/>
                      </a:cubicBezTo>
                      <a:cubicBezTo>
                        <a:pt x="7240" y="3785"/>
                        <a:pt x="7751" y="3850"/>
                        <a:pt x="8054" y="4134"/>
                      </a:cubicBezTo>
                      <a:cubicBezTo>
                        <a:pt x="8297" y="3901"/>
                        <a:pt x="8537" y="3650"/>
                        <a:pt x="8774" y="3373"/>
                      </a:cubicBezTo>
                      <a:cubicBezTo>
                        <a:pt x="8774" y="3373"/>
                        <a:pt x="8349" y="2852"/>
                        <a:pt x="6751" y="2852"/>
                      </a:cubicBezTo>
                      <a:cubicBezTo>
                        <a:pt x="6588" y="2852"/>
                        <a:pt x="6412" y="2858"/>
                        <a:pt x="6223" y="2870"/>
                      </a:cubicBezTo>
                      <a:cubicBezTo>
                        <a:pt x="6219" y="2870"/>
                        <a:pt x="6215" y="2870"/>
                        <a:pt x="6211" y="2870"/>
                      </a:cubicBezTo>
                      <a:cubicBezTo>
                        <a:pt x="5670" y="2870"/>
                        <a:pt x="5960" y="386"/>
                        <a:pt x="5209" y="386"/>
                      </a:cubicBezTo>
                      <a:cubicBezTo>
                        <a:pt x="5177" y="386"/>
                        <a:pt x="5144" y="390"/>
                        <a:pt x="5108" y="399"/>
                      </a:cubicBezTo>
                      <a:cubicBezTo>
                        <a:pt x="5092" y="404"/>
                        <a:pt x="5073" y="406"/>
                        <a:pt x="5051" y="406"/>
                      </a:cubicBezTo>
                      <a:cubicBezTo>
                        <a:pt x="4737" y="406"/>
                        <a:pt x="3833" y="0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0" name="Google Shape;200;p2"/>
                <p:cNvSpPr/>
                <p:nvPr/>
              </p:nvSpPr>
              <p:spPr>
                <a:xfrm>
                  <a:off x="5153150" y="4075725"/>
                  <a:ext cx="60475" cy="2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9" h="949" extrusionOk="0">
                      <a:moveTo>
                        <a:pt x="1952" y="1"/>
                      </a:moveTo>
                      <a:cubicBezTo>
                        <a:pt x="1946" y="1"/>
                        <a:pt x="1941" y="1"/>
                        <a:pt x="1936" y="1"/>
                      </a:cubicBezTo>
                      <a:cubicBezTo>
                        <a:pt x="1459" y="23"/>
                        <a:pt x="0" y="948"/>
                        <a:pt x="0" y="948"/>
                      </a:cubicBezTo>
                      <a:lnTo>
                        <a:pt x="2419" y="948"/>
                      </a:lnTo>
                      <a:cubicBezTo>
                        <a:pt x="2419" y="948"/>
                        <a:pt x="2412" y="1"/>
                        <a:pt x="195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1" name="Google Shape;201;p2"/>
                <p:cNvSpPr/>
                <p:nvPr/>
              </p:nvSpPr>
              <p:spPr>
                <a:xfrm>
                  <a:off x="5150925" y="4084350"/>
                  <a:ext cx="51650" cy="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6" h="604" extrusionOk="0">
                      <a:moveTo>
                        <a:pt x="1667" y="1"/>
                      </a:moveTo>
                      <a:cubicBezTo>
                        <a:pt x="1662" y="1"/>
                        <a:pt x="1658" y="1"/>
                        <a:pt x="1653" y="1"/>
                      </a:cubicBezTo>
                      <a:cubicBezTo>
                        <a:pt x="1246" y="14"/>
                        <a:pt x="0" y="603"/>
                        <a:pt x="0" y="603"/>
                      </a:cubicBezTo>
                      <a:lnTo>
                        <a:pt x="2065" y="603"/>
                      </a:lnTo>
                      <a:cubicBezTo>
                        <a:pt x="2065" y="603"/>
                        <a:pt x="2058" y="1"/>
                        <a:pt x="166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2" name="Google Shape;202;p2"/>
                <p:cNvSpPr/>
                <p:nvPr/>
              </p:nvSpPr>
              <p:spPr>
                <a:xfrm>
                  <a:off x="5206075" y="4075725"/>
                  <a:ext cx="56850" cy="2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4" h="949" extrusionOk="0">
                      <a:moveTo>
                        <a:pt x="441" y="1"/>
                      </a:moveTo>
                      <a:cubicBezTo>
                        <a:pt x="7" y="1"/>
                        <a:pt x="0" y="948"/>
                        <a:pt x="0" y="948"/>
                      </a:cubicBezTo>
                      <a:lnTo>
                        <a:pt x="2273" y="948"/>
                      </a:lnTo>
                      <a:cubicBezTo>
                        <a:pt x="2273" y="948"/>
                        <a:pt x="901" y="23"/>
                        <a:pt x="456" y="1"/>
                      </a:cubicBezTo>
                      <a:cubicBezTo>
                        <a:pt x="451" y="1"/>
                        <a:pt x="446" y="1"/>
                        <a:pt x="441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3" name="Google Shape;203;p2"/>
                <p:cNvSpPr/>
                <p:nvPr/>
              </p:nvSpPr>
              <p:spPr>
                <a:xfrm>
                  <a:off x="5216550" y="4081225"/>
                  <a:ext cx="46325" cy="1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3" h="729" extrusionOk="0">
                      <a:moveTo>
                        <a:pt x="360" y="1"/>
                      </a:moveTo>
                      <a:cubicBezTo>
                        <a:pt x="6" y="1"/>
                        <a:pt x="1" y="728"/>
                        <a:pt x="1" y="728"/>
                      </a:cubicBezTo>
                      <a:lnTo>
                        <a:pt x="1853" y="728"/>
                      </a:lnTo>
                      <a:cubicBezTo>
                        <a:pt x="1853" y="728"/>
                        <a:pt x="736" y="17"/>
                        <a:pt x="371" y="1"/>
                      </a:cubicBezTo>
                      <a:cubicBezTo>
                        <a:pt x="368" y="1"/>
                        <a:pt x="364" y="1"/>
                        <a:pt x="36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4" name="Google Shape;204;p2"/>
                <p:cNvSpPr/>
                <p:nvPr/>
              </p:nvSpPr>
              <p:spPr>
                <a:xfrm>
                  <a:off x="5044250" y="4099050"/>
                  <a:ext cx="335025" cy="1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1" h="4636" extrusionOk="0">
                      <a:moveTo>
                        <a:pt x="566" y="1"/>
                      </a:moveTo>
                      <a:lnTo>
                        <a:pt x="1" y="4635"/>
                      </a:lnTo>
                      <a:lnTo>
                        <a:pt x="13401" y="4635"/>
                      </a:lnTo>
                      <a:lnTo>
                        <a:pt x="1283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5" name="Google Shape;205;p2"/>
                <p:cNvSpPr/>
                <p:nvPr/>
              </p:nvSpPr>
              <p:spPr>
                <a:xfrm>
                  <a:off x="5093838" y="4098750"/>
                  <a:ext cx="210725" cy="1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" h="4636" extrusionOk="0">
                      <a:moveTo>
                        <a:pt x="4537" y="1"/>
                      </a:moveTo>
                      <a:lnTo>
                        <a:pt x="0" y="4635"/>
                      </a:lnTo>
                      <a:lnTo>
                        <a:pt x="5146" y="4635"/>
                      </a:lnTo>
                      <a:lnTo>
                        <a:pt x="842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6" name="Google Shape;206;p2"/>
                <p:cNvSpPr/>
                <p:nvPr/>
              </p:nvSpPr>
              <p:spPr>
                <a:xfrm>
                  <a:off x="5103325" y="3854800"/>
                  <a:ext cx="200850" cy="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4" h="1550" extrusionOk="0">
                      <a:moveTo>
                        <a:pt x="3618" y="0"/>
                      </a:moveTo>
                      <a:cubicBezTo>
                        <a:pt x="2039" y="0"/>
                        <a:pt x="572" y="679"/>
                        <a:pt x="0" y="978"/>
                      </a:cubicBezTo>
                      <a:lnTo>
                        <a:pt x="13" y="1550"/>
                      </a:lnTo>
                      <a:cubicBezTo>
                        <a:pt x="13" y="1550"/>
                        <a:pt x="1741" y="431"/>
                        <a:pt x="3640" y="431"/>
                      </a:cubicBezTo>
                      <a:cubicBezTo>
                        <a:pt x="3926" y="431"/>
                        <a:pt x="4216" y="457"/>
                        <a:pt x="4505" y="515"/>
                      </a:cubicBezTo>
                      <a:cubicBezTo>
                        <a:pt x="6711" y="962"/>
                        <a:pt x="8033" y="1103"/>
                        <a:pt x="8033" y="1103"/>
                      </a:cubicBezTo>
                      <a:lnTo>
                        <a:pt x="8029" y="639"/>
                      </a:lnTo>
                      <a:cubicBezTo>
                        <a:pt x="7514" y="579"/>
                        <a:pt x="6287" y="415"/>
                        <a:pt x="4541" y="84"/>
                      </a:cubicBezTo>
                      <a:cubicBezTo>
                        <a:pt x="4233" y="26"/>
                        <a:pt x="3924" y="0"/>
                        <a:pt x="36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7" name="Google Shape;207;p2"/>
                <p:cNvSpPr/>
                <p:nvPr/>
              </p:nvSpPr>
              <p:spPr>
                <a:xfrm>
                  <a:off x="5221900" y="3551000"/>
                  <a:ext cx="658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" h="3835" extrusionOk="0">
                      <a:moveTo>
                        <a:pt x="439" y="0"/>
                      </a:moveTo>
                      <a:lnTo>
                        <a:pt x="1" y="549"/>
                      </a:lnTo>
                      <a:lnTo>
                        <a:pt x="1316" y="3834"/>
                      </a:lnTo>
                      <a:lnTo>
                        <a:pt x="2632" y="3429"/>
                      </a:lnTo>
                      <a:lnTo>
                        <a:pt x="439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8" name="Google Shape;208;p2"/>
                <p:cNvSpPr/>
                <p:nvPr/>
              </p:nvSpPr>
              <p:spPr>
                <a:xfrm>
                  <a:off x="5116425" y="3551000"/>
                  <a:ext cx="658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" h="3835" extrusionOk="0">
                      <a:moveTo>
                        <a:pt x="2194" y="0"/>
                      </a:moveTo>
                      <a:lnTo>
                        <a:pt x="1" y="3429"/>
                      </a:lnTo>
                      <a:lnTo>
                        <a:pt x="1317" y="3834"/>
                      </a:lnTo>
                      <a:lnTo>
                        <a:pt x="2632" y="549"/>
                      </a:lnTo>
                      <a:lnTo>
                        <a:pt x="2194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9" name="Google Shape;209;p2"/>
                <p:cNvSpPr/>
                <p:nvPr/>
              </p:nvSpPr>
              <p:spPr>
                <a:xfrm>
                  <a:off x="5223450" y="3534900"/>
                  <a:ext cx="135100" cy="11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4" h="4770" extrusionOk="0">
                      <a:moveTo>
                        <a:pt x="386" y="1"/>
                      </a:moveTo>
                      <a:lnTo>
                        <a:pt x="1" y="644"/>
                      </a:lnTo>
                      <a:cubicBezTo>
                        <a:pt x="2" y="644"/>
                        <a:pt x="1876" y="4362"/>
                        <a:pt x="2591" y="4642"/>
                      </a:cubicBezTo>
                      <a:cubicBezTo>
                        <a:pt x="2821" y="4731"/>
                        <a:pt x="3042" y="4769"/>
                        <a:pt x="3252" y="4769"/>
                      </a:cubicBezTo>
                      <a:cubicBezTo>
                        <a:pt x="4376" y="4769"/>
                        <a:pt x="5182" y="3692"/>
                        <a:pt x="5182" y="3692"/>
                      </a:cubicBezTo>
                      <a:cubicBezTo>
                        <a:pt x="5182" y="3692"/>
                        <a:pt x="5404" y="1567"/>
                        <a:pt x="4356" y="981"/>
                      </a:cubicBezTo>
                      <a:cubicBezTo>
                        <a:pt x="3308" y="393"/>
                        <a:pt x="386" y="1"/>
                        <a:pt x="38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0" name="Google Shape;210;p2"/>
                <p:cNvSpPr/>
                <p:nvPr/>
              </p:nvSpPr>
              <p:spPr>
                <a:xfrm>
                  <a:off x="5228900" y="3534900"/>
                  <a:ext cx="127775" cy="9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1" h="3662" extrusionOk="0">
                      <a:moveTo>
                        <a:pt x="168" y="1"/>
                      </a:moveTo>
                      <a:lnTo>
                        <a:pt x="1" y="281"/>
                      </a:lnTo>
                      <a:cubicBezTo>
                        <a:pt x="961" y="1074"/>
                        <a:pt x="3953" y="3495"/>
                        <a:pt x="4967" y="3662"/>
                      </a:cubicBezTo>
                      <a:cubicBezTo>
                        <a:pt x="4989" y="3400"/>
                        <a:pt x="5111" y="1527"/>
                        <a:pt x="4138" y="979"/>
                      </a:cubicBezTo>
                      <a:cubicBezTo>
                        <a:pt x="3090" y="393"/>
                        <a:pt x="168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1" name="Google Shape;211;p2"/>
                <p:cNvSpPr/>
                <p:nvPr/>
              </p:nvSpPr>
              <p:spPr>
                <a:xfrm>
                  <a:off x="5230275" y="3723625"/>
                  <a:ext cx="90300" cy="5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2" h="2308" extrusionOk="0">
                      <a:moveTo>
                        <a:pt x="1" y="0"/>
                      </a:moveTo>
                      <a:lnTo>
                        <a:pt x="18" y="165"/>
                      </a:lnTo>
                      <a:cubicBezTo>
                        <a:pt x="843" y="353"/>
                        <a:pt x="2380" y="1101"/>
                        <a:pt x="3612" y="2308"/>
                      </a:cubicBezTo>
                      <a:cubicBezTo>
                        <a:pt x="3612" y="2242"/>
                        <a:pt x="3612" y="2173"/>
                        <a:pt x="3610" y="2107"/>
                      </a:cubicBezTo>
                      <a:cubicBezTo>
                        <a:pt x="2386" y="937"/>
                        <a:pt x="874" y="172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2" name="Google Shape;212;p2"/>
                <p:cNvSpPr/>
                <p:nvPr/>
              </p:nvSpPr>
              <p:spPr>
                <a:xfrm>
                  <a:off x="5085350" y="3723250"/>
                  <a:ext cx="1017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1" h="2637" extrusionOk="0">
                      <a:moveTo>
                        <a:pt x="4070" y="1"/>
                      </a:moveTo>
                      <a:lnTo>
                        <a:pt x="4070" y="1"/>
                      </a:lnTo>
                      <a:cubicBezTo>
                        <a:pt x="2998" y="107"/>
                        <a:pt x="1444" y="621"/>
                        <a:pt x="1" y="2406"/>
                      </a:cubicBezTo>
                      <a:cubicBezTo>
                        <a:pt x="1" y="2482"/>
                        <a:pt x="1" y="2558"/>
                        <a:pt x="2" y="2636"/>
                      </a:cubicBezTo>
                      <a:cubicBezTo>
                        <a:pt x="1434" y="800"/>
                        <a:pt x="2990" y="266"/>
                        <a:pt x="4060" y="157"/>
                      </a:cubicBezTo>
                      <a:lnTo>
                        <a:pt x="407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3" name="Google Shape;213;p2"/>
                <p:cNvSpPr/>
                <p:nvPr/>
              </p:nvSpPr>
              <p:spPr>
                <a:xfrm>
                  <a:off x="5218100" y="3657825"/>
                  <a:ext cx="86575" cy="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3" h="2309" extrusionOk="0">
                      <a:moveTo>
                        <a:pt x="0" y="1"/>
                      </a:moveTo>
                      <a:lnTo>
                        <a:pt x="16" y="166"/>
                      </a:lnTo>
                      <a:cubicBezTo>
                        <a:pt x="807" y="354"/>
                        <a:pt x="2280" y="1102"/>
                        <a:pt x="3461" y="2309"/>
                      </a:cubicBezTo>
                      <a:cubicBezTo>
                        <a:pt x="3462" y="2243"/>
                        <a:pt x="3459" y="2175"/>
                        <a:pt x="3459" y="2108"/>
                      </a:cubicBezTo>
                      <a:cubicBezTo>
                        <a:pt x="2285" y="938"/>
                        <a:pt x="840" y="17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4" name="Google Shape;214;p2"/>
                <p:cNvSpPr/>
                <p:nvPr/>
              </p:nvSpPr>
              <p:spPr>
                <a:xfrm>
                  <a:off x="5101300" y="3659300"/>
                  <a:ext cx="97650" cy="6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6" h="2562" extrusionOk="0">
                      <a:moveTo>
                        <a:pt x="3720" y="1"/>
                      </a:moveTo>
                      <a:cubicBezTo>
                        <a:pt x="2691" y="107"/>
                        <a:pt x="1389" y="548"/>
                        <a:pt x="1" y="2332"/>
                      </a:cubicBezTo>
                      <a:cubicBezTo>
                        <a:pt x="1" y="2409"/>
                        <a:pt x="1" y="2485"/>
                        <a:pt x="2" y="2562"/>
                      </a:cubicBezTo>
                      <a:cubicBezTo>
                        <a:pt x="1380" y="726"/>
                        <a:pt x="2876" y="193"/>
                        <a:pt x="3905" y="83"/>
                      </a:cubicBezTo>
                      <a:lnTo>
                        <a:pt x="37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5" name="Google Shape;215;p2"/>
                <p:cNvSpPr/>
                <p:nvPr/>
              </p:nvSpPr>
              <p:spPr>
                <a:xfrm>
                  <a:off x="5040950" y="3534900"/>
                  <a:ext cx="135100" cy="11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4" h="4770" extrusionOk="0">
                      <a:moveTo>
                        <a:pt x="5017" y="1"/>
                      </a:moveTo>
                      <a:cubicBezTo>
                        <a:pt x="5017" y="1"/>
                        <a:pt x="2094" y="393"/>
                        <a:pt x="1047" y="981"/>
                      </a:cubicBezTo>
                      <a:cubicBezTo>
                        <a:pt x="1" y="1567"/>
                        <a:pt x="221" y="3692"/>
                        <a:pt x="221" y="3692"/>
                      </a:cubicBezTo>
                      <a:cubicBezTo>
                        <a:pt x="221" y="3692"/>
                        <a:pt x="1028" y="4769"/>
                        <a:pt x="2151" y="4769"/>
                      </a:cubicBezTo>
                      <a:cubicBezTo>
                        <a:pt x="2361" y="4769"/>
                        <a:pt x="2583" y="4731"/>
                        <a:pt x="2811" y="4642"/>
                      </a:cubicBezTo>
                      <a:cubicBezTo>
                        <a:pt x="3529" y="4362"/>
                        <a:pt x="5401" y="644"/>
                        <a:pt x="5404" y="644"/>
                      </a:cubicBezTo>
                      <a:lnTo>
                        <a:pt x="5017" y="1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6" name="Google Shape;216;p2"/>
                <p:cNvSpPr/>
                <p:nvPr/>
              </p:nvSpPr>
              <p:spPr>
                <a:xfrm>
                  <a:off x="5047325" y="3544450"/>
                  <a:ext cx="128650" cy="10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" h="4388" extrusionOk="0">
                      <a:moveTo>
                        <a:pt x="4991" y="1"/>
                      </a:moveTo>
                      <a:cubicBezTo>
                        <a:pt x="3860" y="882"/>
                        <a:pt x="871" y="3174"/>
                        <a:pt x="223" y="3316"/>
                      </a:cubicBezTo>
                      <a:cubicBezTo>
                        <a:pt x="148" y="3332"/>
                        <a:pt x="73" y="3342"/>
                        <a:pt x="0" y="3353"/>
                      </a:cubicBezTo>
                      <a:cubicBezTo>
                        <a:pt x="165" y="3554"/>
                        <a:pt x="908" y="4387"/>
                        <a:pt x="1896" y="4387"/>
                      </a:cubicBezTo>
                      <a:cubicBezTo>
                        <a:pt x="2106" y="4387"/>
                        <a:pt x="2327" y="4349"/>
                        <a:pt x="2556" y="4260"/>
                      </a:cubicBezTo>
                      <a:cubicBezTo>
                        <a:pt x="3274" y="3980"/>
                        <a:pt x="5146" y="262"/>
                        <a:pt x="5146" y="262"/>
                      </a:cubicBezTo>
                      <a:lnTo>
                        <a:pt x="499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7" name="Google Shape;217;p2"/>
                <p:cNvSpPr/>
                <p:nvPr/>
              </p:nvSpPr>
              <p:spPr>
                <a:xfrm>
                  <a:off x="5181325" y="3515175"/>
                  <a:ext cx="53675" cy="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7" h="1606" extrusionOk="0">
                      <a:moveTo>
                        <a:pt x="992" y="0"/>
                      </a:moveTo>
                      <a:cubicBezTo>
                        <a:pt x="924" y="0"/>
                        <a:pt x="854" y="8"/>
                        <a:pt x="783" y="25"/>
                      </a:cubicBezTo>
                      <a:cubicBezTo>
                        <a:pt x="0" y="212"/>
                        <a:pt x="609" y="1606"/>
                        <a:pt x="609" y="1606"/>
                      </a:cubicBezTo>
                      <a:lnTo>
                        <a:pt x="1592" y="1557"/>
                      </a:lnTo>
                      <a:lnTo>
                        <a:pt x="2147" y="771"/>
                      </a:lnTo>
                      <a:cubicBezTo>
                        <a:pt x="2147" y="771"/>
                        <a:pt x="1667" y="0"/>
                        <a:pt x="99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8" name="Google Shape;218;p2"/>
                <p:cNvSpPr/>
                <p:nvPr/>
              </p:nvSpPr>
              <p:spPr>
                <a:xfrm>
                  <a:off x="5220425" y="3531950"/>
                  <a:ext cx="3682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3" h="1739" extrusionOk="0">
                      <a:moveTo>
                        <a:pt x="438" y="1"/>
                      </a:moveTo>
                      <a:lnTo>
                        <a:pt x="1" y="814"/>
                      </a:lnTo>
                      <a:lnTo>
                        <a:pt x="553" y="1738"/>
                      </a:lnTo>
                      <a:lnTo>
                        <a:pt x="1472" y="188"/>
                      </a:lnTo>
                      <a:lnTo>
                        <a:pt x="438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9" name="Google Shape;219;p2"/>
                <p:cNvSpPr/>
                <p:nvPr/>
              </p:nvSpPr>
              <p:spPr>
                <a:xfrm>
                  <a:off x="5195225" y="3548450"/>
                  <a:ext cx="20625" cy="7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" h="3092" extrusionOk="0">
                      <a:moveTo>
                        <a:pt x="805" y="0"/>
                      </a:moveTo>
                      <a:lnTo>
                        <a:pt x="0" y="6"/>
                      </a:lnTo>
                      <a:lnTo>
                        <a:pt x="20" y="3091"/>
                      </a:lnTo>
                      <a:lnTo>
                        <a:pt x="825" y="3087"/>
                      </a:ln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0" name="Google Shape;220;p2"/>
                <p:cNvSpPr/>
                <p:nvPr/>
              </p:nvSpPr>
              <p:spPr>
                <a:xfrm>
                  <a:off x="5188450" y="3624975"/>
                  <a:ext cx="43350" cy="47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" h="19029" extrusionOk="0">
                      <a:moveTo>
                        <a:pt x="1245" y="0"/>
                      </a:moveTo>
                      <a:lnTo>
                        <a:pt x="262" y="7"/>
                      </a:lnTo>
                      <a:lnTo>
                        <a:pt x="1" y="17620"/>
                      </a:lnTo>
                      <a:lnTo>
                        <a:pt x="878" y="19029"/>
                      </a:lnTo>
                      <a:lnTo>
                        <a:pt x="1734" y="17610"/>
                      </a:lnTo>
                      <a:lnTo>
                        <a:pt x="1245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" name="Google Shape;221;p2"/>
                <p:cNvSpPr/>
                <p:nvPr/>
              </p:nvSpPr>
              <p:spPr>
                <a:xfrm>
                  <a:off x="5188450" y="3625150"/>
                  <a:ext cx="31800" cy="47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19022" extrusionOk="0">
                      <a:moveTo>
                        <a:pt x="262" y="0"/>
                      </a:moveTo>
                      <a:lnTo>
                        <a:pt x="1" y="17613"/>
                      </a:lnTo>
                      <a:lnTo>
                        <a:pt x="878" y="19022"/>
                      </a:lnTo>
                      <a:lnTo>
                        <a:pt x="878" y="19022"/>
                      </a:lnTo>
                      <a:lnTo>
                        <a:pt x="728" y="2072"/>
                      </a:lnTo>
                      <a:lnTo>
                        <a:pt x="1271" y="1117"/>
                      </a:lnTo>
                      <a:lnTo>
                        <a:pt x="1261" y="42"/>
                      </a:lnTo>
                      <a:lnTo>
                        <a:pt x="2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" name="Google Shape;222;p2"/>
                <p:cNvSpPr/>
                <p:nvPr/>
              </p:nvSpPr>
              <p:spPr>
                <a:xfrm>
                  <a:off x="5166000" y="3615875"/>
                  <a:ext cx="78525" cy="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1" h="777" extrusionOk="0">
                      <a:moveTo>
                        <a:pt x="2684" y="1"/>
                      </a:moveTo>
                      <a:cubicBezTo>
                        <a:pt x="2683" y="1"/>
                        <a:pt x="2683" y="1"/>
                        <a:pt x="2682" y="1"/>
                      </a:cubicBezTo>
                      <a:lnTo>
                        <a:pt x="1584" y="8"/>
                      </a:lnTo>
                      <a:lnTo>
                        <a:pt x="438" y="15"/>
                      </a:lnTo>
                      <a:cubicBezTo>
                        <a:pt x="155" y="16"/>
                        <a:pt x="1" y="354"/>
                        <a:pt x="186" y="570"/>
                      </a:cubicBezTo>
                      <a:cubicBezTo>
                        <a:pt x="287" y="688"/>
                        <a:pt x="445" y="776"/>
                        <a:pt x="688" y="776"/>
                      </a:cubicBezTo>
                      <a:cubicBezTo>
                        <a:pt x="690" y="776"/>
                        <a:pt x="692" y="776"/>
                        <a:pt x="693" y="776"/>
                      </a:cubicBezTo>
                      <a:lnTo>
                        <a:pt x="2428" y="765"/>
                      </a:lnTo>
                      <a:cubicBezTo>
                        <a:pt x="2610" y="764"/>
                        <a:pt x="2780" y="697"/>
                        <a:pt x="2909" y="584"/>
                      </a:cubicBezTo>
                      <a:cubicBezTo>
                        <a:pt x="3140" y="385"/>
                        <a:pt x="2985" y="1"/>
                        <a:pt x="26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" name="Google Shape;223;p2"/>
                <p:cNvSpPr/>
                <p:nvPr/>
              </p:nvSpPr>
              <p:spPr>
                <a:xfrm>
                  <a:off x="5173375" y="3625175"/>
                  <a:ext cx="64150" cy="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6" h="337" extrusionOk="0">
                      <a:moveTo>
                        <a:pt x="2565" y="1"/>
                      </a:moveTo>
                      <a:lnTo>
                        <a:pt x="2565" y="1"/>
                      </a:lnTo>
                      <a:cubicBezTo>
                        <a:pt x="2459" y="37"/>
                        <a:pt x="2344" y="60"/>
                        <a:pt x="2222" y="61"/>
                      </a:cubicBezTo>
                      <a:lnTo>
                        <a:pt x="253" y="74"/>
                      </a:lnTo>
                      <a:cubicBezTo>
                        <a:pt x="158" y="74"/>
                        <a:pt x="74" y="65"/>
                        <a:pt x="0" y="50"/>
                      </a:cubicBezTo>
                      <a:lnTo>
                        <a:pt x="0" y="50"/>
                      </a:lnTo>
                      <a:cubicBezTo>
                        <a:pt x="10" y="85"/>
                        <a:pt x="28" y="119"/>
                        <a:pt x="56" y="152"/>
                      </a:cubicBezTo>
                      <a:cubicBezTo>
                        <a:pt x="147" y="256"/>
                        <a:pt x="289" y="337"/>
                        <a:pt x="506" y="337"/>
                      </a:cubicBezTo>
                      <a:lnTo>
                        <a:pt x="2044" y="325"/>
                      </a:lnTo>
                      <a:cubicBezTo>
                        <a:pt x="2208" y="324"/>
                        <a:pt x="2357" y="265"/>
                        <a:pt x="2472" y="166"/>
                      </a:cubicBezTo>
                      <a:cubicBezTo>
                        <a:pt x="2525" y="119"/>
                        <a:pt x="2557" y="61"/>
                        <a:pt x="25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" name="Google Shape;224;p2"/>
                <p:cNvSpPr/>
                <p:nvPr/>
              </p:nvSpPr>
              <p:spPr>
                <a:xfrm>
                  <a:off x="5226875" y="3619275"/>
                  <a:ext cx="11450" cy="1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5" extrusionOk="0">
                      <a:moveTo>
                        <a:pt x="229" y="1"/>
                      </a:moveTo>
                      <a:cubicBezTo>
                        <a:pt x="141" y="1"/>
                        <a:pt x="60" y="57"/>
                        <a:pt x="33" y="146"/>
                      </a:cubicBezTo>
                      <a:cubicBezTo>
                        <a:pt x="0" y="257"/>
                        <a:pt x="60" y="372"/>
                        <a:pt x="168" y="405"/>
                      </a:cubicBezTo>
                      <a:cubicBezTo>
                        <a:pt x="189" y="411"/>
                        <a:pt x="209" y="415"/>
                        <a:pt x="230" y="415"/>
                      </a:cubicBezTo>
                      <a:cubicBezTo>
                        <a:pt x="316" y="415"/>
                        <a:pt x="396" y="358"/>
                        <a:pt x="424" y="268"/>
                      </a:cubicBezTo>
                      <a:cubicBezTo>
                        <a:pt x="457" y="159"/>
                        <a:pt x="397" y="44"/>
                        <a:pt x="289" y="10"/>
                      </a:cubicBezTo>
                      <a:cubicBezTo>
                        <a:pt x="269" y="4"/>
                        <a:pt x="249" y="1"/>
                        <a:pt x="22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5" name="Google Shape;225;p2"/>
                <p:cNvSpPr/>
                <p:nvPr/>
              </p:nvSpPr>
              <p:spPr>
                <a:xfrm>
                  <a:off x="5172375" y="3619675"/>
                  <a:ext cx="11475" cy="1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415" extrusionOk="0">
                      <a:moveTo>
                        <a:pt x="231" y="0"/>
                      </a:moveTo>
                      <a:cubicBezTo>
                        <a:pt x="143" y="0"/>
                        <a:pt x="62" y="57"/>
                        <a:pt x="35" y="147"/>
                      </a:cubicBezTo>
                      <a:cubicBezTo>
                        <a:pt x="0" y="257"/>
                        <a:pt x="62" y="372"/>
                        <a:pt x="170" y="405"/>
                      </a:cubicBezTo>
                      <a:cubicBezTo>
                        <a:pt x="190" y="411"/>
                        <a:pt x="211" y="414"/>
                        <a:pt x="231" y="414"/>
                      </a:cubicBezTo>
                      <a:cubicBezTo>
                        <a:pt x="318" y="414"/>
                        <a:pt x="397" y="358"/>
                        <a:pt x="424" y="268"/>
                      </a:cubicBezTo>
                      <a:cubicBezTo>
                        <a:pt x="459" y="159"/>
                        <a:pt x="398" y="44"/>
                        <a:pt x="290" y="9"/>
                      </a:cubicBezTo>
                      <a:cubicBezTo>
                        <a:pt x="271" y="3"/>
                        <a:pt x="25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6" name="Google Shape;226;p2"/>
                <p:cNvSpPr/>
                <p:nvPr/>
              </p:nvSpPr>
              <p:spPr>
                <a:xfrm>
                  <a:off x="5195150" y="3548450"/>
                  <a:ext cx="20325" cy="4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3" h="1885" extrusionOk="0">
                      <a:moveTo>
                        <a:pt x="805" y="0"/>
                      </a:moveTo>
                      <a:lnTo>
                        <a:pt x="0" y="5"/>
                      </a:lnTo>
                      <a:lnTo>
                        <a:pt x="13" y="1884"/>
                      </a:lnTo>
                      <a:cubicBezTo>
                        <a:pt x="228" y="1468"/>
                        <a:pt x="521" y="1200"/>
                        <a:pt x="777" y="1200"/>
                      </a:cubicBezTo>
                      <a:cubicBezTo>
                        <a:pt x="789" y="1200"/>
                        <a:pt x="801" y="1200"/>
                        <a:pt x="812" y="1202"/>
                      </a:cubicBez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7" name="Google Shape;227;p2"/>
                <p:cNvSpPr/>
                <p:nvPr/>
              </p:nvSpPr>
              <p:spPr>
                <a:xfrm>
                  <a:off x="5189075" y="3535375"/>
                  <a:ext cx="32275" cy="3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" h="1304" extrusionOk="0">
                      <a:moveTo>
                        <a:pt x="642" y="0"/>
                      </a:moveTo>
                      <a:cubicBezTo>
                        <a:pt x="642" y="0"/>
                        <a:pt x="641" y="0"/>
                        <a:pt x="640" y="0"/>
                      </a:cubicBezTo>
                      <a:cubicBezTo>
                        <a:pt x="286" y="2"/>
                        <a:pt x="0" y="296"/>
                        <a:pt x="3" y="656"/>
                      </a:cubicBezTo>
                      <a:cubicBezTo>
                        <a:pt x="5" y="1013"/>
                        <a:pt x="291" y="1304"/>
                        <a:pt x="645" y="1304"/>
                      </a:cubicBezTo>
                      <a:cubicBezTo>
                        <a:pt x="646" y="1304"/>
                        <a:pt x="648" y="1304"/>
                        <a:pt x="650" y="1304"/>
                      </a:cubicBezTo>
                      <a:cubicBezTo>
                        <a:pt x="1005" y="1302"/>
                        <a:pt x="1291" y="1008"/>
                        <a:pt x="1286" y="648"/>
                      </a:cubicBezTo>
                      <a:cubicBezTo>
                        <a:pt x="1285" y="290"/>
                        <a:pt x="998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8" name="Google Shape;228;p2"/>
                <p:cNvSpPr/>
                <p:nvPr/>
              </p:nvSpPr>
              <p:spPr>
                <a:xfrm>
                  <a:off x="5198525" y="3544925"/>
                  <a:ext cx="13375" cy="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40" extrusionOk="0">
                      <a:moveTo>
                        <a:pt x="269" y="0"/>
                      </a:moveTo>
                      <a:cubicBezTo>
                        <a:pt x="268" y="0"/>
                        <a:pt x="267" y="0"/>
                        <a:pt x="266" y="0"/>
                      </a:cubicBezTo>
                      <a:cubicBezTo>
                        <a:pt x="118" y="2"/>
                        <a:pt x="0" y="123"/>
                        <a:pt x="2" y="272"/>
                      </a:cubicBezTo>
                      <a:cubicBezTo>
                        <a:pt x="3" y="421"/>
                        <a:pt x="121" y="539"/>
                        <a:pt x="266" y="539"/>
                      </a:cubicBezTo>
                      <a:cubicBezTo>
                        <a:pt x="267" y="539"/>
                        <a:pt x="268" y="539"/>
                        <a:pt x="269" y="539"/>
                      </a:cubicBezTo>
                      <a:cubicBezTo>
                        <a:pt x="417" y="538"/>
                        <a:pt x="535" y="417"/>
                        <a:pt x="533" y="268"/>
                      </a:cubicBezTo>
                      <a:cubicBezTo>
                        <a:pt x="532" y="119"/>
                        <a:pt x="414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9" name="Google Shape;229;p2"/>
                <p:cNvSpPr/>
                <p:nvPr/>
              </p:nvSpPr>
              <p:spPr>
                <a:xfrm>
                  <a:off x="5140400" y="3532925"/>
                  <a:ext cx="40800" cy="4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1620" extrusionOk="0">
                      <a:moveTo>
                        <a:pt x="1052" y="1"/>
                      </a:moveTo>
                      <a:lnTo>
                        <a:pt x="0" y="172"/>
                      </a:lnTo>
                      <a:lnTo>
                        <a:pt x="1071" y="1620"/>
                      </a:lnTo>
                      <a:lnTo>
                        <a:pt x="1631" y="718"/>
                      </a:lnTo>
                      <a:lnTo>
                        <a:pt x="105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0" name="Google Shape;230;p2"/>
                <p:cNvSpPr/>
                <p:nvPr/>
              </p:nvSpPr>
              <p:spPr>
                <a:xfrm>
                  <a:off x="5012975" y="4194300"/>
                  <a:ext cx="397600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982" extrusionOk="0">
                      <a:moveTo>
                        <a:pt x="670" y="0"/>
                      </a:moveTo>
                      <a:lnTo>
                        <a:pt x="0" y="982"/>
                      </a:lnTo>
                      <a:lnTo>
                        <a:pt x="15903" y="982"/>
                      </a:lnTo>
                      <a:lnTo>
                        <a:pt x="15234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1" name="Google Shape;231;p2"/>
                <p:cNvSpPr/>
                <p:nvPr/>
              </p:nvSpPr>
              <p:spPr>
                <a:xfrm>
                  <a:off x="5262800" y="3543775"/>
                  <a:ext cx="78375" cy="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5" h="1254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33" y="332"/>
                        <a:pt x="923" y="729"/>
                        <a:pt x="1791" y="996"/>
                      </a:cubicBezTo>
                      <a:cubicBezTo>
                        <a:pt x="2282" y="1150"/>
                        <a:pt x="2752" y="1233"/>
                        <a:pt x="3134" y="1254"/>
                      </a:cubicBezTo>
                      <a:cubicBezTo>
                        <a:pt x="3026" y="1032"/>
                        <a:pt x="2875" y="844"/>
                        <a:pt x="2666" y="728"/>
                      </a:cubicBezTo>
                      <a:cubicBezTo>
                        <a:pt x="2079" y="399"/>
                        <a:pt x="822" y="141"/>
                        <a:pt x="0" y="0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2" name="Google Shape;232;p2"/>
                <p:cNvSpPr/>
                <p:nvPr/>
              </p:nvSpPr>
              <p:spPr>
                <a:xfrm>
                  <a:off x="5056950" y="3542775"/>
                  <a:ext cx="78550" cy="3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" h="1267" extrusionOk="0">
                      <a:moveTo>
                        <a:pt x="3141" y="0"/>
                      </a:moveTo>
                      <a:lnTo>
                        <a:pt x="3141" y="0"/>
                      </a:lnTo>
                      <a:cubicBezTo>
                        <a:pt x="2318" y="145"/>
                        <a:pt x="1056" y="408"/>
                        <a:pt x="470" y="739"/>
                      </a:cubicBezTo>
                      <a:cubicBezTo>
                        <a:pt x="260" y="857"/>
                        <a:pt x="109" y="1046"/>
                        <a:pt x="0" y="1266"/>
                      </a:cubicBezTo>
                      <a:cubicBezTo>
                        <a:pt x="384" y="1245"/>
                        <a:pt x="852" y="1158"/>
                        <a:pt x="1347" y="1005"/>
                      </a:cubicBezTo>
                      <a:cubicBezTo>
                        <a:pt x="2215" y="733"/>
                        <a:pt x="2907" y="335"/>
                        <a:pt x="3141" y="0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3" name="Google Shape;233;p2"/>
                <p:cNvSpPr/>
                <p:nvPr/>
              </p:nvSpPr>
              <p:spPr>
                <a:xfrm>
                  <a:off x="5133325" y="3389025"/>
                  <a:ext cx="131750" cy="8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0" h="3260" extrusionOk="0">
                      <a:moveTo>
                        <a:pt x="2501" y="0"/>
                      </a:moveTo>
                      <a:cubicBezTo>
                        <a:pt x="1726" y="0"/>
                        <a:pt x="848" y="135"/>
                        <a:pt x="266" y="326"/>
                      </a:cubicBezTo>
                      <a:cubicBezTo>
                        <a:pt x="0" y="1072"/>
                        <a:pt x="612" y="2880"/>
                        <a:pt x="317" y="2880"/>
                      </a:cubicBezTo>
                      <a:cubicBezTo>
                        <a:pt x="316" y="2880"/>
                        <a:pt x="314" y="2880"/>
                        <a:pt x="312" y="2880"/>
                      </a:cubicBezTo>
                      <a:cubicBezTo>
                        <a:pt x="276" y="2877"/>
                        <a:pt x="243" y="2874"/>
                        <a:pt x="207" y="2873"/>
                      </a:cubicBezTo>
                      <a:lnTo>
                        <a:pt x="207" y="2873"/>
                      </a:lnTo>
                      <a:cubicBezTo>
                        <a:pt x="825" y="3112"/>
                        <a:pt x="1625" y="3259"/>
                        <a:pt x="2501" y="3259"/>
                      </a:cubicBezTo>
                      <a:cubicBezTo>
                        <a:pt x="3621" y="3259"/>
                        <a:pt x="4620" y="3019"/>
                        <a:pt x="5270" y="2648"/>
                      </a:cubicBezTo>
                      <a:cubicBezTo>
                        <a:pt x="5222" y="2647"/>
                        <a:pt x="5173" y="2647"/>
                        <a:pt x="5123" y="2647"/>
                      </a:cubicBezTo>
                      <a:cubicBezTo>
                        <a:pt x="4964" y="2647"/>
                        <a:pt x="4794" y="2652"/>
                        <a:pt x="4611" y="2664"/>
                      </a:cubicBezTo>
                      <a:cubicBezTo>
                        <a:pt x="4608" y="2664"/>
                        <a:pt x="4604" y="2665"/>
                        <a:pt x="4600" y="2665"/>
                      </a:cubicBezTo>
                      <a:cubicBezTo>
                        <a:pt x="4060" y="2665"/>
                        <a:pt x="4531" y="79"/>
                        <a:pt x="3789" y="79"/>
                      </a:cubicBezTo>
                      <a:cubicBezTo>
                        <a:pt x="3759" y="79"/>
                        <a:pt x="3726" y="83"/>
                        <a:pt x="3692" y="92"/>
                      </a:cubicBezTo>
                      <a:cubicBezTo>
                        <a:pt x="3651" y="103"/>
                        <a:pt x="3571" y="109"/>
                        <a:pt x="3468" y="109"/>
                      </a:cubicBezTo>
                      <a:cubicBezTo>
                        <a:pt x="3243" y="109"/>
                        <a:pt x="2908" y="79"/>
                        <a:pt x="2631" y="1"/>
                      </a:cubicBezTo>
                      <a:cubicBezTo>
                        <a:pt x="2588" y="1"/>
                        <a:pt x="2545" y="0"/>
                        <a:pt x="250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4" name="Google Shape;234;p2"/>
                <p:cNvSpPr/>
                <p:nvPr/>
              </p:nvSpPr>
              <p:spPr>
                <a:xfrm>
                  <a:off x="5128550" y="3209350"/>
                  <a:ext cx="112925" cy="7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3197" extrusionOk="0">
                      <a:moveTo>
                        <a:pt x="2306" y="0"/>
                      </a:moveTo>
                      <a:cubicBezTo>
                        <a:pt x="1787" y="0"/>
                        <a:pt x="1759" y="700"/>
                        <a:pt x="1759" y="700"/>
                      </a:cubicBezTo>
                      <a:cubicBezTo>
                        <a:pt x="1759" y="700"/>
                        <a:pt x="1677" y="438"/>
                        <a:pt x="1335" y="438"/>
                      </a:cubicBezTo>
                      <a:cubicBezTo>
                        <a:pt x="1192" y="438"/>
                        <a:pt x="1004" y="484"/>
                        <a:pt x="757" y="613"/>
                      </a:cubicBezTo>
                      <a:cubicBezTo>
                        <a:pt x="1" y="1008"/>
                        <a:pt x="683" y="1670"/>
                        <a:pt x="983" y="1670"/>
                      </a:cubicBezTo>
                      <a:cubicBezTo>
                        <a:pt x="1033" y="1670"/>
                        <a:pt x="1072" y="1652"/>
                        <a:pt x="1092" y="1610"/>
                      </a:cubicBezTo>
                      <a:cubicBezTo>
                        <a:pt x="1142" y="1507"/>
                        <a:pt x="1302" y="1394"/>
                        <a:pt x="1487" y="1394"/>
                      </a:cubicBezTo>
                      <a:cubicBezTo>
                        <a:pt x="1816" y="1394"/>
                        <a:pt x="2225" y="1754"/>
                        <a:pt x="2233" y="3176"/>
                      </a:cubicBezTo>
                      <a:lnTo>
                        <a:pt x="2332" y="3197"/>
                      </a:lnTo>
                      <a:cubicBezTo>
                        <a:pt x="2286" y="1663"/>
                        <a:pt x="2808" y="1455"/>
                        <a:pt x="3095" y="1455"/>
                      </a:cubicBezTo>
                      <a:cubicBezTo>
                        <a:pt x="3202" y="1455"/>
                        <a:pt x="3276" y="1484"/>
                        <a:pt x="3276" y="1484"/>
                      </a:cubicBezTo>
                      <a:cubicBezTo>
                        <a:pt x="3276" y="1484"/>
                        <a:pt x="4516" y="1484"/>
                        <a:pt x="3943" y="688"/>
                      </a:cubicBezTo>
                      <a:cubicBezTo>
                        <a:pt x="3778" y="458"/>
                        <a:pt x="3618" y="376"/>
                        <a:pt x="3474" y="376"/>
                      </a:cubicBezTo>
                      <a:cubicBezTo>
                        <a:pt x="3120" y="376"/>
                        <a:pt x="2863" y="874"/>
                        <a:pt x="2863" y="874"/>
                      </a:cubicBezTo>
                      <a:cubicBezTo>
                        <a:pt x="2863" y="874"/>
                        <a:pt x="2867" y="25"/>
                        <a:pt x="2334" y="1"/>
                      </a:cubicBezTo>
                      <a:cubicBezTo>
                        <a:pt x="2324" y="0"/>
                        <a:pt x="2315" y="0"/>
                        <a:pt x="230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5" name="Google Shape;235;p2"/>
                <p:cNvSpPr/>
                <p:nvPr/>
              </p:nvSpPr>
              <p:spPr>
                <a:xfrm>
                  <a:off x="5142050" y="3220100"/>
                  <a:ext cx="89000" cy="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0" h="2764" extrusionOk="0">
                      <a:moveTo>
                        <a:pt x="1269" y="0"/>
                      </a:moveTo>
                      <a:cubicBezTo>
                        <a:pt x="1225" y="145"/>
                        <a:pt x="1219" y="270"/>
                        <a:pt x="1219" y="270"/>
                      </a:cubicBezTo>
                      <a:cubicBezTo>
                        <a:pt x="1219" y="270"/>
                        <a:pt x="1205" y="225"/>
                        <a:pt x="1161" y="170"/>
                      </a:cubicBezTo>
                      <a:lnTo>
                        <a:pt x="1161" y="170"/>
                      </a:lnTo>
                      <a:cubicBezTo>
                        <a:pt x="1174" y="212"/>
                        <a:pt x="1182" y="253"/>
                        <a:pt x="1182" y="296"/>
                      </a:cubicBezTo>
                      <a:cubicBezTo>
                        <a:pt x="1182" y="669"/>
                        <a:pt x="707" y="967"/>
                        <a:pt x="121" y="967"/>
                      </a:cubicBezTo>
                      <a:cubicBezTo>
                        <a:pt x="79" y="967"/>
                        <a:pt x="41" y="966"/>
                        <a:pt x="0" y="963"/>
                      </a:cubicBezTo>
                      <a:lnTo>
                        <a:pt x="0" y="963"/>
                      </a:lnTo>
                      <a:cubicBezTo>
                        <a:pt x="128" y="1124"/>
                        <a:pt x="318" y="1238"/>
                        <a:pt x="442" y="1238"/>
                      </a:cubicBezTo>
                      <a:cubicBezTo>
                        <a:pt x="491" y="1238"/>
                        <a:pt x="531" y="1220"/>
                        <a:pt x="551" y="1179"/>
                      </a:cubicBezTo>
                      <a:cubicBezTo>
                        <a:pt x="600" y="1076"/>
                        <a:pt x="760" y="963"/>
                        <a:pt x="945" y="963"/>
                      </a:cubicBezTo>
                      <a:cubicBezTo>
                        <a:pt x="1274" y="963"/>
                        <a:pt x="1683" y="1323"/>
                        <a:pt x="1692" y="2745"/>
                      </a:cubicBezTo>
                      <a:lnTo>
                        <a:pt x="1789" y="2764"/>
                      </a:lnTo>
                      <a:cubicBezTo>
                        <a:pt x="1744" y="1232"/>
                        <a:pt x="2266" y="1023"/>
                        <a:pt x="2553" y="1023"/>
                      </a:cubicBezTo>
                      <a:cubicBezTo>
                        <a:pt x="2660" y="1023"/>
                        <a:pt x="2735" y="1052"/>
                        <a:pt x="2735" y="1052"/>
                      </a:cubicBezTo>
                      <a:cubicBezTo>
                        <a:pt x="2735" y="1052"/>
                        <a:pt x="3560" y="1052"/>
                        <a:pt x="3554" y="621"/>
                      </a:cubicBezTo>
                      <a:lnTo>
                        <a:pt x="3554" y="621"/>
                      </a:lnTo>
                      <a:cubicBezTo>
                        <a:pt x="3515" y="657"/>
                        <a:pt x="3474" y="689"/>
                        <a:pt x="3429" y="720"/>
                      </a:cubicBezTo>
                      <a:cubicBezTo>
                        <a:pt x="3232" y="853"/>
                        <a:pt x="3021" y="920"/>
                        <a:pt x="2840" y="920"/>
                      </a:cubicBezTo>
                      <a:cubicBezTo>
                        <a:pt x="2674" y="920"/>
                        <a:pt x="2535" y="863"/>
                        <a:pt x="2459" y="748"/>
                      </a:cubicBezTo>
                      <a:cubicBezTo>
                        <a:pt x="2348" y="579"/>
                        <a:pt x="2404" y="334"/>
                        <a:pt x="2575" y="112"/>
                      </a:cubicBezTo>
                      <a:lnTo>
                        <a:pt x="2575" y="112"/>
                      </a:lnTo>
                      <a:cubicBezTo>
                        <a:pt x="2419" y="259"/>
                        <a:pt x="2323" y="446"/>
                        <a:pt x="2323" y="446"/>
                      </a:cubicBezTo>
                      <a:cubicBezTo>
                        <a:pt x="2323" y="446"/>
                        <a:pt x="2323" y="371"/>
                        <a:pt x="2310" y="268"/>
                      </a:cubicBezTo>
                      <a:cubicBezTo>
                        <a:pt x="2205" y="500"/>
                        <a:pt x="2029" y="656"/>
                        <a:pt x="1830" y="656"/>
                      </a:cubicBezTo>
                      <a:cubicBezTo>
                        <a:pt x="1562" y="656"/>
                        <a:pt x="1337" y="377"/>
                        <a:pt x="126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6" name="Google Shape;236;p2"/>
                <p:cNvSpPr/>
                <p:nvPr/>
              </p:nvSpPr>
              <p:spPr>
                <a:xfrm>
                  <a:off x="5181875" y="3272225"/>
                  <a:ext cx="6825" cy="1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413" extrusionOk="0">
                      <a:moveTo>
                        <a:pt x="1" y="0"/>
                      </a:moveTo>
                      <a:lnTo>
                        <a:pt x="14" y="413"/>
                      </a:lnTo>
                      <a:lnTo>
                        <a:pt x="273" y="413"/>
                      </a:lnTo>
                      <a:lnTo>
                        <a:pt x="265" y="8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7" name="Google Shape;237;p2"/>
                <p:cNvSpPr/>
                <p:nvPr/>
              </p:nvSpPr>
              <p:spPr>
                <a:xfrm>
                  <a:off x="5119350" y="3278500"/>
                  <a:ext cx="138800" cy="17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890" extrusionOk="0">
                      <a:moveTo>
                        <a:pt x="2624" y="1"/>
                      </a:moveTo>
                      <a:cubicBezTo>
                        <a:pt x="2624" y="1"/>
                        <a:pt x="681" y="1050"/>
                        <a:pt x="309" y="2790"/>
                      </a:cubicBezTo>
                      <a:cubicBezTo>
                        <a:pt x="0" y="4236"/>
                        <a:pt x="559" y="6890"/>
                        <a:pt x="559" y="6890"/>
                      </a:cubicBezTo>
                      <a:lnTo>
                        <a:pt x="5373" y="6795"/>
                      </a:lnTo>
                      <a:cubicBezTo>
                        <a:pt x="5373" y="6795"/>
                        <a:pt x="5551" y="3556"/>
                        <a:pt x="5124" y="2370"/>
                      </a:cubicBezTo>
                      <a:cubicBezTo>
                        <a:pt x="4629" y="987"/>
                        <a:pt x="2624" y="1"/>
                        <a:pt x="262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8" name="Google Shape;238;p2"/>
                <p:cNvSpPr/>
                <p:nvPr/>
              </p:nvSpPr>
              <p:spPr>
                <a:xfrm>
                  <a:off x="5169650" y="3278550"/>
                  <a:ext cx="67900" cy="9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6" h="3749" extrusionOk="0">
                      <a:moveTo>
                        <a:pt x="611" y="0"/>
                      </a:moveTo>
                      <a:cubicBezTo>
                        <a:pt x="611" y="0"/>
                        <a:pt x="562" y="28"/>
                        <a:pt x="559" y="29"/>
                      </a:cubicBezTo>
                      <a:cubicBezTo>
                        <a:pt x="0" y="3031"/>
                        <a:pt x="1184" y="3748"/>
                        <a:pt x="2062" y="3748"/>
                      </a:cubicBezTo>
                      <a:cubicBezTo>
                        <a:pt x="2234" y="3748"/>
                        <a:pt x="2394" y="3721"/>
                        <a:pt x="2528" y="3678"/>
                      </a:cubicBezTo>
                      <a:cubicBezTo>
                        <a:pt x="2584" y="3153"/>
                        <a:pt x="2716" y="2969"/>
                        <a:pt x="2660" y="2634"/>
                      </a:cubicBezTo>
                      <a:cubicBezTo>
                        <a:pt x="2421" y="1207"/>
                        <a:pt x="611" y="0"/>
                        <a:pt x="6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9" name="Google Shape;239;p2"/>
                <p:cNvSpPr/>
                <p:nvPr/>
              </p:nvSpPr>
              <p:spPr>
                <a:xfrm>
                  <a:off x="5184825" y="3278550"/>
                  <a:ext cx="68400" cy="9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3805" extrusionOk="0">
                      <a:moveTo>
                        <a:pt x="5" y="0"/>
                      </a:moveTo>
                      <a:cubicBezTo>
                        <a:pt x="5" y="0"/>
                        <a:pt x="4" y="2"/>
                        <a:pt x="1" y="5"/>
                      </a:cubicBezTo>
                      <a:cubicBezTo>
                        <a:pt x="1" y="2986"/>
                        <a:pt x="1338" y="3805"/>
                        <a:pt x="2232" y="3805"/>
                      </a:cubicBezTo>
                      <a:cubicBezTo>
                        <a:pt x="2427" y="3805"/>
                        <a:pt x="2601" y="3766"/>
                        <a:pt x="2735" y="3702"/>
                      </a:cubicBezTo>
                      <a:cubicBezTo>
                        <a:pt x="2695" y="3175"/>
                        <a:pt x="2623" y="2695"/>
                        <a:pt x="2505" y="2370"/>
                      </a:cubicBezTo>
                      <a:cubicBezTo>
                        <a:pt x="2010" y="985"/>
                        <a:pt x="5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0" name="Google Shape;240;p2"/>
                <p:cNvSpPr/>
                <p:nvPr/>
              </p:nvSpPr>
              <p:spPr>
                <a:xfrm>
                  <a:off x="5141625" y="3359600"/>
                  <a:ext cx="93375" cy="9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" h="3699" extrusionOk="0">
                      <a:moveTo>
                        <a:pt x="3637" y="0"/>
                      </a:moveTo>
                      <a:lnTo>
                        <a:pt x="0" y="184"/>
                      </a:lnTo>
                      <a:lnTo>
                        <a:pt x="395" y="3633"/>
                      </a:lnTo>
                      <a:cubicBezTo>
                        <a:pt x="910" y="3675"/>
                        <a:pt x="1413" y="3699"/>
                        <a:pt x="1901" y="3699"/>
                      </a:cubicBezTo>
                      <a:cubicBezTo>
                        <a:pt x="2539" y="3699"/>
                        <a:pt x="3153" y="3659"/>
                        <a:pt x="3735" y="3568"/>
                      </a:cubicBezTo>
                      <a:lnTo>
                        <a:pt x="363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1" name="Google Shape;241;p2"/>
                <p:cNvSpPr/>
                <p:nvPr/>
              </p:nvSpPr>
              <p:spPr>
                <a:xfrm>
                  <a:off x="5138525" y="3354850"/>
                  <a:ext cx="9667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7" h="459" extrusionOk="0">
                      <a:moveTo>
                        <a:pt x="1884" y="0"/>
                      </a:moveTo>
                      <a:lnTo>
                        <a:pt x="1" y="292"/>
                      </a:lnTo>
                      <a:lnTo>
                        <a:pt x="31" y="459"/>
                      </a:lnTo>
                      <a:lnTo>
                        <a:pt x="3846" y="337"/>
                      </a:lnTo>
                      <a:lnTo>
                        <a:pt x="3866" y="151"/>
                      </a:lnTo>
                      <a:lnTo>
                        <a:pt x="188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2" name="Google Shape;242;p2"/>
                <p:cNvSpPr/>
                <p:nvPr/>
              </p:nvSpPr>
              <p:spPr>
                <a:xfrm>
                  <a:off x="5164525" y="3511075"/>
                  <a:ext cx="57400" cy="4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" h="1888" extrusionOk="0">
                      <a:moveTo>
                        <a:pt x="2296" y="889"/>
                      </a:moveTo>
                      <a:lnTo>
                        <a:pt x="2296" y="889"/>
                      </a:lnTo>
                      <a:lnTo>
                        <a:pt x="2296" y="889"/>
                      </a:lnTo>
                      <a:cubicBezTo>
                        <a:pt x="2296" y="889"/>
                        <a:pt x="2296" y="889"/>
                        <a:pt x="2296" y="889"/>
                      </a:cubicBezTo>
                      <a:cubicBezTo>
                        <a:pt x="2296" y="889"/>
                        <a:pt x="2296" y="889"/>
                        <a:pt x="2296" y="889"/>
                      </a:cubicBezTo>
                      <a:close/>
                      <a:moveTo>
                        <a:pt x="1230" y="1"/>
                      </a:moveTo>
                      <a:cubicBezTo>
                        <a:pt x="865" y="1"/>
                        <a:pt x="1" y="889"/>
                        <a:pt x="1" y="889"/>
                      </a:cubicBezTo>
                      <a:lnTo>
                        <a:pt x="484" y="1888"/>
                      </a:lnTo>
                      <a:cubicBezTo>
                        <a:pt x="1044" y="1197"/>
                        <a:pt x="1473" y="1073"/>
                        <a:pt x="1708" y="1073"/>
                      </a:cubicBezTo>
                      <a:cubicBezTo>
                        <a:pt x="1839" y="1073"/>
                        <a:pt x="1909" y="1112"/>
                        <a:pt x="1909" y="1112"/>
                      </a:cubicBezTo>
                      <a:lnTo>
                        <a:pt x="2296" y="889"/>
                      </a:lnTo>
                      <a:lnTo>
                        <a:pt x="2296" y="889"/>
                      </a:lnTo>
                      <a:cubicBezTo>
                        <a:pt x="2293" y="888"/>
                        <a:pt x="1598" y="15"/>
                        <a:pt x="1238" y="1"/>
                      </a:cubicBezTo>
                      <a:cubicBezTo>
                        <a:pt x="1236" y="1"/>
                        <a:pt x="1233" y="1"/>
                        <a:pt x="12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43" name="Google Shape;243;p2"/>
              <p:cNvGrpSpPr/>
              <p:nvPr/>
            </p:nvGrpSpPr>
            <p:grpSpPr>
              <a:xfrm>
                <a:off x="7448821" y="2256093"/>
                <a:ext cx="785786" cy="2136926"/>
                <a:chOff x="5754800" y="3037825"/>
                <a:chExt cx="439650" cy="1195550"/>
              </a:xfrm>
            </p:grpSpPr>
            <p:sp>
              <p:nvSpPr>
                <p:cNvPr id="244" name="Google Shape;244;p2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5" name="Google Shape;245;p2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6" name="Google Shape;246;p2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7" name="Google Shape;247;p2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8" name="Google Shape;248;p2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9" name="Google Shape;249;p2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0" name="Google Shape;250;p2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" name="Google Shape;251;p2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" name="Google Shape;252;p2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" name="Google Shape;253;p2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" name="Google Shape;254;p2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5" name="Google Shape;255;p2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6" name="Google Shape;256;p2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7" name="Google Shape;257;p2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8" name="Google Shape;258;p2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9" name="Google Shape;259;p2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0" name="Google Shape;260;p2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1" name="Google Shape;261;p2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" name="Google Shape;274;p2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5" name="Google Shape;275;p2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6" name="Google Shape;276;p2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7" name="Google Shape;277;p2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8" name="Google Shape;278;p2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9" name="Google Shape;279;p2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0" name="Google Shape;280;p2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81" name="Google Shape;281;p2"/>
              <p:cNvGrpSpPr/>
              <p:nvPr/>
            </p:nvGrpSpPr>
            <p:grpSpPr>
              <a:xfrm>
                <a:off x="429253" y="3741443"/>
                <a:ext cx="1257002" cy="653637"/>
                <a:chOff x="564250" y="3174600"/>
                <a:chExt cx="361925" cy="188200"/>
              </a:xfrm>
            </p:grpSpPr>
            <p:sp>
              <p:nvSpPr>
                <p:cNvPr id="282" name="Google Shape;282;p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3" name="Google Shape;283;p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4" name="Google Shape;284;p2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5" name="Google Shape;285;p2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" name="Google Shape;286;p2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" name="Google Shape;287;p2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" name="Google Shape;288;p2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9" name="Google Shape;289;p2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0" name="Google Shape;290;p2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1" name="Google Shape;291;p2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" name="Google Shape;292;p2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" name="Google Shape;293;p2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" name="Google Shape;294;p2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5" name="Google Shape;295;p2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6" name="Google Shape;296;p2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7" name="Google Shape;297;p2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8" name="Google Shape;298;p2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9" name="Google Shape;299;p2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0" name="Google Shape;300;p2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1" name="Google Shape;301;p2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2" name="Google Shape;302;p2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3" name="Google Shape;303;p2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4" name="Google Shape;304;p2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5" name="Google Shape;305;p2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6" name="Google Shape;306;p2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07" name="Google Shape;307;p2"/>
              <p:cNvGrpSpPr/>
              <p:nvPr/>
            </p:nvGrpSpPr>
            <p:grpSpPr>
              <a:xfrm>
                <a:off x="7802084" y="3472068"/>
                <a:ext cx="740812" cy="918635"/>
                <a:chOff x="1160975" y="1414450"/>
                <a:chExt cx="213300" cy="264500"/>
              </a:xfrm>
            </p:grpSpPr>
            <p:sp>
              <p:nvSpPr>
                <p:cNvPr id="308" name="Google Shape;308;p2"/>
                <p:cNvSpPr/>
                <p:nvPr/>
              </p:nvSpPr>
              <p:spPr>
                <a:xfrm>
                  <a:off x="1160975" y="14144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9" name="Google Shape;309;p2"/>
                <p:cNvSpPr/>
                <p:nvPr/>
              </p:nvSpPr>
              <p:spPr>
                <a:xfrm>
                  <a:off x="1165925" y="14215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0" name="Google Shape;310;p2"/>
                <p:cNvSpPr/>
                <p:nvPr/>
              </p:nvSpPr>
              <p:spPr>
                <a:xfrm>
                  <a:off x="1194100" y="14556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1" name="Google Shape;311;p2"/>
                <p:cNvSpPr/>
                <p:nvPr/>
              </p:nvSpPr>
              <p:spPr>
                <a:xfrm>
                  <a:off x="1167450" y="14272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2" name="Google Shape;312;p2"/>
                <p:cNvSpPr/>
                <p:nvPr/>
              </p:nvSpPr>
              <p:spPr>
                <a:xfrm>
                  <a:off x="1188450" y="14381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3" name="Google Shape;313;p2"/>
                <p:cNvSpPr/>
                <p:nvPr/>
              </p:nvSpPr>
              <p:spPr>
                <a:xfrm>
                  <a:off x="1173800" y="14889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14" name="Google Shape;314;p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19" name="Google Shape;319;p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20" name="Google Shape;320;p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54" name="Google Shape;354;p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55" name="Google Shape;355;p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56" name="Google Shape;356;p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15" name="Google Shape;415;p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16" name="Google Shape;416;p2"/>
          <p:cNvSpPr txBox="1">
            <a:spLocks noGrp="1"/>
          </p:cNvSpPr>
          <p:nvPr>
            <p:ph type="subTitle" idx="1"/>
          </p:nvPr>
        </p:nvSpPr>
        <p:spPr>
          <a:xfrm rot="-546">
            <a:off x="3578124" y="4328235"/>
            <a:ext cx="5035600" cy="5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17" name="Google Shape;417;p2"/>
          <p:cNvSpPr txBox="1">
            <a:spLocks noGrp="1"/>
          </p:cNvSpPr>
          <p:nvPr>
            <p:ph type="ctrTitle"/>
          </p:nvPr>
        </p:nvSpPr>
        <p:spPr>
          <a:xfrm>
            <a:off x="1908267" y="1960951"/>
            <a:ext cx="8375600" cy="23668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73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oogle Shape;419;p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20" name="Google Shape;420;p3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21" name="Google Shape;421;p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17" name="Google Shape;517;p3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518" name="Google Shape;518;p3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9" name="Google Shape;519;p3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0" name="Google Shape;520;p3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1" name="Google Shape;521;p3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2" name="Google Shape;522;p3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3" name="Google Shape;523;p3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4" name="Google Shape;524;p3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25" name="Google Shape;525;p3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526" name="Google Shape;526;p3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7" name="Google Shape;527;p3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8" name="Google Shape;528;p3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9" name="Google Shape;529;p3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0" name="Google Shape;530;p3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1" name="Google Shape;531;p3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2" name="Google Shape;532;p3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3" name="Google Shape;533;p3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34" name="Google Shape;534;p3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76" name="Google Shape;576;p3"/>
              <p:cNvGrpSpPr/>
              <p:nvPr/>
            </p:nvGrpSpPr>
            <p:grpSpPr>
              <a:xfrm>
                <a:off x="1117099" y="2868402"/>
                <a:ext cx="788383" cy="1559297"/>
                <a:chOff x="6643175" y="3157775"/>
                <a:chExt cx="543825" cy="1075600"/>
              </a:xfrm>
            </p:grpSpPr>
            <p:sp>
              <p:nvSpPr>
                <p:cNvPr id="577" name="Google Shape;577;p3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" name="Google Shape;578;p3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" name="Google Shape;579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" name="Google Shape;580;p3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" name="Google Shape;581;p3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" name="Google Shape;582;p3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" name="Google Shape;583;p3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" name="Google Shape;584;p3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" name="Google Shape;585;p3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" name="Google Shape;586;p3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" name="Google Shape;587;p3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" name="Google Shape;588;p3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" name="Google Shape;589;p3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" name="Google Shape;590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" name="Google Shape;591;p3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" name="Google Shape;592;p3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" name="Google Shape;593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4" name="Google Shape;594;p3"/>
              <p:cNvGrpSpPr/>
              <p:nvPr/>
            </p:nvGrpSpPr>
            <p:grpSpPr>
              <a:xfrm>
                <a:off x="7240496" y="1789216"/>
                <a:ext cx="878286" cy="2649280"/>
                <a:chOff x="5081950" y="1529200"/>
                <a:chExt cx="423250" cy="1276700"/>
              </a:xfrm>
            </p:grpSpPr>
            <p:sp>
              <p:nvSpPr>
                <p:cNvPr id="595" name="Google Shape;595;p3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" name="Google Shape;596;p3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" name="Google Shape;597;p3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" name="Google Shape;598;p3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" name="Google Shape;599;p3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" name="Google Shape;600;p3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" name="Google Shape;601;p3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" name="Google Shape;602;p3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" name="Google Shape;603;p3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" name="Google Shape;604;p3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" name="Google Shape;605;p3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" name="Google Shape;606;p3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" name="Google Shape;607;p3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8" name="Google Shape;608;p3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9" name="Google Shape;609;p3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0" name="Google Shape;610;p3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1" name="Google Shape;611;p3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2" name="Google Shape;612;p3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3" name="Google Shape;613;p3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4" name="Google Shape;614;p3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5" name="Google Shape;615;p3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6" name="Google Shape;616;p3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" name="Google Shape;617;p3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" name="Google Shape;618;p3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" name="Google Shape;619;p3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" name="Google Shape;620;p3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" name="Google Shape;621;p3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" name="Google Shape;622;p3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" name="Google Shape;623;p3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" name="Google Shape;624;p3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" name="Google Shape;625;p3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" name="Google Shape;626;p3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" name="Google Shape;627;p3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" name="Google Shape;628;p3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9" name="Google Shape;629;p3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0" name="Google Shape;630;p3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1" name="Google Shape;631;p3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2" name="Google Shape;632;p3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3" name="Google Shape;633;p3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4" name="Google Shape;634;p3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5" name="Google Shape;635;p3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6" name="Google Shape;636;p3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7" name="Google Shape;637;p3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8" name="Google Shape;638;p3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9" name="Google Shape;639;p3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0" name="Google Shape;640;p3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1" name="Google Shape;641;p3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" name="Google Shape;642;p3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3" name="Google Shape;643;p3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4" name="Google Shape;644;p3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5" name="Google Shape;645;p3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6" name="Google Shape;646;p3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7" name="Google Shape;647;p3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8" name="Google Shape;648;p3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9" name="Google Shape;649;p3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0" name="Google Shape;650;p3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1" name="Google Shape;651;p3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2" name="Google Shape;652;p3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3" name="Google Shape;653;p3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4" name="Google Shape;654;p3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5" name="Google Shape;655;p3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6" name="Google Shape;656;p3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7" name="Google Shape;657;p3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8" name="Google Shape;658;p3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9" name="Google Shape;659;p3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60" name="Google Shape;660;p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5" name="Google Shape;665;p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66" name="Google Shape;666;p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" name="Google Shape;667;p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" name="Google Shape;668;p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" name="Google Shape;669;p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" name="Google Shape;670;p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" name="Google Shape;671;p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" name="Google Shape;672;p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" name="Google Shape;673;p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" name="Google Shape;674;p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" name="Google Shape;675;p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" name="Google Shape;676;p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" name="Google Shape;677;p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" name="Google Shape;678;p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" name="Google Shape;679;p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" name="Google Shape;680;p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" name="Google Shape;681;p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" name="Google Shape;682;p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" name="Google Shape;683;p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" name="Google Shape;684;p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" name="Google Shape;685;p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" name="Google Shape;686;p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" name="Google Shape;687;p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" name="Google Shape;688;p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" name="Google Shape;689;p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" name="Google Shape;690;p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" name="Google Shape;691;p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" name="Google Shape;692;p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" name="Google Shape;693;p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" name="Google Shape;694;p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" name="Google Shape;695;p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" name="Google Shape;696;p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" name="Google Shape;697;p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" name="Google Shape;698;p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" name="Google Shape;699;p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00" name="Google Shape;700;p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01" name="Google Shape;701;p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02" name="Google Shape;702;p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" name="Google Shape;703;p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" name="Google Shape;704;p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" name="Google Shape;705;p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" name="Google Shape;706;p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" name="Google Shape;707;p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" name="Google Shape;708;p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" name="Google Shape;709;p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" name="Google Shape;710;p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" name="Google Shape;711;p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" name="Google Shape;712;p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" name="Google Shape;713;p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" name="Google Shape;714;p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" name="Google Shape;715;p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" name="Google Shape;716;p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" name="Google Shape;717;p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" name="Google Shape;718;p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" name="Google Shape;719;p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" name="Google Shape;720;p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" name="Google Shape;721;p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" name="Google Shape;722;p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" name="Google Shape;723;p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" name="Google Shape;724;p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" name="Google Shape;725;p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" name="Google Shape;726;p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" name="Google Shape;727;p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" name="Google Shape;728;p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" name="Google Shape;729;p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" name="Google Shape;730;p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" name="Google Shape;731;p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" name="Google Shape;732;p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" name="Google Shape;733;p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" name="Google Shape;734;p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" name="Google Shape;735;p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" name="Google Shape;736;p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" name="Google Shape;737;p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" name="Google Shape;738;p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" name="Google Shape;739;p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" name="Google Shape;740;p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" name="Google Shape;741;p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" name="Google Shape;742;p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" name="Google Shape;743;p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" name="Google Shape;744;p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" name="Google Shape;745;p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6" name="Google Shape;746;p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" name="Google Shape;747;p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" name="Google Shape;748;p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" name="Google Shape;749;p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" name="Google Shape;750;p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" name="Google Shape;751;p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" name="Google Shape;752;p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" name="Google Shape;753;p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" name="Google Shape;754;p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" name="Google Shape;755;p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" name="Google Shape;756;p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" name="Google Shape;757;p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" name="Google Shape;758;p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" name="Google Shape;759;p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" name="Google Shape;760;p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61" name="Google Shape;761;p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62" name="Google Shape;762;p3"/>
          <p:cNvSpPr txBox="1">
            <a:spLocks noGrp="1"/>
          </p:cNvSpPr>
          <p:nvPr>
            <p:ph type="title"/>
          </p:nvPr>
        </p:nvSpPr>
        <p:spPr>
          <a:xfrm>
            <a:off x="3189200" y="3275084"/>
            <a:ext cx="5813600" cy="1328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63" name="Google Shape;763;p3"/>
          <p:cNvSpPr txBox="1">
            <a:spLocks noGrp="1"/>
          </p:cNvSpPr>
          <p:nvPr>
            <p:ph type="title" idx="2" hasCustomPrompt="1"/>
          </p:nvPr>
        </p:nvSpPr>
        <p:spPr>
          <a:xfrm>
            <a:off x="5062468" y="1463564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64" name="Google Shape;764;p3"/>
          <p:cNvSpPr txBox="1">
            <a:spLocks noGrp="1"/>
          </p:cNvSpPr>
          <p:nvPr>
            <p:ph type="subTitle" idx="1"/>
          </p:nvPr>
        </p:nvSpPr>
        <p:spPr>
          <a:xfrm rot="549">
            <a:off x="3592533" y="4868851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6" name="Google Shape;766;p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67" name="Google Shape;767;p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68" name="Google Shape;768;p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" name="Google Shape;769;p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" name="Google Shape;770;p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" name="Google Shape;771;p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" name="Google Shape;772;p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" name="Google Shape;773;p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" name="Google Shape;774;p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" name="Google Shape;775;p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" name="Google Shape;776;p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" name="Google Shape;777;p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" name="Google Shape;778;p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" name="Google Shape;779;p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" name="Google Shape;780;p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" name="Google Shape;781;p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" name="Google Shape;782;p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" name="Google Shape;783;p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" name="Google Shape;784;p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" name="Google Shape;785;p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" name="Google Shape;786;p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" name="Google Shape;787;p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" name="Google Shape;788;p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" name="Google Shape;789;p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" name="Google Shape;790;p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" name="Google Shape;791;p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" name="Google Shape;792;p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" name="Google Shape;793;p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" name="Google Shape;794;p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" name="Google Shape;795;p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" name="Google Shape;796;p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" name="Google Shape;797;p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" name="Google Shape;798;p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" name="Google Shape;799;p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" name="Google Shape;800;p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" name="Google Shape;801;p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" name="Google Shape;802;p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" name="Google Shape;803;p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" name="Google Shape;804;p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" name="Google Shape;805;p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" name="Google Shape;806;p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" name="Google Shape;807;p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" name="Google Shape;808;p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" name="Google Shape;809;p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" name="Google Shape;810;p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" name="Google Shape;811;p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" name="Google Shape;812;p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" name="Google Shape;813;p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" name="Google Shape;814;p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" name="Google Shape;815;p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" name="Google Shape;816;p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" name="Google Shape;817;p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" name="Google Shape;818;p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" name="Google Shape;819;p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" name="Google Shape;820;p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" name="Google Shape;821;p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" name="Google Shape;822;p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" name="Google Shape;823;p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" name="Google Shape;824;p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" name="Google Shape;825;p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" name="Google Shape;826;p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" name="Google Shape;827;p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" name="Google Shape;828;p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" name="Google Shape;829;p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" name="Google Shape;830;p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" name="Google Shape;831;p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" name="Google Shape;832;p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" name="Google Shape;833;p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" name="Google Shape;834;p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" name="Google Shape;835;p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" name="Google Shape;836;p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" name="Google Shape;837;p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38" name="Google Shape;838;p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839" name="Google Shape;839;p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" name="Google Shape;840;p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41" name="Google Shape;841;p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46" name="Google Shape;846;p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47" name="Google Shape;847;p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" name="Google Shape;848;p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" name="Google Shape;849;p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" name="Google Shape;850;p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" name="Google Shape;851;p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" name="Google Shape;852;p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" name="Google Shape;853;p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" name="Google Shape;854;p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" name="Google Shape;855;p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" name="Google Shape;856;p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" name="Google Shape;857;p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" name="Google Shape;858;p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" name="Google Shape;859;p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" name="Google Shape;860;p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" name="Google Shape;861;p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" name="Google Shape;862;p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" name="Google Shape;863;p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" name="Google Shape;864;p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" name="Google Shape;865;p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" name="Google Shape;866;p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" name="Google Shape;867;p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" name="Google Shape;868;p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" name="Google Shape;869;p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" name="Google Shape;870;p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" name="Google Shape;871;p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" name="Google Shape;872;p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" name="Google Shape;873;p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" name="Google Shape;874;p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" name="Google Shape;875;p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" name="Google Shape;876;p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" name="Google Shape;877;p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" name="Google Shape;878;p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" name="Google Shape;879;p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" name="Google Shape;880;p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81" name="Google Shape;881;p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82" name="Google Shape;882;p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83" name="Google Shape;883;p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4" name="Google Shape;884;p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5" name="Google Shape;885;p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6" name="Google Shape;886;p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7" name="Google Shape;887;p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8" name="Google Shape;888;p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9" name="Google Shape;889;p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0" name="Google Shape;890;p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1" name="Google Shape;891;p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" name="Google Shape;892;p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3" name="Google Shape;893;p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4" name="Google Shape;894;p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" name="Google Shape;895;p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" name="Google Shape;896;p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" name="Google Shape;897;p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" name="Google Shape;898;p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" name="Google Shape;899;p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" name="Google Shape;900;p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" name="Google Shape;901;p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" name="Google Shape;902;p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" name="Google Shape;903;p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" name="Google Shape;904;p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" name="Google Shape;905;p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" name="Google Shape;906;p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" name="Google Shape;907;p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" name="Google Shape;908;p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" name="Google Shape;909;p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" name="Google Shape;910;p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" name="Google Shape;911;p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" name="Google Shape;912;p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" name="Google Shape;913;p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" name="Google Shape;914;p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5" name="Google Shape;915;p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" name="Google Shape;916;p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" name="Google Shape;917;p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" name="Google Shape;918;p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" name="Google Shape;919;p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" name="Google Shape;920;p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1" name="Google Shape;921;p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2" name="Google Shape;922;p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3" name="Google Shape;923;p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4" name="Google Shape;924;p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5" name="Google Shape;925;p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6" name="Google Shape;926;p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7" name="Google Shape;927;p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8" name="Google Shape;928;p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9" name="Google Shape;929;p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0" name="Google Shape;930;p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1" name="Google Shape;931;p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2" name="Google Shape;932;p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3" name="Google Shape;933;p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4" name="Google Shape;934;p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" name="Google Shape;935;p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" name="Google Shape;936;p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" name="Google Shape;937;p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" name="Google Shape;938;p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" name="Google Shape;939;p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" name="Google Shape;940;p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" name="Google Shape;941;p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42" name="Google Shape;942;p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943" name="Google Shape;943;p4"/>
          <p:cNvSpPr txBox="1">
            <a:spLocks noGrp="1"/>
          </p:cNvSpPr>
          <p:nvPr>
            <p:ph type="title"/>
          </p:nvPr>
        </p:nvSpPr>
        <p:spPr>
          <a:xfrm>
            <a:off x="960000" y="7013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944" name="Google Shape;944;p4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5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165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765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945" name="Google Shape;945;p4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7" name="Google Shape;947;p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948" name="Google Shape;948;p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949" name="Google Shape;949;p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0" name="Google Shape;950;p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1" name="Google Shape;951;p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2" name="Google Shape;952;p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3" name="Google Shape;953;p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4" name="Google Shape;954;p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5" name="Google Shape;955;p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6" name="Google Shape;956;p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7" name="Google Shape;957;p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8" name="Google Shape;958;p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9" name="Google Shape;959;p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0" name="Google Shape;960;p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1" name="Google Shape;961;p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2" name="Google Shape;962;p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3" name="Google Shape;963;p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4" name="Google Shape;964;p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5" name="Google Shape;965;p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6" name="Google Shape;966;p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7" name="Google Shape;967;p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8" name="Google Shape;968;p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9" name="Google Shape;969;p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0" name="Google Shape;970;p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1" name="Google Shape;971;p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2" name="Google Shape;972;p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3" name="Google Shape;973;p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4" name="Google Shape;974;p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5" name="Google Shape;975;p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6" name="Google Shape;976;p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7" name="Google Shape;977;p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8" name="Google Shape;978;p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9" name="Google Shape;979;p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0" name="Google Shape;980;p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1" name="Google Shape;981;p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2" name="Google Shape;982;p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3" name="Google Shape;983;p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4" name="Google Shape;984;p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5" name="Google Shape;985;p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6" name="Google Shape;986;p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7" name="Google Shape;987;p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8" name="Google Shape;988;p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9" name="Google Shape;989;p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0" name="Google Shape;990;p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1" name="Google Shape;991;p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2" name="Google Shape;992;p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3" name="Google Shape;993;p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4" name="Google Shape;994;p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5" name="Google Shape;995;p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6" name="Google Shape;996;p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7" name="Google Shape;997;p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8" name="Google Shape;998;p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9" name="Google Shape;999;p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0" name="Google Shape;1000;p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1" name="Google Shape;1001;p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2" name="Google Shape;1002;p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3" name="Google Shape;1003;p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4" name="Google Shape;1004;p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5" name="Google Shape;1005;p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6" name="Google Shape;1006;p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7" name="Google Shape;1007;p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8" name="Google Shape;1008;p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9" name="Google Shape;1009;p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0" name="Google Shape;1010;p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1" name="Google Shape;1011;p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2" name="Google Shape;1012;p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3" name="Google Shape;1013;p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4" name="Google Shape;1014;p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5" name="Google Shape;1015;p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6" name="Google Shape;1016;p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7" name="Google Shape;1017;p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8" name="Google Shape;1018;p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19" name="Google Shape;1019;p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020" name="Google Shape;1020;p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21" name="Google Shape;1021;p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022" name="Google Shape;1022;p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027" name="Google Shape;1027;p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028" name="Google Shape;1028;p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9" name="Google Shape;1029;p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0" name="Google Shape;1030;p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1" name="Google Shape;1031;p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2" name="Google Shape;1032;p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3" name="Google Shape;1033;p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4" name="Google Shape;1034;p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5" name="Google Shape;1035;p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6" name="Google Shape;1036;p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7" name="Google Shape;1037;p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8" name="Google Shape;1038;p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9" name="Google Shape;1039;p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0" name="Google Shape;1040;p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1" name="Google Shape;1041;p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2" name="Google Shape;1042;p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3" name="Google Shape;1043;p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4" name="Google Shape;1044;p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5" name="Google Shape;1045;p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6" name="Google Shape;1046;p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7" name="Google Shape;1047;p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8" name="Google Shape;1048;p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9" name="Google Shape;1049;p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0" name="Google Shape;1050;p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1" name="Google Shape;1051;p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2" name="Google Shape;1052;p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3" name="Google Shape;1053;p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4" name="Google Shape;1054;p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5" name="Google Shape;1055;p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6" name="Google Shape;1056;p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7" name="Google Shape;1057;p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8" name="Google Shape;1058;p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9" name="Google Shape;1059;p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0" name="Google Shape;1060;p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1" name="Google Shape;1061;p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062" name="Google Shape;1062;p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063" name="Google Shape;1063;p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064" name="Google Shape;1064;p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5" name="Google Shape;1065;p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6" name="Google Shape;1066;p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7" name="Google Shape;1067;p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8" name="Google Shape;1068;p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9" name="Google Shape;1069;p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0" name="Google Shape;1070;p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1" name="Google Shape;1071;p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2" name="Google Shape;1072;p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3" name="Google Shape;1073;p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4" name="Google Shape;1074;p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5" name="Google Shape;1075;p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6" name="Google Shape;1076;p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7" name="Google Shape;1077;p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8" name="Google Shape;1078;p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9" name="Google Shape;1079;p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0" name="Google Shape;1080;p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1" name="Google Shape;1081;p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2" name="Google Shape;1082;p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3" name="Google Shape;1083;p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4" name="Google Shape;1084;p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5" name="Google Shape;1085;p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6" name="Google Shape;1086;p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7" name="Google Shape;1087;p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8" name="Google Shape;1088;p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9" name="Google Shape;1089;p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0" name="Google Shape;1090;p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1" name="Google Shape;1091;p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2" name="Google Shape;1092;p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3" name="Google Shape;1093;p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4" name="Google Shape;1094;p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5" name="Google Shape;1095;p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6" name="Google Shape;1096;p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7" name="Google Shape;1097;p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8" name="Google Shape;1098;p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9" name="Google Shape;1099;p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0" name="Google Shape;1100;p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1" name="Google Shape;1101;p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2" name="Google Shape;1102;p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3" name="Google Shape;1103;p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4" name="Google Shape;1104;p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5" name="Google Shape;1105;p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6" name="Google Shape;1106;p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7" name="Google Shape;1107;p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8" name="Google Shape;1108;p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9" name="Google Shape;1109;p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0" name="Google Shape;1110;p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1" name="Google Shape;1111;p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2" name="Google Shape;1112;p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3" name="Google Shape;1113;p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4" name="Google Shape;1114;p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5" name="Google Shape;1115;p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6" name="Google Shape;1116;p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7" name="Google Shape;1117;p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8" name="Google Shape;1118;p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9" name="Google Shape;1119;p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0" name="Google Shape;1120;p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1" name="Google Shape;1121;p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2" name="Google Shape;1122;p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123" name="Google Shape;1123;p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124" name="Google Shape;1124;p5"/>
          <p:cNvSpPr txBox="1">
            <a:spLocks noGrp="1"/>
          </p:cNvSpPr>
          <p:nvPr>
            <p:ph type="subTitle" idx="1"/>
          </p:nvPr>
        </p:nvSpPr>
        <p:spPr>
          <a:xfrm>
            <a:off x="1721033" y="3891000"/>
            <a:ext cx="3876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1pPr>
            <a:lvl2pPr lvl="1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2pPr>
            <a:lvl3pPr lvl="2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3pPr>
            <a:lvl4pPr lvl="3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4pPr>
            <a:lvl5pPr lvl="4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5pPr>
            <a:lvl6pPr lvl="5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6pPr>
            <a:lvl7pPr lvl="6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7pPr>
            <a:lvl8pPr lvl="7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8pPr>
            <a:lvl9pPr lvl="8" algn="ctr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1125" name="Google Shape;1125;p5"/>
          <p:cNvSpPr txBox="1">
            <a:spLocks noGrp="1"/>
          </p:cNvSpPr>
          <p:nvPr>
            <p:ph type="subTitle" idx="2"/>
          </p:nvPr>
        </p:nvSpPr>
        <p:spPr>
          <a:xfrm>
            <a:off x="6594200" y="3891000"/>
            <a:ext cx="3876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1126" name="Google Shape;1126;p5"/>
          <p:cNvSpPr txBox="1">
            <a:spLocks noGrp="1"/>
          </p:cNvSpPr>
          <p:nvPr>
            <p:ph type="subTitle" idx="3"/>
          </p:nvPr>
        </p:nvSpPr>
        <p:spPr>
          <a:xfrm>
            <a:off x="1721033" y="4608833"/>
            <a:ext cx="3876800" cy="798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7" name="Google Shape;1127;p5"/>
          <p:cNvSpPr txBox="1">
            <a:spLocks noGrp="1"/>
          </p:cNvSpPr>
          <p:nvPr>
            <p:ph type="subTitle" idx="4"/>
          </p:nvPr>
        </p:nvSpPr>
        <p:spPr>
          <a:xfrm>
            <a:off x="6594200" y="4608833"/>
            <a:ext cx="3876800" cy="798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8" name="Google Shape;1128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1129" name="Google Shape;1129;p5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1" name="Google Shape;1131;p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132" name="Google Shape;1132;p6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133" name="Google Shape;1133;p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4" name="Google Shape;1134;p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5" name="Google Shape;1135;p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6" name="Google Shape;1136;p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7" name="Google Shape;1137;p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8" name="Google Shape;1138;p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9" name="Google Shape;1139;p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0" name="Google Shape;1140;p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1" name="Google Shape;1141;p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2" name="Google Shape;1142;p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3" name="Google Shape;1143;p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4" name="Google Shape;1144;p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5" name="Google Shape;1145;p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6" name="Google Shape;1146;p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7" name="Google Shape;1147;p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8" name="Google Shape;1148;p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9" name="Google Shape;1149;p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0" name="Google Shape;1150;p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1" name="Google Shape;1151;p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2" name="Google Shape;1152;p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3" name="Google Shape;1153;p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4" name="Google Shape;1154;p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5" name="Google Shape;1155;p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6" name="Google Shape;1156;p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7" name="Google Shape;1157;p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8" name="Google Shape;1158;p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9" name="Google Shape;1159;p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0" name="Google Shape;1160;p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1" name="Google Shape;1161;p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2" name="Google Shape;1162;p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3" name="Google Shape;1163;p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4" name="Google Shape;1164;p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5" name="Google Shape;1165;p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6" name="Google Shape;1166;p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7" name="Google Shape;1167;p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8" name="Google Shape;1168;p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9" name="Google Shape;1169;p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0" name="Google Shape;1170;p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1" name="Google Shape;1171;p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2" name="Google Shape;1172;p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3" name="Google Shape;1173;p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4" name="Google Shape;1174;p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5" name="Google Shape;1175;p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6" name="Google Shape;1176;p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7" name="Google Shape;1177;p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8" name="Google Shape;1178;p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9" name="Google Shape;1179;p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0" name="Google Shape;1180;p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1" name="Google Shape;1181;p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2" name="Google Shape;1182;p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3" name="Google Shape;1183;p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4" name="Google Shape;1184;p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5" name="Google Shape;1185;p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6" name="Google Shape;1186;p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7" name="Google Shape;1187;p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8" name="Google Shape;1188;p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9" name="Google Shape;1189;p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0" name="Google Shape;1190;p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1" name="Google Shape;1191;p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2" name="Google Shape;1192;p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3" name="Google Shape;1193;p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4" name="Google Shape;1194;p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5" name="Google Shape;1195;p6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6" name="Google Shape;1196;p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7" name="Google Shape;1197;p6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8" name="Google Shape;1198;p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9" name="Google Shape;1199;p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0" name="Google Shape;1200;p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1" name="Google Shape;1201;p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2" name="Google Shape;1202;p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203" name="Google Shape;1203;p6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204" name="Google Shape;1204;p6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05" name="Google Shape;1205;p6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206" name="Google Shape;1206;p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7" name="Google Shape;1207;p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8" name="Google Shape;1208;p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9" name="Google Shape;1209;p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10" name="Google Shape;1210;p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211" name="Google Shape;1211;p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212" name="Google Shape;1212;p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3" name="Google Shape;1213;p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4" name="Google Shape;1214;p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5" name="Google Shape;1215;p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6" name="Google Shape;1216;p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7" name="Google Shape;1217;p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8" name="Google Shape;1218;p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9" name="Google Shape;1219;p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0" name="Google Shape;1220;p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1" name="Google Shape;1221;p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2" name="Google Shape;1222;p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3" name="Google Shape;1223;p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4" name="Google Shape;1224;p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5" name="Google Shape;1225;p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6" name="Google Shape;1226;p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7" name="Google Shape;1227;p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8" name="Google Shape;1228;p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9" name="Google Shape;1229;p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0" name="Google Shape;1230;p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1" name="Google Shape;1231;p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2" name="Google Shape;1232;p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3" name="Google Shape;1233;p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4" name="Google Shape;1234;p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5" name="Google Shape;1235;p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6" name="Google Shape;1236;p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7" name="Google Shape;1237;p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8" name="Google Shape;1238;p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9" name="Google Shape;1239;p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0" name="Google Shape;1240;p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1" name="Google Shape;1241;p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2" name="Google Shape;1242;p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3" name="Google Shape;1243;p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4" name="Google Shape;1244;p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5" name="Google Shape;1245;p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246" name="Google Shape;1246;p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247" name="Google Shape;1247;p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248" name="Google Shape;1248;p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9" name="Google Shape;1249;p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0" name="Google Shape;1250;p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1" name="Google Shape;1251;p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2" name="Google Shape;1252;p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3" name="Google Shape;1253;p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4" name="Google Shape;1254;p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5" name="Google Shape;1255;p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6" name="Google Shape;1256;p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7" name="Google Shape;1257;p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8" name="Google Shape;1258;p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9" name="Google Shape;1259;p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0" name="Google Shape;1260;p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1" name="Google Shape;1261;p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2" name="Google Shape;1262;p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3" name="Google Shape;1263;p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4" name="Google Shape;1264;p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5" name="Google Shape;1265;p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6" name="Google Shape;1266;p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7" name="Google Shape;1267;p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8" name="Google Shape;1268;p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9" name="Google Shape;1269;p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0" name="Google Shape;1270;p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1" name="Google Shape;1271;p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2" name="Google Shape;1272;p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3" name="Google Shape;1273;p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4" name="Google Shape;1274;p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5" name="Google Shape;1275;p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6" name="Google Shape;1276;p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7" name="Google Shape;1277;p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8" name="Google Shape;1278;p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9" name="Google Shape;1279;p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0" name="Google Shape;1280;p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1" name="Google Shape;1281;p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2" name="Google Shape;1282;p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3" name="Google Shape;1283;p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4" name="Google Shape;1284;p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5" name="Google Shape;1285;p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6" name="Google Shape;1286;p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7" name="Google Shape;1287;p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8" name="Google Shape;1288;p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9" name="Google Shape;1289;p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0" name="Google Shape;1290;p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1" name="Google Shape;1291;p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2" name="Google Shape;1292;p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3" name="Google Shape;1293;p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4" name="Google Shape;1294;p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5" name="Google Shape;1295;p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6" name="Google Shape;1296;p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7" name="Google Shape;1297;p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8" name="Google Shape;1298;p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9" name="Google Shape;1299;p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0" name="Google Shape;1300;p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1" name="Google Shape;1301;p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2" name="Google Shape;1302;p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3" name="Google Shape;1303;p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4" name="Google Shape;1304;p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5" name="Google Shape;1305;p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6" name="Google Shape;1306;p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307" name="Google Shape;1307;p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308" name="Google Shape;1308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1309" name="Google Shape;1309;p6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1" name="Google Shape;1311;p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312" name="Google Shape;1312;p7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313" name="Google Shape;1313;p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4" name="Google Shape;1314;p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5" name="Google Shape;1315;p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6" name="Google Shape;1316;p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7" name="Google Shape;1317;p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8" name="Google Shape;1318;p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9" name="Google Shape;1319;p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0" name="Google Shape;1320;p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1" name="Google Shape;1321;p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2" name="Google Shape;1322;p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3" name="Google Shape;1323;p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4" name="Google Shape;1324;p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5" name="Google Shape;1325;p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6" name="Google Shape;1326;p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7" name="Google Shape;1327;p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8" name="Google Shape;1328;p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9" name="Google Shape;1329;p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0" name="Google Shape;1330;p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1" name="Google Shape;1331;p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2" name="Google Shape;1332;p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3" name="Google Shape;1333;p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4" name="Google Shape;1334;p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5" name="Google Shape;1335;p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6" name="Google Shape;1336;p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7" name="Google Shape;1337;p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8" name="Google Shape;1338;p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9" name="Google Shape;1339;p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0" name="Google Shape;1340;p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1" name="Google Shape;1341;p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2" name="Google Shape;1342;p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3" name="Google Shape;1343;p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4" name="Google Shape;1344;p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5" name="Google Shape;1345;p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6" name="Google Shape;1346;p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7" name="Google Shape;1347;p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8" name="Google Shape;1348;p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9" name="Google Shape;1349;p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0" name="Google Shape;1350;p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1" name="Google Shape;1351;p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2" name="Google Shape;1352;p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3" name="Google Shape;1353;p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4" name="Google Shape;1354;p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5" name="Google Shape;1355;p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6" name="Google Shape;1356;p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7" name="Google Shape;1357;p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8" name="Google Shape;1358;p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9" name="Google Shape;1359;p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0" name="Google Shape;1360;p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1" name="Google Shape;1361;p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2" name="Google Shape;1362;p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3" name="Google Shape;1363;p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4" name="Google Shape;1364;p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5" name="Google Shape;1365;p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6" name="Google Shape;1366;p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7" name="Google Shape;1367;p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8" name="Google Shape;1368;p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9" name="Google Shape;1369;p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0" name="Google Shape;1370;p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1" name="Google Shape;1371;p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2" name="Google Shape;1372;p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3" name="Google Shape;1373;p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4" name="Google Shape;1374;p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5" name="Google Shape;1375;p7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6" name="Google Shape;1376;p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7" name="Google Shape;1377;p7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8" name="Google Shape;1378;p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9" name="Google Shape;1379;p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0" name="Google Shape;1380;p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1" name="Google Shape;1381;p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2" name="Google Shape;1382;p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383" name="Google Shape;1383;p7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384" name="Google Shape;1384;p7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85" name="Google Shape;1385;p7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386" name="Google Shape;1386;p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7" name="Google Shape;1387;p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8" name="Google Shape;1388;p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9" name="Google Shape;1389;p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90" name="Google Shape;1390;p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391" name="Google Shape;1391;p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392" name="Google Shape;1392;p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3" name="Google Shape;1393;p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4" name="Google Shape;1394;p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5" name="Google Shape;1395;p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6" name="Google Shape;1396;p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7" name="Google Shape;1397;p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8" name="Google Shape;1398;p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9" name="Google Shape;1399;p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0" name="Google Shape;1400;p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1" name="Google Shape;1401;p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2" name="Google Shape;1402;p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3" name="Google Shape;1403;p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4" name="Google Shape;1404;p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5" name="Google Shape;1405;p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6" name="Google Shape;1406;p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7" name="Google Shape;1407;p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8" name="Google Shape;1408;p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9" name="Google Shape;1409;p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0" name="Google Shape;1410;p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1" name="Google Shape;1411;p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2" name="Google Shape;1412;p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3" name="Google Shape;1413;p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4" name="Google Shape;1414;p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5" name="Google Shape;1415;p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6" name="Google Shape;1416;p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7" name="Google Shape;1417;p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8" name="Google Shape;1418;p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9" name="Google Shape;1419;p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0" name="Google Shape;1420;p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1" name="Google Shape;1421;p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2" name="Google Shape;1422;p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3" name="Google Shape;1423;p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4" name="Google Shape;1424;p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5" name="Google Shape;1425;p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426" name="Google Shape;1426;p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427" name="Google Shape;1427;p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428" name="Google Shape;1428;p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9" name="Google Shape;1429;p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0" name="Google Shape;1430;p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1" name="Google Shape;1431;p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2" name="Google Shape;1432;p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3" name="Google Shape;1433;p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4" name="Google Shape;1434;p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5" name="Google Shape;1435;p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6" name="Google Shape;1436;p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7" name="Google Shape;1437;p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8" name="Google Shape;1438;p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9" name="Google Shape;1439;p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0" name="Google Shape;1440;p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1" name="Google Shape;1441;p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2" name="Google Shape;1442;p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3" name="Google Shape;1443;p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4" name="Google Shape;1444;p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5" name="Google Shape;1445;p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6" name="Google Shape;1446;p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7" name="Google Shape;1447;p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8" name="Google Shape;1448;p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9" name="Google Shape;1449;p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0" name="Google Shape;1450;p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1" name="Google Shape;1451;p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2" name="Google Shape;1452;p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3" name="Google Shape;1453;p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4" name="Google Shape;1454;p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5" name="Google Shape;1455;p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6" name="Google Shape;1456;p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7" name="Google Shape;1457;p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8" name="Google Shape;1458;p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9" name="Google Shape;1459;p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0" name="Google Shape;1460;p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1" name="Google Shape;1461;p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2" name="Google Shape;1462;p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3" name="Google Shape;1463;p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4" name="Google Shape;1464;p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5" name="Google Shape;1465;p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6" name="Google Shape;1466;p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7" name="Google Shape;1467;p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8" name="Google Shape;1468;p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9" name="Google Shape;1469;p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0" name="Google Shape;1470;p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1" name="Google Shape;1471;p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2" name="Google Shape;1472;p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3" name="Google Shape;1473;p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4" name="Google Shape;1474;p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5" name="Google Shape;1475;p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6" name="Google Shape;1476;p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7" name="Google Shape;1477;p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8" name="Google Shape;1478;p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9" name="Google Shape;1479;p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0" name="Google Shape;1480;p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1" name="Google Shape;1481;p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2" name="Google Shape;1482;p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3" name="Google Shape;1483;p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4" name="Google Shape;1484;p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5" name="Google Shape;1485;p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6" name="Google Shape;1486;p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487" name="Google Shape;1487;p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488" name="Google Shape;1488;p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489" name="Google Shape;1489;p7"/>
          <p:cNvSpPr txBox="1">
            <a:spLocks noGrp="1"/>
          </p:cNvSpPr>
          <p:nvPr>
            <p:ph type="subTitle" idx="1"/>
          </p:nvPr>
        </p:nvSpPr>
        <p:spPr>
          <a:xfrm rot="-224">
            <a:off x="3028000" y="2221355"/>
            <a:ext cx="6136000" cy="276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1490" name="Google Shape;1490;p7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2" name="Google Shape;1492;p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493" name="Google Shape;1493;p8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494" name="Google Shape;1494;p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5" name="Google Shape;1495;p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6" name="Google Shape;1496;p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7" name="Google Shape;1497;p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8" name="Google Shape;1498;p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9" name="Google Shape;1499;p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0" name="Google Shape;1500;p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1" name="Google Shape;1501;p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2" name="Google Shape;1502;p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3" name="Google Shape;1503;p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4" name="Google Shape;1504;p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5" name="Google Shape;1505;p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6" name="Google Shape;1506;p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7" name="Google Shape;1507;p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8" name="Google Shape;1508;p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9" name="Google Shape;1509;p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0" name="Google Shape;1510;p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1" name="Google Shape;1511;p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2" name="Google Shape;1512;p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3" name="Google Shape;1513;p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4" name="Google Shape;1514;p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5" name="Google Shape;1515;p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6" name="Google Shape;1516;p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7" name="Google Shape;1517;p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8" name="Google Shape;1518;p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9" name="Google Shape;1519;p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0" name="Google Shape;1520;p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1" name="Google Shape;1521;p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2" name="Google Shape;1522;p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3" name="Google Shape;1523;p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4" name="Google Shape;1524;p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5" name="Google Shape;1525;p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6" name="Google Shape;1526;p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7" name="Google Shape;1527;p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8" name="Google Shape;1528;p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9" name="Google Shape;1529;p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0" name="Google Shape;1530;p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1" name="Google Shape;1531;p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2" name="Google Shape;1532;p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3" name="Google Shape;1533;p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4" name="Google Shape;1534;p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5" name="Google Shape;1535;p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6" name="Google Shape;1536;p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7" name="Google Shape;1537;p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8" name="Google Shape;1538;p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9" name="Google Shape;1539;p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0" name="Google Shape;1540;p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1" name="Google Shape;1541;p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2" name="Google Shape;1542;p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3" name="Google Shape;1543;p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4" name="Google Shape;1544;p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5" name="Google Shape;1545;p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6" name="Google Shape;1546;p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7" name="Google Shape;1547;p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8" name="Google Shape;1548;p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9" name="Google Shape;1549;p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0" name="Google Shape;1550;p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1" name="Google Shape;1551;p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2" name="Google Shape;1552;p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3" name="Google Shape;1553;p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4" name="Google Shape;1554;p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5" name="Google Shape;1555;p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6" name="Google Shape;1556;p8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7" name="Google Shape;1557;p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8" name="Google Shape;1558;p8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9" name="Google Shape;1559;p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0" name="Google Shape;1560;p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1" name="Google Shape;1561;p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2" name="Google Shape;1562;p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3" name="Google Shape;1563;p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564" name="Google Shape;1564;p8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565" name="Google Shape;1565;p8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66" name="Google Shape;1566;p8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567" name="Google Shape;1567;p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68" name="Google Shape;1568;p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69" name="Google Shape;1569;p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70" name="Google Shape;1570;p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71" name="Google Shape;1571;p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572" name="Google Shape;1572;p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573" name="Google Shape;1573;p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4" name="Google Shape;1574;p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5" name="Google Shape;1575;p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6" name="Google Shape;1576;p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7" name="Google Shape;1577;p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8" name="Google Shape;1578;p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9" name="Google Shape;1579;p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0" name="Google Shape;1580;p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1" name="Google Shape;1581;p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2" name="Google Shape;1582;p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3" name="Google Shape;1583;p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4" name="Google Shape;1584;p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5" name="Google Shape;1585;p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6" name="Google Shape;1586;p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7" name="Google Shape;1587;p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8" name="Google Shape;1588;p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9" name="Google Shape;1589;p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0" name="Google Shape;1590;p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1" name="Google Shape;1591;p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2" name="Google Shape;1592;p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3" name="Google Shape;1593;p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4" name="Google Shape;1594;p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5" name="Google Shape;1595;p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6" name="Google Shape;1596;p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7" name="Google Shape;1597;p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8" name="Google Shape;1598;p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9" name="Google Shape;1599;p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0" name="Google Shape;1600;p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1" name="Google Shape;1601;p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2" name="Google Shape;1602;p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3" name="Google Shape;1603;p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4" name="Google Shape;1604;p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5" name="Google Shape;1605;p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6" name="Google Shape;1606;p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607" name="Google Shape;1607;p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608" name="Google Shape;1608;p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609" name="Google Shape;1609;p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0" name="Google Shape;1610;p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1" name="Google Shape;1611;p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2" name="Google Shape;1612;p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3" name="Google Shape;1613;p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4" name="Google Shape;1614;p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5" name="Google Shape;1615;p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6" name="Google Shape;1616;p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7" name="Google Shape;1617;p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8" name="Google Shape;1618;p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9" name="Google Shape;1619;p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0" name="Google Shape;1620;p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1" name="Google Shape;1621;p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2" name="Google Shape;1622;p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3" name="Google Shape;1623;p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4" name="Google Shape;1624;p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5" name="Google Shape;1625;p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6" name="Google Shape;1626;p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7" name="Google Shape;1627;p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8" name="Google Shape;1628;p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9" name="Google Shape;1629;p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0" name="Google Shape;1630;p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1" name="Google Shape;1631;p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2" name="Google Shape;1632;p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3" name="Google Shape;1633;p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4" name="Google Shape;1634;p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5" name="Google Shape;1635;p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6" name="Google Shape;1636;p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7" name="Google Shape;1637;p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8" name="Google Shape;1638;p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9" name="Google Shape;1639;p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0" name="Google Shape;1640;p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1" name="Google Shape;1641;p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2" name="Google Shape;1642;p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3" name="Google Shape;1643;p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4" name="Google Shape;1644;p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5" name="Google Shape;1645;p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6" name="Google Shape;1646;p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7" name="Google Shape;1647;p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8" name="Google Shape;1648;p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9" name="Google Shape;1649;p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0" name="Google Shape;1650;p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1" name="Google Shape;1651;p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2" name="Google Shape;1652;p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3" name="Google Shape;1653;p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4" name="Google Shape;1654;p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5" name="Google Shape;1655;p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6" name="Google Shape;1656;p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7" name="Google Shape;1657;p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8" name="Google Shape;1658;p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9" name="Google Shape;1659;p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0" name="Google Shape;1660;p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1" name="Google Shape;1661;p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2" name="Google Shape;1662;p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3" name="Google Shape;1663;p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4" name="Google Shape;1664;p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5" name="Google Shape;1665;p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6" name="Google Shape;1666;p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7" name="Google Shape;1667;p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668" name="Google Shape;1668;p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669" name="Google Shape;1669;p8"/>
          <p:cNvSpPr txBox="1">
            <a:spLocks noGrp="1"/>
          </p:cNvSpPr>
          <p:nvPr>
            <p:ph type="title"/>
          </p:nvPr>
        </p:nvSpPr>
        <p:spPr>
          <a:xfrm>
            <a:off x="2385600" y="1653600"/>
            <a:ext cx="7420800" cy="31444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2" y="365134"/>
            <a:ext cx="2628900" cy="5811839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3" y="365134"/>
            <a:ext cx="7734300" cy="581183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1" name="Google Shape;1671;p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672" name="Google Shape;1672;p9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673" name="Google Shape;1673;p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4" name="Google Shape;1674;p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5" name="Google Shape;1675;p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6" name="Google Shape;1676;p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7" name="Google Shape;1677;p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8" name="Google Shape;1678;p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9" name="Google Shape;1679;p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0" name="Google Shape;1680;p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1" name="Google Shape;1681;p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2" name="Google Shape;1682;p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3" name="Google Shape;1683;p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4" name="Google Shape;1684;p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5" name="Google Shape;1685;p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6" name="Google Shape;1686;p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7" name="Google Shape;1687;p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8" name="Google Shape;1688;p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9" name="Google Shape;1689;p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0" name="Google Shape;1690;p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1" name="Google Shape;1691;p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2" name="Google Shape;1692;p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3" name="Google Shape;1693;p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4" name="Google Shape;1694;p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5" name="Google Shape;1695;p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6" name="Google Shape;1696;p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7" name="Google Shape;1697;p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8" name="Google Shape;1698;p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9" name="Google Shape;1699;p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0" name="Google Shape;1700;p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1" name="Google Shape;1701;p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2" name="Google Shape;1702;p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3" name="Google Shape;1703;p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4" name="Google Shape;1704;p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5" name="Google Shape;1705;p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6" name="Google Shape;1706;p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7" name="Google Shape;1707;p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8" name="Google Shape;1708;p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9" name="Google Shape;1709;p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0" name="Google Shape;1710;p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1" name="Google Shape;1711;p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2" name="Google Shape;1712;p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3" name="Google Shape;1713;p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4" name="Google Shape;1714;p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5" name="Google Shape;1715;p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6" name="Google Shape;1716;p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7" name="Google Shape;1717;p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8" name="Google Shape;1718;p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9" name="Google Shape;1719;p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0" name="Google Shape;1720;p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1" name="Google Shape;1721;p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2" name="Google Shape;1722;p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3" name="Google Shape;1723;p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4" name="Google Shape;1724;p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5" name="Google Shape;1725;p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6" name="Google Shape;1726;p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7" name="Google Shape;1727;p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8" name="Google Shape;1728;p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9" name="Google Shape;1729;p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0" name="Google Shape;1730;p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1" name="Google Shape;1731;p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2" name="Google Shape;1732;p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3" name="Google Shape;1733;p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4" name="Google Shape;1734;p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5" name="Google Shape;1735;p9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6" name="Google Shape;1736;p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7" name="Google Shape;1737;p9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8" name="Google Shape;1738;p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9" name="Google Shape;1739;p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0" name="Google Shape;1740;p9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741" name="Google Shape;1741;p9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742" name="Google Shape;1742;p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3" name="Google Shape;1743;p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744" name="Google Shape;1744;p9"/>
              <p:cNvGrpSpPr/>
              <p:nvPr/>
            </p:nvGrpSpPr>
            <p:grpSpPr>
              <a:xfrm>
                <a:off x="5613050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1745" name="Google Shape;1745;p9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6" name="Google Shape;1746;p9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7" name="Google Shape;1747;p9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8" name="Google Shape;1748;p9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9" name="Google Shape;1749;p9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0" name="Google Shape;1750;p9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1" name="Google Shape;1751;p9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2" name="Google Shape;1752;p9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3" name="Google Shape;1753;p9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4" name="Google Shape;1754;p9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5" name="Google Shape;1755;p9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6" name="Google Shape;1756;p9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7" name="Google Shape;1757;p9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8" name="Google Shape;1758;p9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9" name="Google Shape;1759;p9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0" name="Google Shape;1760;p9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1" name="Google Shape;1761;p9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2" name="Google Shape;1762;p9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3" name="Google Shape;1763;p9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4" name="Google Shape;1764;p9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5" name="Google Shape;1765;p9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6" name="Google Shape;1766;p9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7" name="Google Shape;1767;p9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8" name="Google Shape;1768;p9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9" name="Google Shape;1769;p9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0" name="Google Shape;1770;p9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1" name="Google Shape;1771;p9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2" name="Google Shape;1772;p9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3" name="Google Shape;1773;p9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4" name="Google Shape;1774;p9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5" name="Google Shape;1775;p9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6" name="Google Shape;1776;p9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7" name="Google Shape;1777;p9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8" name="Google Shape;1778;p9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9" name="Google Shape;1779;p9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0" name="Google Shape;1780;p9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1" name="Google Shape;1781;p9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2" name="Google Shape;1782;p9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3" name="Google Shape;1783;p9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4" name="Google Shape;1784;p9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5" name="Google Shape;1785;p9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6" name="Google Shape;1786;p9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7" name="Google Shape;1787;p9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8" name="Google Shape;1788;p9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9" name="Google Shape;1789;p9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0" name="Google Shape;1790;p9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1" name="Google Shape;1791;p9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2" name="Google Shape;1792;p9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3" name="Google Shape;1793;p9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4" name="Google Shape;1794;p9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5" name="Google Shape;1795;p9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6" name="Google Shape;1796;p9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7" name="Google Shape;1797;p9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8" name="Google Shape;1798;p9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9" name="Google Shape;1799;p9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0" name="Google Shape;1800;p9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1" name="Google Shape;1801;p9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2" name="Google Shape;1802;p9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3" name="Google Shape;1803;p9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4" name="Google Shape;1804;p9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5" name="Google Shape;1805;p9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6" name="Google Shape;1806;p9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7" name="Google Shape;1807;p9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8" name="Google Shape;1808;p9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9" name="Google Shape;1809;p9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0" name="Google Shape;1810;p9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1" name="Google Shape;1811;p9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2" name="Google Shape;1812;p9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3" name="Google Shape;1813;p9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4" name="Google Shape;1814;p9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5" name="Google Shape;1815;p9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6" name="Google Shape;1816;p9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7" name="Google Shape;1817;p9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8" name="Google Shape;1818;p9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9" name="Google Shape;1819;p9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0" name="Google Shape;1820;p9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1" name="Google Shape;1821;p9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2" name="Google Shape;1822;p9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3" name="Google Shape;1823;p9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4" name="Google Shape;1824;p9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5" name="Google Shape;1825;p9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6" name="Google Shape;1826;p9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7" name="Google Shape;1827;p9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8" name="Google Shape;1828;p9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9" name="Google Shape;1829;p9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0" name="Google Shape;1830;p9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1" name="Google Shape;1831;p9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2" name="Google Shape;1832;p9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3" name="Google Shape;1833;p9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4" name="Google Shape;1834;p9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5" name="Google Shape;1835;p9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6" name="Google Shape;1836;p9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7" name="Google Shape;1837;p9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8" name="Google Shape;1838;p9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9" name="Google Shape;1839;p9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0" name="Google Shape;1840;p9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1" name="Google Shape;1841;p9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2" name="Google Shape;1842;p9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3" name="Google Shape;1843;p9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4" name="Google Shape;1844;p9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5" name="Google Shape;1845;p9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6" name="Google Shape;1846;p9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7" name="Google Shape;1847;p9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8" name="Google Shape;1848;p9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9" name="Google Shape;1849;p9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0" name="Google Shape;1850;p9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1" name="Google Shape;1851;p9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2" name="Google Shape;1852;p9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3" name="Google Shape;1853;p9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4" name="Google Shape;1854;p9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5" name="Google Shape;1855;p9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6" name="Google Shape;1856;p9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7" name="Google Shape;1857;p9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8" name="Google Shape;1858;p9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9" name="Google Shape;1859;p9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0" name="Google Shape;1860;p9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1" name="Google Shape;1861;p9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2" name="Google Shape;1862;p9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3" name="Google Shape;1863;p9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4" name="Google Shape;1864;p9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5" name="Google Shape;1865;p9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6" name="Google Shape;1866;p9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7" name="Google Shape;1867;p9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8" name="Google Shape;1868;p9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9" name="Google Shape;1869;p9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0" name="Google Shape;1870;p9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1" name="Google Shape;1871;p9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2" name="Google Shape;1872;p9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3" name="Google Shape;1873;p9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4" name="Google Shape;1874;p9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5" name="Google Shape;1875;p9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6" name="Google Shape;1876;p9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7" name="Google Shape;1877;p9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8" name="Google Shape;1878;p9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9" name="Google Shape;1879;p9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0" name="Google Shape;1880;p9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1" name="Google Shape;1881;p9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2" name="Google Shape;1882;p9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3" name="Google Shape;1883;p9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4" name="Google Shape;1884;p9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5" name="Google Shape;1885;p9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6" name="Google Shape;1886;p9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7" name="Google Shape;1887;p9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8" name="Google Shape;1888;p9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9" name="Google Shape;1889;p9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0" name="Google Shape;1890;p9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1" name="Google Shape;1891;p9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2" name="Google Shape;1892;p9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3" name="Google Shape;1893;p9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4" name="Google Shape;1894;p9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5" name="Google Shape;1895;p9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6" name="Google Shape;1896;p9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7" name="Google Shape;1897;p9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8" name="Google Shape;1898;p9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9" name="Google Shape;1899;p9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0" name="Google Shape;1900;p9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1" name="Google Shape;1901;p9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2" name="Google Shape;1902;p9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3" name="Google Shape;1903;p9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904" name="Google Shape;1904;p9"/>
              <p:cNvGrpSpPr/>
              <p:nvPr/>
            </p:nvGrpSpPr>
            <p:grpSpPr>
              <a:xfrm>
                <a:off x="3265392" y="3858504"/>
                <a:ext cx="1017552" cy="529124"/>
                <a:chOff x="564250" y="3174600"/>
                <a:chExt cx="361925" cy="188200"/>
              </a:xfrm>
            </p:grpSpPr>
            <p:sp>
              <p:nvSpPr>
                <p:cNvPr id="1905" name="Google Shape;1905;p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6" name="Google Shape;1906;p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7" name="Google Shape;1907;p9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8" name="Google Shape;1908;p9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9" name="Google Shape;1909;p9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0" name="Google Shape;1910;p9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1" name="Google Shape;1911;p9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2" name="Google Shape;1912;p9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3" name="Google Shape;1913;p9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4" name="Google Shape;1914;p9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5" name="Google Shape;1915;p9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6" name="Google Shape;1916;p9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7" name="Google Shape;1917;p9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8" name="Google Shape;1918;p9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9" name="Google Shape;1919;p9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0" name="Google Shape;1920;p9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1" name="Google Shape;1921;p9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2" name="Google Shape;1922;p9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3" name="Google Shape;1923;p9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4" name="Google Shape;1924;p9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5" name="Google Shape;1925;p9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6" name="Google Shape;1926;p9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7" name="Google Shape;1927;p9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8" name="Google Shape;1928;p9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9" name="Google Shape;1929;p9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930" name="Google Shape;1930;p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1" name="Google Shape;1931;p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32" name="Google Shape;1932;p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3" name="Google Shape;1933;p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4" name="Google Shape;1934;p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5" name="Google Shape;1935;p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6" name="Google Shape;1936;p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937" name="Google Shape;1937;p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938" name="Google Shape;1938;p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9" name="Google Shape;1939;p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0" name="Google Shape;1940;p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1" name="Google Shape;1941;p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2" name="Google Shape;1942;p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3" name="Google Shape;1943;p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4" name="Google Shape;1944;p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5" name="Google Shape;1945;p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6" name="Google Shape;1946;p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7" name="Google Shape;1947;p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8" name="Google Shape;1948;p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9" name="Google Shape;1949;p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0" name="Google Shape;1950;p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1" name="Google Shape;1951;p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2" name="Google Shape;1952;p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3" name="Google Shape;1953;p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4" name="Google Shape;1954;p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5" name="Google Shape;1955;p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6" name="Google Shape;1956;p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7" name="Google Shape;1957;p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8" name="Google Shape;1958;p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9" name="Google Shape;1959;p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0" name="Google Shape;1960;p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1" name="Google Shape;1961;p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2" name="Google Shape;1962;p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3" name="Google Shape;1963;p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4" name="Google Shape;1964;p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5" name="Google Shape;1965;p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6" name="Google Shape;1966;p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7" name="Google Shape;1967;p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8" name="Google Shape;1968;p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9" name="Google Shape;1969;p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0" name="Google Shape;1970;p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1" name="Google Shape;1971;p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72" name="Google Shape;1972;p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973" name="Google Shape;1973;p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974" name="Google Shape;1974;p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5" name="Google Shape;1975;p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6" name="Google Shape;1976;p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7" name="Google Shape;1977;p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8" name="Google Shape;1978;p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9" name="Google Shape;1979;p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0" name="Google Shape;1980;p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1" name="Google Shape;1981;p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2" name="Google Shape;1982;p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3" name="Google Shape;1983;p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4" name="Google Shape;1984;p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5" name="Google Shape;1985;p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6" name="Google Shape;1986;p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7" name="Google Shape;1987;p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8" name="Google Shape;1988;p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9" name="Google Shape;1989;p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0" name="Google Shape;1990;p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1" name="Google Shape;1991;p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2" name="Google Shape;1992;p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3" name="Google Shape;1993;p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4" name="Google Shape;1994;p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5" name="Google Shape;1995;p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6" name="Google Shape;1996;p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7" name="Google Shape;1997;p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8" name="Google Shape;1998;p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9" name="Google Shape;1999;p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0" name="Google Shape;2000;p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1" name="Google Shape;2001;p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2" name="Google Shape;2002;p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3" name="Google Shape;2003;p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4" name="Google Shape;2004;p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5" name="Google Shape;2005;p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6" name="Google Shape;2006;p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7" name="Google Shape;2007;p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8" name="Google Shape;2008;p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9" name="Google Shape;2009;p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0" name="Google Shape;2010;p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1" name="Google Shape;2011;p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2" name="Google Shape;2012;p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3" name="Google Shape;2013;p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4" name="Google Shape;2014;p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5" name="Google Shape;2015;p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6" name="Google Shape;2016;p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7" name="Google Shape;2017;p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8" name="Google Shape;2018;p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9" name="Google Shape;2019;p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0" name="Google Shape;2020;p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1" name="Google Shape;2021;p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2" name="Google Shape;2022;p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3" name="Google Shape;2023;p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4" name="Google Shape;2024;p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5" name="Google Shape;2025;p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6" name="Google Shape;2026;p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7" name="Google Shape;2027;p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8" name="Google Shape;2028;p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9" name="Google Shape;2029;p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0" name="Google Shape;2030;p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1" name="Google Shape;2031;p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2" name="Google Shape;2032;p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033" name="Google Shape;2033;p9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2034" name="Google Shape;2034;p9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5" name="Google Shape;2035;p9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6" name="Google Shape;2036;p9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7" name="Google Shape;2037;p9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8" name="Google Shape;2038;p9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9" name="Google Shape;2039;p9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0" name="Google Shape;2040;p9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1" name="Google Shape;2041;p9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2" name="Google Shape;2042;p9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3" name="Google Shape;2043;p9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4" name="Google Shape;2044;p9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5" name="Google Shape;2045;p9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6" name="Google Shape;2046;p9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7" name="Google Shape;2047;p9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8" name="Google Shape;2048;p9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9" name="Google Shape;2049;p9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0" name="Google Shape;2050;p9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1" name="Google Shape;2051;p9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2" name="Google Shape;2052;p9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3" name="Google Shape;2053;p9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4" name="Google Shape;2054;p9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5" name="Google Shape;2055;p9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6" name="Google Shape;2056;p9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7" name="Google Shape;2057;p9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8" name="Google Shape;2058;p9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9" name="Google Shape;2059;p9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0" name="Google Shape;2060;p9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1" name="Google Shape;2061;p9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2" name="Google Shape;2062;p9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3" name="Google Shape;2063;p9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4" name="Google Shape;2064;p9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5" name="Google Shape;2065;p9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6" name="Google Shape;2066;p9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7" name="Google Shape;2067;p9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8" name="Google Shape;2068;p9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9" name="Google Shape;2069;p9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0" name="Google Shape;2070;p9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1" name="Google Shape;2071;p9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2" name="Google Shape;2072;p9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3" name="Google Shape;2073;p9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4" name="Google Shape;2074;p9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5" name="Google Shape;2075;p9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6" name="Google Shape;2076;p9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7" name="Google Shape;2077;p9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8" name="Google Shape;2078;p9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9" name="Google Shape;2079;p9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0" name="Google Shape;2080;p9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1" name="Google Shape;2081;p9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2" name="Google Shape;2082;p9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3" name="Google Shape;2083;p9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4" name="Google Shape;2084;p9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5" name="Google Shape;2085;p9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6" name="Google Shape;2086;p9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7" name="Google Shape;2087;p9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8" name="Google Shape;2088;p9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9" name="Google Shape;2089;p9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0" name="Google Shape;2090;p9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1" name="Google Shape;2091;p9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2" name="Google Shape;2092;p9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3" name="Google Shape;2093;p9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4" name="Google Shape;2094;p9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5" name="Google Shape;2095;p9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6" name="Google Shape;2096;p9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7" name="Google Shape;2097;p9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8" name="Google Shape;2098;p9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9" name="Google Shape;2099;p9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0" name="Google Shape;2100;p9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1" name="Google Shape;2101;p9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2" name="Google Shape;2102;p9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3" name="Google Shape;2103;p9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4" name="Google Shape;2104;p9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5" name="Google Shape;2105;p9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6" name="Google Shape;2106;p9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7" name="Google Shape;2107;p9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8" name="Google Shape;2108;p9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109" name="Google Shape;2109;p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110" name="Google Shape;2110;p9"/>
          <p:cNvSpPr txBox="1">
            <a:spLocks noGrp="1"/>
          </p:cNvSpPr>
          <p:nvPr>
            <p:ph type="subTitle" idx="1"/>
          </p:nvPr>
        </p:nvSpPr>
        <p:spPr>
          <a:xfrm>
            <a:off x="1258700" y="3039800"/>
            <a:ext cx="5903200" cy="15588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1" name="Google Shape;2111;p9"/>
          <p:cNvSpPr txBox="1">
            <a:spLocks noGrp="1"/>
          </p:cNvSpPr>
          <p:nvPr>
            <p:ph type="title"/>
          </p:nvPr>
        </p:nvSpPr>
        <p:spPr>
          <a:xfrm>
            <a:off x="960000" y="1524767"/>
            <a:ext cx="6500800" cy="13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accent1"/>
        </a:solidFill>
        <a:effectLst/>
      </p:bgPr>
    </p:bg>
    <p:spTree>
      <p:nvGrpSpPr>
        <p:cNvPr id="1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3" name="Google Shape;2113;p10"/>
          <p:cNvGrpSpPr/>
          <p:nvPr/>
        </p:nvGrpSpPr>
        <p:grpSpPr>
          <a:xfrm>
            <a:off x="10410148" y="-1501559"/>
            <a:ext cx="1987000" cy="8469875"/>
            <a:chOff x="5829550" y="3821825"/>
            <a:chExt cx="156250" cy="781825"/>
          </a:xfrm>
        </p:grpSpPr>
        <p:sp>
          <p:nvSpPr>
            <p:cNvPr id="2114" name="Google Shape;2114;p10"/>
            <p:cNvSpPr/>
            <p:nvPr/>
          </p:nvSpPr>
          <p:spPr>
            <a:xfrm>
              <a:off x="5829550" y="3821825"/>
              <a:ext cx="152500" cy="503300"/>
            </a:xfrm>
            <a:custGeom>
              <a:avLst/>
              <a:gdLst/>
              <a:ahLst/>
              <a:cxnLst/>
              <a:rect l="l" t="t" r="r" b="b"/>
              <a:pathLst>
                <a:path w="6100" h="20132" extrusionOk="0">
                  <a:moveTo>
                    <a:pt x="1" y="1"/>
                  </a:moveTo>
                  <a:cubicBezTo>
                    <a:pt x="1" y="7709"/>
                    <a:pt x="4852" y="16310"/>
                    <a:pt x="5365" y="20096"/>
                  </a:cubicBezTo>
                  <a:lnTo>
                    <a:pt x="5583" y="20132"/>
                  </a:lnTo>
                  <a:cubicBezTo>
                    <a:pt x="6099" y="3251"/>
                    <a:pt x="5750" y="2157"/>
                    <a:pt x="5750" y="2157"/>
                  </a:cubicBezTo>
                  <a:cubicBezTo>
                    <a:pt x="3407" y="7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>
              <a:off x="5909275" y="4286675"/>
              <a:ext cx="74650" cy="316975"/>
            </a:xfrm>
            <a:custGeom>
              <a:avLst/>
              <a:gdLst/>
              <a:ahLst/>
              <a:cxnLst/>
              <a:rect l="l" t="t" r="r" b="b"/>
              <a:pathLst>
                <a:path w="2986" h="12679" extrusionOk="0">
                  <a:moveTo>
                    <a:pt x="2394" y="1"/>
                  </a:moveTo>
                  <a:lnTo>
                    <a:pt x="2394" y="1"/>
                  </a:lnTo>
                  <a:lnTo>
                    <a:pt x="2394" y="1"/>
                  </a:lnTo>
                  <a:cubicBezTo>
                    <a:pt x="2394" y="1"/>
                    <a:pt x="2394" y="1"/>
                    <a:pt x="2394" y="1"/>
                  </a:cubicBezTo>
                  <a:close/>
                  <a:moveTo>
                    <a:pt x="2394" y="1"/>
                  </a:moveTo>
                  <a:cubicBezTo>
                    <a:pt x="2390" y="34"/>
                    <a:pt x="337" y="6648"/>
                    <a:pt x="0" y="12491"/>
                  </a:cubicBezTo>
                  <a:cubicBezTo>
                    <a:pt x="462" y="12626"/>
                    <a:pt x="869" y="12679"/>
                    <a:pt x="1221" y="12679"/>
                  </a:cubicBezTo>
                  <a:cubicBezTo>
                    <a:pt x="2412" y="12679"/>
                    <a:pt x="2985" y="12080"/>
                    <a:pt x="2985" y="12080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>
              <a:off x="5945200" y="4286750"/>
              <a:ext cx="40600" cy="316725"/>
            </a:xfrm>
            <a:custGeom>
              <a:avLst/>
              <a:gdLst/>
              <a:ahLst/>
              <a:cxnLst/>
              <a:rect l="l" t="t" r="r" b="b"/>
              <a:pathLst>
                <a:path w="1624" h="12669" extrusionOk="0">
                  <a:moveTo>
                    <a:pt x="963" y="1"/>
                  </a:moveTo>
                  <a:cubicBezTo>
                    <a:pt x="963" y="1"/>
                    <a:pt x="617" y="1108"/>
                    <a:pt x="187" y="2824"/>
                  </a:cubicBezTo>
                  <a:cubicBezTo>
                    <a:pt x="1624" y="3786"/>
                    <a:pt x="650" y="10532"/>
                    <a:pt x="0" y="12669"/>
                  </a:cubicBezTo>
                  <a:cubicBezTo>
                    <a:pt x="1046" y="12602"/>
                    <a:pt x="1551" y="12080"/>
                    <a:pt x="1551" y="12080"/>
                  </a:cubicBezTo>
                  <a:lnTo>
                    <a:pt x="963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>
              <a:off x="5839050" y="3922400"/>
              <a:ext cx="137550" cy="402675"/>
            </a:xfrm>
            <a:custGeom>
              <a:avLst/>
              <a:gdLst/>
              <a:ahLst/>
              <a:cxnLst/>
              <a:rect l="l" t="t" r="r" b="b"/>
              <a:pathLst>
                <a:path w="5502" h="16107" extrusionOk="0">
                  <a:moveTo>
                    <a:pt x="0" y="1"/>
                  </a:moveTo>
                  <a:lnTo>
                    <a:pt x="0" y="1"/>
                  </a:lnTo>
                  <a:cubicBezTo>
                    <a:pt x="1155" y="6498"/>
                    <a:pt x="4559" y="12940"/>
                    <a:pt x="4980" y="16070"/>
                  </a:cubicBezTo>
                  <a:lnTo>
                    <a:pt x="5200" y="16106"/>
                  </a:lnTo>
                  <a:cubicBezTo>
                    <a:pt x="5465" y="7416"/>
                    <a:pt x="5501" y="2905"/>
                    <a:pt x="5474" y="584"/>
                  </a:cubicBezTo>
                  <a:lnTo>
                    <a:pt x="5474" y="584"/>
                  </a:lnTo>
                  <a:cubicBezTo>
                    <a:pt x="5351" y="3775"/>
                    <a:pt x="4687" y="6838"/>
                    <a:pt x="4123" y="7223"/>
                  </a:cubicBezTo>
                  <a:cubicBezTo>
                    <a:pt x="4032" y="7286"/>
                    <a:pt x="3932" y="7317"/>
                    <a:pt x="3826" y="7317"/>
                  </a:cubicBezTo>
                  <a:cubicBezTo>
                    <a:pt x="2901" y="7317"/>
                    <a:pt x="1472" y="4987"/>
                    <a:pt x="349" y="1253"/>
                  </a:cubicBezTo>
                  <a:cubicBezTo>
                    <a:pt x="223" y="835"/>
                    <a:pt x="109" y="4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8" name="Google Shape;2118;p10"/>
            <p:cNvSpPr/>
            <p:nvPr/>
          </p:nvSpPr>
          <p:spPr>
            <a:xfrm>
              <a:off x="5951200" y="4307550"/>
              <a:ext cx="24425" cy="25800"/>
            </a:xfrm>
            <a:custGeom>
              <a:avLst/>
              <a:gdLst/>
              <a:ahLst/>
              <a:cxnLst/>
              <a:rect l="l" t="t" r="r" b="b"/>
              <a:pathLst>
                <a:path w="977" h="1032" extrusionOk="0">
                  <a:moveTo>
                    <a:pt x="828" y="1"/>
                  </a:moveTo>
                  <a:cubicBezTo>
                    <a:pt x="754" y="1"/>
                    <a:pt x="646" y="34"/>
                    <a:pt x="488" y="72"/>
                  </a:cubicBezTo>
                  <a:cubicBezTo>
                    <a:pt x="70" y="173"/>
                    <a:pt x="0" y="142"/>
                    <a:pt x="0" y="633"/>
                  </a:cubicBezTo>
                  <a:cubicBezTo>
                    <a:pt x="0" y="940"/>
                    <a:pt x="26" y="1031"/>
                    <a:pt x="149" y="1031"/>
                  </a:cubicBezTo>
                  <a:cubicBezTo>
                    <a:pt x="222" y="1031"/>
                    <a:pt x="330" y="998"/>
                    <a:pt x="488" y="960"/>
                  </a:cubicBezTo>
                  <a:cubicBezTo>
                    <a:pt x="909" y="862"/>
                    <a:pt x="976" y="890"/>
                    <a:pt x="976" y="399"/>
                  </a:cubicBezTo>
                  <a:cubicBezTo>
                    <a:pt x="976" y="92"/>
                    <a:pt x="950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9" name="Google Shape;2119;p10"/>
            <p:cNvSpPr/>
            <p:nvPr/>
          </p:nvSpPr>
          <p:spPr>
            <a:xfrm>
              <a:off x="5867625" y="3931125"/>
              <a:ext cx="83850" cy="157150"/>
            </a:xfrm>
            <a:custGeom>
              <a:avLst/>
              <a:gdLst/>
              <a:ahLst/>
              <a:cxnLst/>
              <a:rect l="l" t="t" r="r" b="b"/>
              <a:pathLst>
                <a:path w="3354" h="6286" extrusionOk="0">
                  <a:moveTo>
                    <a:pt x="3326" y="3733"/>
                  </a:moveTo>
                  <a:cubicBezTo>
                    <a:pt x="3326" y="3733"/>
                    <a:pt x="3326" y="3734"/>
                    <a:pt x="3326" y="3734"/>
                  </a:cubicBezTo>
                  <a:lnTo>
                    <a:pt x="3326" y="3734"/>
                  </a:lnTo>
                  <a:cubicBezTo>
                    <a:pt x="3326" y="3734"/>
                    <a:pt x="3326" y="3733"/>
                    <a:pt x="3326" y="3733"/>
                  </a:cubicBezTo>
                  <a:close/>
                  <a:moveTo>
                    <a:pt x="1" y="0"/>
                  </a:moveTo>
                  <a:cubicBezTo>
                    <a:pt x="1" y="2"/>
                    <a:pt x="1215" y="6266"/>
                    <a:pt x="2517" y="6286"/>
                  </a:cubicBezTo>
                  <a:cubicBezTo>
                    <a:pt x="2519" y="6286"/>
                    <a:pt x="2520" y="6286"/>
                    <a:pt x="2521" y="6286"/>
                  </a:cubicBezTo>
                  <a:cubicBezTo>
                    <a:pt x="3353" y="6286"/>
                    <a:pt x="3327" y="3787"/>
                    <a:pt x="3326" y="3734"/>
                  </a:cubicBezTo>
                  <a:lnTo>
                    <a:pt x="3326" y="3734"/>
                  </a:lnTo>
                  <a:cubicBezTo>
                    <a:pt x="3327" y="3770"/>
                    <a:pt x="3334" y="4952"/>
                    <a:pt x="2609" y="5622"/>
                  </a:cubicBezTo>
                  <a:cubicBezTo>
                    <a:pt x="2549" y="5678"/>
                    <a:pt x="2485" y="5705"/>
                    <a:pt x="2419" y="5705"/>
                  </a:cubicBezTo>
                  <a:cubicBezTo>
                    <a:pt x="1690" y="5705"/>
                    <a:pt x="676" y="2426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0" name="Google Shape;2120;p10"/>
            <p:cNvSpPr/>
            <p:nvPr/>
          </p:nvSpPr>
          <p:spPr>
            <a:xfrm>
              <a:off x="5913175" y="4124325"/>
              <a:ext cx="48225" cy="107075"/>
            </a:xfrm>
            <a:custGeom>
              <a:avLst/>
              <a:gdLst/>
              <a:ahLst/>
              <a:cxnLst/>
              <a:rect l="l" t="t" r="r" b="b"/>
              <a:pathLst>
                <a:path w="1929" h="4283" extrusionOk="0">
                  <a:moveTo>
                    <a:pt x="1" y="0"/>
                  </a:moveTo>
                  <a:cubicBezTo>
                    <a:pt x="1" y="1"/>
                    <a:pt x="1340" y="2266"/>
                    <a:pt x="1928" y="4282"/>
                  </a:cubicBezTo>
                  <a:cubicBezTo>
                    <a:pt x="1928" y="4282"/>
                    <a:pt x="1680" y="2553"/>
                    <a:pt x="1440" y="1947"/>
                  </a:cubicBezTo>
                  <a:cubicBezTo>
                    <a:pt x="1203" y="13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1" name="Google Shape;2121;p10"/>
            <p:cNvSpPr/>
            <p:nvPr/>
          </p:nvSpPr>
          <p:spPr>
            <a:xfrm>
              <a:off x="5932825" y="3870350"/>
              <a:ext cx="26050" cy="165275"/>
            </a:xfrm>
            <a:custGeom>
              <a:avLst/>
              <a:gdLst/>
              <a:ahLst/>
              <a:cxnLst/>
              <a:rect l="l" t="t" r="r" b="b"/>
              <a:pathLst>
                <a:path w="1042" h="6611" extrusionOk="0">
                  <a:moveTo>
                    <a:pt x="473" y="1"/>
                  </a:moveTo>
                  <a:cubicBezTo>
                    <a:pt x="321" y="1"/>
                    <a:pt x="0" y="551"/>
                    <a:pt x="247" y="1555"/>
                  </a:cubicBezTo>
                  <a:cubicBezTo>
                    <a:pt x="540" y="2752"/>
                    <a:pt x="277" y="6611"/>
                    <a:pt x="277" y="6611"/>
                  </a:cubicBezTo>
                  <a:cubicBezTo>
                    <a:pt x="277" y="6611"/>
                    <a:pt x="1042" y="1779"/>
                    <a:pt x="537" y="60"/>
                  </a:cubicBezTo>
                  <a:cubicBezTo>
                    <a:pt x="525" y="20"/>
                    <a:pt x="502" y="1"/>
                    <a:pt x="473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2" name="Google Shape;2122;p10"/>
            <p:cNvSpPr/>
            <p:nvPr/>
          </p:nvSpPr>
          <p:spPr>
            <a:xfrm>
              <a:off x="5953075" y="4381325"/>
              <a:ext cx="19000" cy="157025"/>
            </a:xfrm>
            <a:custGeom>
              <a:avLst/>
              <a:gdLst/>
              <a:ahLst/>
              <a:cxnLst/>
              <a:rect l="l" t="t" r="r" b="b"/>
              <a:pathLst>
                <a:path w="760" h="6281" extrusionOk="0">
                  <a:moveTo>
                    <a:pt x="187" y="0"/>
                  </a:moveTo>
                  <a:cubicBezTo>
                    <a:pt x="271" y="1853"/>
                    <a:pt x="162" y="4026"/>
                    <a:pt x="0" y="6280"/>
                  </a:cubicBezTo>
                  <a:cubicBezTo>
                    <a:pt x="0" y="6280"/>
                    <a:pt x="759" y="1839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2123" name="Google Shape;2123;p10"/>
          <p:cNvGrpSpPr/>
          <p:nvPr/>
        </p:nvGrpSpPr>
        <p:grpSpPr>
          <a:xfrm flipH="1">
            <a:off x="-205252" y="-1501559"/>
            <a:ext cx="1987000" cy="8469875"/>
            <a:chOff x="5829550" y="3821825"/>
            <a:chExt cx="156250" cy="781825"/>
          </a:xfrm>
        </p:grpSpPr>
        <p:sp>
          <p:nvSpPr>
            <p:cNvPr id="2124" name="Google Shape;2124;p10"/>
            <p:cNvSpPr/>
            <p:nvPr/>
          </p:nvSpPr>
          <p:spPr>
            <a:xfrm>
              <a:off x="5829550" y="3821825"/>
              <a:ext cx="152500" cy="503300"/>
            </a:xfrm>
            <a:custGeom>
              <a:avLst/>
              <a:gdLst/>
              <a:ahLst/>
              <a:cxnLst/>
              <a:rect l="l" t="t" r="r" b="b"/>
              <a:pathLst>
                <a:path w="6100" h="20132" extrusionOk="0">
                  <a:moveTo>
                    <a:pt x="1" y="1"/>
                  </a:moveTo>
                  <a:cubicBezTo>
                    <a:pt x="1" y="7709"/>
                    <a:pt x="4852" y="16310"/>
                    <a:pt x="5365" y="20096"/>
                  </a:cubicBezTo>
                  <a:lnTo>
                    <a:pt x="5583" y="20132"/>
                  </a:lnTo>
                  <a:cubicBezTo>
                    <a:pt x="6099" y="3251"/>
                    <a:pt x="5750" y="2157"/>
                    <a:pt x="5750" y="2157"/>
                  </a:cubicBezTo>
                  <a:cubicBezTo>
                    <a:pt x="3407" y="7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5" name="Google Shape;2125;p10"/>
            <p:cNvSpPr/>
            <p:nvPr/>
          </p:nvSpPr>
          <p:spPr>
            <a:xfrm>
              <a:off x="5909275" y="4286675"/>
              <a:ext cx="74650" cy="316975"/>
            </a:xfrm>
            <a:custGeom>
              <a:avLst/>
              <a:gdLst/>
              <a:ahLst/>
              <a:cxnLst/>
              <a:rect l="l" t="t" r="r" b="b"/>
              <a:pathLst>
                <a:path w="2986" h="12679" extrusionOk="0">
                  <a:moveTo>
                    <a:pt x="2394" y="1"/>
                  </a:moveTo>
                  <a:lnTo>
                    <a:pt x="2394" y="1"/>
                  </a:lnTo>
                  <a:lnTo>
                    <a:pt x="2394" y="1"/>
                  </a:lnTo>
                  <a:cubicBezTo>
                    <a:pt x="2394" y="1"/>
                    <a:pt x="2394" y="1"/>
                    <a:pt x="2394" y="1"/>
                  </a:cubicBezTo>
                  <a:close/>
                  <a:moveTo>
                    <a:pt x="2394" y="1"/>
                  </a:moveTo>
                  <a:cubicBezTo>
                    <a:pt x="2390" y="34"/>
                    <a:pt x="337" y="6648"/>
                    <a:pt x="0" y="12491"/>
                  </a:cubicBezTo>
                  <a:cubicBezTo>
                    <a:pt x="462" y="12626"/>
                    <a:pt x="869" y="12679"/>
                    <a:pt x="1221" y="12679"/>
                  </a:cubicBezTo>
                  <a:cubicBezTo>
                    <a:pt x="2412" y="12679"/>
                    <a:pt x="2985" y="12080"/>
                    <a:pt x="2985" y="12080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6" name="Google Shape;2126;p10"/>
            <p:cNvSpPr/>
            <p:nvPr/>
          </p:nvSpPr>
          <p:spPr>
            <a:xfrm>
              <a:off x="5945200" y="4286750"/>
              <a:ext cx="40600" cy="316725"/>
            </a:xfrm>
            <a:custGeom>
              <a:avLst/>
              <a:gdLst/>
              <a:ahLst/>
              <a:cxnLst/>
              <a:rect l="l" t="t" r="r" b="b"/>
              <a:pathLst>
                <a:path w="1624" h="12669" extrusionOk="0">
                  <a:moveTo>
                    <a:pt x="963" y="1"/>
                  </a:moveTo>
                  <a:cubicBezTo>
                    <a:pt x="963" y="1"/>
                    <a:pt x="617" y="1108"/>
                    <a:pt x="187" y="2824"/>
                  </a:cubicBezTo>
                  <a:cubicBezTo>
                    <a:pt x="1624" y="3786"/>
                    <a:pt x="650" y="10532"/>
                    <a:pt x="0" y="12669"/>
                  </a:cubicBezTo>
                  <a:cubicBezTo>
                    <a:pt x="1046" y="12602"/>
                    <a:pt x="1551" y="12080"/>
                    <a:pt x="1551" y="12080"/>
                  </a:cubicBezTo>
                  <a:lnTo>
                    <a:pt x="963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7" name="Google Shape;2127;p10"/>
            <p:cNvSpPr/>
            <p:nvPr/>
          </p:nvSpPr>
          <p:spPr>
            <a:xfrm>
              <a:off x="5839050" y="3922400"/>
              <a:ext cx="137550" cy="402675"/>
            </a:xfrm>
            <a:custGeom>
              <a:avLst/>
              <a:gdLst/>
              <a:ahLst/>
              <a:cxnLst/>
              <a:rect l="l" t="t" r="r" b="b"/>
              <a:pathLst>
                <a:path w="5502" h="16107" extrusionOk="0">
                  <a:moveTo>
                    <a:pt x="0" y="1"/>
                  </a:moveTo>
                  <a:lnTo>
                    <a:pt x="0" y="1"/>
                  </a:lnTo>
                  <a:cubicBezTo>
                    <a:pt x="1155" y="6498"/>
                    <a:pt x="4559" y="12940"/>
                    <a:pt x="4980" y="16070"/>
                  </a:cubicBezTo>
                  <a:lnTo>
                    <a:pt x="5200" y="16106"/>
                  </a:lnTo>
                  <a:cubicBezTo>
                    <a:pt x="5465" y="7416"/>
                    <a:pt x="5501" y="2905"/>
                    <a:pt x="5474" y="584"/>
                  </a:cubicBezTo>
                  <a:lnTo>
                    <a:pt x="5474" y="584"/>
                  </a:lnTo>
                  <a:cubicBezTo>
                    <a:pt x="5351" y="3775"/>
                    <a:pt x="4687" y="6838"/>
                    <a:pt x="4123" y="7223"/>
                  </a:cubicBezTo>
                  <a:cubicBezTo>
                    <a:pt x="4032" y="7286"/>
                    <a:pt x="3932" y="7317"/>
                    <a:pt x="3826" y="7317"/>
                  </a:cubicBezTo>
                  <a:cubicBezTo>
                    <a:pt x="2901" y="7317"/>
                    <a:pt x="1472" y="4987"/>
                    <a:pt x="349" y="1253"/>
                  </a:cubicBezTo>
                  <a:cubicBezTo>
                    <a:pt x="223" y="835"/>
                    <a:pt x="109" y="4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8" name="Google Shape;2128;p10"/>
            <p:cNvSpPr/>
            <p:nvPr/>
          </p:nvSpPr>
          <p:spPr>
            <a:xfrm>
              <a:off x="5951200" y="4307550"/>
              <a:ext cx="24425" cy="25800"/>
            </a:xfrm>
            <a:custGeom>
              <a:avLst/>
              <a:gdLst/>
              <a:ahLst/>
              <a:cxnLst/>
              <a:rect l="l" t="t" r="r" b="b"/>
              <a:pathLst>
                <a:path w="977" h="1032" extrusionOk="0">
                  <a:moveTo>
                    <a:pt x="828" y="1"/>
                  </a:moveTo>
                  <a:cubicBezTo>
                    <a:pt x="754" y="1"/>
                    <a:pt x="646" y="34"/>
                    <a:pt x="488" y="72"/>
                  </a:cubicBezTo>
                  <a:cubicBezTo>
                    <a:pt x="70" y="173"/>
                    <a:pt x="0" y="142"/>
                    <a:pt x="0" y="633"/>
                  </a:cubicBezTo>
                  <a:cubicBezTo>
                    <a:pt x="0" y="940"/>
                    <a:pt x="26" y="1031"/>
                    <a:pt x="149" y="1031"/>
                  </a:cubicBezTo>
                  <a:cubicBezTo>
                    <a:pt x="222" y="1031"/>
                    <a:pt x="330" y="998"/>
                    <a:pt x="488" y="960"/>
                  </a:cubicBezTo>
                  <a:cubicBezTo>
                    <a:pt x="909" y="862"/>
                    <a:pt x="976" y="890"/>
                    <a:pt x="976" y="399"/>
                  </a:cubicBezTo>
                  <a:cubicBezTo>
                    <a:pt x="976" y="92"/>
                    <a:pt x="950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9" name="Google Shape;2129;p10"/>
            <p:cNvSpPr/>
            <p:nvPr/>
          </p:nvSpPr>
          <p:spPr>
            <a:xfrm>
              <a:off x="5867625" y="3931125"/>
              <a:ext cx="83850" cy="157150"/>
            </a:xfrm>
            <a:custGeom>
              <a:avLst/>
              <a:gdLst/>
              <a:ahLst/>
              <a:cxnLst/>
              <a:rect l="l" t="t" r="r" b="b"/>
              <a:pathLst>
                <a:path w="3354" h="6286" extrusionOk="0">
                  <a:moveTo>
                    <a:pt x="3326" y="3733"/>
                  </a:moveTo>
                  <a:cubicBezTo>
                    <a:pt x="3326" y="3733"/>
                    <a:pt x="3326" y="3734"/>
                    <a:pt x="3326" y="3734"/>
                  </a:cubicBezTo>
                  <a:lnTo>
                    <a:pt x="3326" y="3734"/>
                  </a:lnTo>
                  <a:cubicBezTo>
                    <a:pt x="3326" y="3734"/>
                    <a:pt x="3326" y="3733"/>
                    <a:pt x="3326" y="3733"/>
                  </a:cubicBezTo>
                  <a:close/>
                  <a:moveTo>
                    <a:pt x="1" y="0"/>
                  </a:moveTo>
                  <a:cubicBezTo>
                    <a:pt x="1" y="2"/>
                    <a:pt x="1215" y="6266"/>
                    <a:pt x="2517" y="6286"/>
                  </a:cubicBezTo>
                  <a:cubicBezTo>
                    <a:pt x="2519" y="6286"/>
                    <a:pt x="2520" y="6286"/>
                    <a:pt x="2521" y="6286"/>
                  </a:cubicBezTo>
                  <a:cubicBezTo>
                    <a:pt x="3353" y="6286"/>
                    <a:pt x="3327" y="3787"/>
                    <a:pt x="3326" y="3734"/>
                  </a:cubicBezTo>
                  <a:lnTo>
                    <a:pt x="3326" y="3734"/>
                  </a:lnTo>
                  <a:cubicBezTo>
                    <a:pt x="3327" y="3770"/>
                    <a:pt x="3334" y="4952"/>
                    <a:pt x="2609" y="5622"/>
                  </a:cubicBezTo>
                  <a:cubicBezTo>
                    <a:pt x="2549" y="5678"/>
                    <a:pt x="2485" y="5705"/>
                    <a:pt x="2419" y="5705"/>
                  </a:cubicBezTo>
                  <a:cubicBezTo>
                    <a:pt x="1690" y="5705"/>
                    <a:pt x="676" y="2426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0" name="Google Shape;2130;p10"/>
            <p:cNvSpPr/>
            <p:nvPr/>
          </p:nvSpPr>
          <p:spPr>
            <a:xfrm>
              <a:off x="5913175" y="4124325"/>
              <a:ext cx="48225" cy="107075"/>
            </a:xfrm>
            <a:custGeom>
              <a:avLst/>
              <a:gdLst/>
              <a:ahLst/>
              <a:cxnLst/>
              <a:rect l="l" t="t" r="r" b="b"/>
              <a:pathLst>
                <a:path w="1929" h="4283" extrusionOk="0">
                  <a:moveTo>
                    <a:pt x="1" y="0"/>
                  </a:moveTo>
                  <a:cubicBezTo>
                    <a:pt x="1" y="1"/>
                    <a:pt x="1340" y="2266"/>
                    <a:pt x="1928" y="4282"/>
                  </a:cubicBezTo>
                  <a:cubicBezTo>
                    <a:pt x="1928" y="4282"/>
                    <a:pt x="1680" y="2553"/>
                    <a:pt x="1440" y="1947"/>
                  </a:cubicBezTo>
                  <a:cubicBezTo>
                    <a:pt x="1203" y="13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1" name="Google Shape;2131;p10"/>
            <p:cNvSpPr/>
            <p:nvPr/>
          </p:nvSpPr>
          <p:spPr>
            <a:xfrm>
              <a:off x="5932825" y="3870350"/>
              <a:ext cx="26050" cy="165275"/>
            </a:xfrm>
            <a:custGeom>
              <a:avLst/>
              <a:gdLst/>
              <a:ahLst/>
              <a:cxnLst/>
              <a:rect l="l" t="t" r="r" b="b"/>
              <a:pathLst>
                <a:path w="1042" h="6611" extrusionOk="0">
                  <a:moveTo>
                    <a:pt x="473" y="1"/>
                  </a:moveTo>
                  <a:cubicBezTo>
                    <a:pt x="321" y="1"/>
                    <a:pt x="0" y="551"/>
                    <a:pt x="247" y="1555"/>
                  </a:cubicBezTo>
                  <a:cubicBezTo>
                    <a:pt x="540" y="2752"/>
                    <a:pt x="277" y="6611"/>
                    <a:pt x="277" y="6611"/>
                  </a:cubicBezTo>
                  <a:cubicBezTo>
                    <a:pt x="277" y="6611"/>
                    <a:pt x="1042" y="1779"/>
                    <a:pt x="537" y="60"/>
                  </a:cubicBezTo>
                  <a:cubicBezTo>
                    <a:pt x="525" y="20"/>
                    <a:pt x="502" y="1"/>
                    <a:pt x="473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2" name="Google Shape;2132;p10"/>
            <p:cNvSpPr/>
            <p:nvPr/>
          </p:nvSpPr>
          <p:spPr>
            <a:xfrm>
              <a:off x="5953075" y="4381325"/>
              <a:ext cx="19000" cy="157025"/>
            </a:xfrm>
            <a:custGeom>
              <a:avLst/>
              <a:gdLst/>
              <a:ahLst/>
              <a:cxnLst/>
              <a:rect l="l" t="t" r="r" b="b"/>
              <a:pathLst>
                <a:path w="760" h="6281" extrusionOk="0">
                  <a:moveTo>
                    <a:pt x="187" y="0"/>
                  </a:moveTo>
                  <a:cubicBezTo>
                    <a:pt x="271" y="1853"/>
                    <a:pt x="162" y="4026"/>
                    <a:pt x="0" y="6280"/>
                  </a:cubicBezTo>
                  <a:cubicBezTo>
                    <a:pt x="0" y="6280"/>
                    <a:pt x="759" y="1839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2133" name="Google Shape;2133;p1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134" name="Google Shape;2134;p10"/>
          <p:cNvSpPr txBox="1">
            <a:spLocks noGrp="1"/>
          </p:cNvSpPr>
          <p:nvPr>
            <p:ph type="title"/>
          </p:nvPr>
        </p:nvSpPr>
        <p:spPr>
          <a:xfrm>
            <a:off x="2407133" y="4378971"/>
            <a:ext cx="7377600" cy="1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49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2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6" name="Google Shape;2136;p1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137" name="Google Shape;2137;p1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138" name="Google Shape;2138;p1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9" name="Google Shape;2139;p1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0" name="Google Shape;2140;p1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1" name="Google Shape;2141;p1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2" name="Google Shape;2142;p1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3" name="Google Shape;2143;p1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4" name="Google Shape;2144;p1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5" name="Google Shape;2145;p1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6" name="Google Shape;2146;p1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7" name="Google Shape;2147;p1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8" name="Google Shape;2148;p1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9" name="Google Shape;2149;p1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0" name="Google Shape;2150;p1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1" name="Google Shape;2151;p1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2" name="Google Shape;2152;p1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3" name="Google Shape;2153;p1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4" name="Google Shape;2154;p1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5" name="Google Shape;2155;p1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6" name="Google Shape;2156;p1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7" name="Google Shape;2157;p1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8" name="Google Shape;2158;p1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9" name="Google Shape;2159;p1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0" name="Google Shape;2160;p1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1" name="Google Shape;2161;p1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2" name="Google Shape;2162;p1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3" name="Google Shape;2163;p1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4" name="Google Shape;2164;p1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5" name="Google Shape;2165;p1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6" name="Google Shape;2166;p1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7" name="Google Shape;2167;p1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8" name="Google Shape;2168;p1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9" name="Google Shape;2169;p1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0" name="Google Shape;2170;p1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1" name="Google Shape;2171;p1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2" name="Google Shape;2172;p1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3" name="Google Shape;2173;p1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4" name="Google Shape;2174;p1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5" name="Google Shape;2175;p1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6" name="Google Shape;2176;p1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7" name="Google Shape;2177;p1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8" name="Google Shape;2178;p1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9" name="Google Shape;2179;p1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0" name="Google Shape;2180;p1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1" name="Google Shape;2181;p1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2" name="Google Shape;2182;p1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3" name="Google Shape;2183;p1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4" name="Google Shape;2184;p1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5" name="Google Shape;2185;p1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6" name="Google Shape;2186;p1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7" name="Google Shape;2187;p1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8" name="Google Shape;2188;p1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9" name="Google Shape;2189;p1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0" name="Google Shape;2190;p1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1" name="Google Shape;2191;p1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2" name="Google Shape;2192;p1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3" name="Google Shape;2193;p1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4" name="Google Shape;2194;p1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5" name="Google Shape;2195;p1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6" name="Google Shape;2196;p1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7" name="Google Shape;2197;p1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8" name="Google Shape;2198;p1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9" name="Google Shape;2199;p1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0" name="Google Shape;2200;p1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1" name="Google Shape;2201;p1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2" name="Google Shape;2202;p1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3" name="Google Shape;2203;p1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4" name="Google Shape;2204;p1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5" name="Google Shape;2205;p1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206" name="Google Shape;2206;p1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207" name="Google Shape;2207;p1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08" name="Google Shape;2208;p1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209" name="Google Shape;2209;p11"/>
              <p:cNvGrpSpPr/>
              <p:nvPr/>
            </p:nvGrpSpPr>
            <p:grpSpPr>
              <a:xfrm>
                <a:off x="3828139" y="3624759"/>
                <a:ext cx="1487693" cy="773596"/>
                <a:chOff x="564250" y="3174600"/>
                <a:chExt cx="361925" cy="188200"/>
              </a:xfrm>
            </p:grpSpPr>
            <p:sp>
              <p:nvSpPr>
                <p:cNvPr id="2210" name="Google Shape;2210;p1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1" name="Google Shape;2211;p1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2" name="Google Shape;2212;p11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3" name="Google Shape;2213;p11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4" name="Google Shape;2214;p11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5" name="Google Shape;2215;p11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6" name="Google Shape;2216;p11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7" name="Google Shape;2217;p11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8" name="Google Shape;2218;p11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9" name="Google Shape;2219;p11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0" name="Google Shape;2220;p11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1" name="Google Shape;2221;p11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2" name="Google Shape;2222;p11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3" name="Google Shape;2223;p11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4" name="Google Shape;2224;p11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5" name="Google Shape;2225;p11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6" name="Google Shape;2226;p11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7" name="Google Shape;2227;p11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8" name="Google Shape;2228;p11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9" name="Google Shape;2229;p11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0" name="Google Shape;2230;p11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1" name="Google Shape;2231;p11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2" name="Google Shape;2232;p11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3" name="Google Shape;2233;p11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4" name="Google Shape;2234;p11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235" name="Google Shape;2235;p1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6" name="Google Shape;2236;p1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237" name="Google Shape;2237;p11"/>
              <p:cNvGrpSpPr/>
              <p:nvPr/>
            </p:nvGrpSpPr>
            <p:grpSpPr>
              <a:xfrm>
                <a:off x="2882438" y="3197855"/>
                <a:ext cx="656856" cy="724001"/>
                <a:chOff x="1764350" y="3917600"/>
                <a:chExt cx="214975" cy="236950"/>
              </a:xfrm>
            </p:grpSpPr>
            <p:sp>
              <p:nvSpPr>
                <p:cNvPr id="2238" name="Google Shape;2238;p11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9" name="Google Shape;2239;p11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0" name="Google Shape;2240;p11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1" name="Google Shape;2241;p11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2" name="Google Shape;2242;p11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3" name="Google Shape;2243;p11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4" name="Google Shape;2244;p11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5" name="Google Shape;2245;p11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6" name="Google Shape;2246;p11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7" name="Google Shape;2247;p11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8" name="Google Shape;2248;p11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9" name="Google Shape;2249;p11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50" name="Google Shape;2250;p11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251" name="Google Shape;2251;p1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256" name="Google Shape;2256;p1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257" name="Google Shape;2257;p1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8" name="Google Shape;2258;p1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9" name="Google Shape;2259;p1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0" name="Google Shape;2260;p1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1" name="Google Shape;2261;p1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2" name="Google Shape;2262;p1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3" name="Google Shape;2263;p1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4" name="Google Shape;2264;p1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5" name="Google Shape;2265;p1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6" name="Google Shape;2266;p1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7" name="Google Shape;2267;p1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8" name="Google Shape;2268;p1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9" name="Google Shape;2269;p1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0" name="Google Shape;2270;p1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1" name="Google Shape;2271;p1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2" name="Google Shape;2272;p1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3" name="Google Shape;2273;p1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4" name="Google Shape;2274;p1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5" name="Google Shape;2275;p1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6" name="Google Shape;2276;p1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7" name="Google Shape;2277;p1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8" name="Google Shape;2278;p1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9" name="Google Shape;2279;p1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0" name="Google Shape;2280;p1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1" name="Google Shape;2281;p1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2" name="Google Shape;2282;p1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3" name="Google Shape;2283;p1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4" name="Google Shape;2284;p1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5" name="Google Shape;2285;p1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6" name="Google Shape;2286;p1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7" name="Google Shape;2287;p1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8" name="Google Shape;2288;p1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9" name="Google Shape;2289;p1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0" name="Google Shape;2290;p1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291" name="Google Shape;2291;p1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292" name="Google Shape;2292;p1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293" name="Google Shape;2293;p1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4" name="Google Shape;2294;p1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5" name="Google Shape;2295;p1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6" name="Google Shape;2296;p1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7" name="Google Shape;2297;p1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8" name="Google Shape;2298;p1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9" name="Google Shape;2299;p1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0" name="Google Shape;2300;p1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1" name="Google Shape;2301;p1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2" name="Google Shape;2302;p1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3" name="Google Shape;2303;p1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4" name="Google Shape;2304;p1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5" name="Google Shape;2305;p1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6" name="Google Shape;2306;p1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7" name="Google Shape;2307;p1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8" name="Google Shape;2308;p1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9" name="Google Shape;2309;p1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0" name="Google Shape;2310;p1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1" name="Google Shape;2311;p1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2" name="Google Shape;2312;p1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3" name="Google Shape;2313;p1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4" name="Google Shape;2314;p1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5" name="Google Shape;2315;p1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6" name="Google Shape;2316;p1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7" name="Google Shape;2317;p1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8" name="Google Shape;2318;p1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9" name="Google Shape;2319;p1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0" name="Google Shape;2320;p1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1" name="Google Shape;2321;p1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2" name="Google Shape;2322;p1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3" name="Google Shape;2323;p1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4" name="Google Shape;2324;p1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5" name="Google Shape;2325;p1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6" name="Google Shape;2326;p1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7" name="Google Shape;2327;p1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8" name="Google Shape;2328;p1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9" name="Google Shape;2329;p1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0" name="Google Shape;2330;p1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1" name="Google Shape;2331;p1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2" name="Google Shape;2332;p1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3" name="Google Shape;2333;p1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4" name="Google Shape;2334;p1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5" name="Google Shape;2335;p1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6" name="Google Shape;2336;p1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7" name="Google Shape;2337;p1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8" name="Google Shape;2338;p1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9" name="Google Shape;2339;p1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0" name="Google Shape;2340;p1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1" name="Google Shape;2341;p1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2" name="Google Shape;2342;p1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3" name="Google Shape;2343;p1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4" name="Google Shape;2344;p1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5" name="Google Shape;2345;p1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6" name="Google Shape;2346;p1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7" name="Google Shape;2347;p1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8" name="Google Shape;2348;p1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9" name="Google Shape;2349;p1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0" name="Google Shape;2350;p1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1" name="Google Shape;2351;p1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352" name="Google Shape;2352;p1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353" name="Google Shape;2353;p11"/>
          <p:cNvSpPr txBox="1">
            <a:spLocks noGrp="1"/>
          </p:cNvSpPr>
          <p:nvPr>
            <p:ph type="title" hasCustomPrompt="1"/>
          </p:nvPr>
        </p:nvSpPr>
        <p:spPr>
          <a:xfrm rot="402">
            <a:off x="959935" y="1215100"/>
            <a:ext cx="102720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2354" name="Google Shape;2354;p11"/>
          <p:cNvSpPr txBox="1">
            <a:spLocks noGrp="1"/>
          </p:cNvSpPr>
          <p:nvPr>
            <p:ph type="subTitle" idx="1"/>
          </p:nvPr>
        </p:nvSpPr>
        <p:spPr>
          <a:xfrm>
            <a:off x="3277700" y="3292165"/>
            <a:ext cx="5636400" cy="5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3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7" name="Google Shape;2357;p1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358" name="Google Shape;2358;p1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359" name="Google Shape;2359;p1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0" name="Google Shape;2360;p1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1" name="Google Shape;2361;p1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2" name="Google Shape;2362;p1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3" name="Google Shape;2363;p1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4" name="Google Shape;2364;p1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5" name="Google Shape;2365;p1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6" name="Google Shape;2366;p1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7" name="Google Shape;2367;p1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8" name="Google Shape;2368;p1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9" name="Google Shape;2369;p1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0" name="Google Shape;2370;p1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1" name="Google Shape;2371;p1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2" name="Google Shape;2372;p1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3" name="Google Shape;2373;p1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4" name="Google Shape;2374;p1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5" name="Google Shape;2375;p1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6" name="Google Shape;2376;p1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7" name="Google Shape;2377;p1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8" name="Google Shape;2378;p1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9" name="Google Shape;2379;p1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0" name="Google Shape;2380;p1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1" name="Google Shape;2381;p1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2" name="Google Shape;2382;p1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3" name="Google Shape;2383;p1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4" name="Google Shape;2384;p1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5" name="Google Shape;2385;p1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6" name="Google Shape;2386;p1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7" name="Google Shape;2387;p1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8" name="Google Shape;2388;p1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9" name="Google Shape;2389;p1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0" name="Google Shape;2390;p1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1" name="Google Shape;2391;p1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2" name="Google Shape;2392;p1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3" name="Google Shape;2393;p1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4" name="Google Shape;2394;p1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5" name="Google Shape;2395;p1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6" name="Google Shape;2396;p1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7" name="Google Shape;2397;p1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8" name="Google Shape;2398;p1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9" name="Google Shape;2399;p1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0" name="Google Shape;2400;p1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1" name="Google Shape;2401;p1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2" name="Google Shape;2402;p1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3" name="Google Shape;2403;p1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4" name="Google Shape;2404;p1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5" name="Google Shape;2405;p1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6" name="Google Shape;2406;p1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7" name="Google Shape;2407;p1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8" name="Google Shape;2408;p1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9" name="Google Shape;2409;p1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0" name="Google Shape;2410;p1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1" name="Google Shape;2411;p1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2" name="Google Shape;2412;p1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3" name="Google Shape;2413;p1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4" name="Google Shape;2414;p1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5" name="Google Shape;2415;p1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6" name="Google Shape;2416;p1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7" name="Google Shape;2417;p1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8" name="Google Shape;2418;p1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9" name="Google Shape;2419;p1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0" name="Google Shape;2420;p1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1" name="Google Shape;2421;p1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2" name="Google Shape;2422;p1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3" name="Google Shape;2423;p1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4" name="Google Shape;2424;p1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5" name="Google Shape;2425;p1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6" name="Google Shape;2426;p1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7" name="Google Shape;2427;p1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8" name="Google Shape;2428;p1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429" name="Google Shape;2429;p13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430" name="Google Shape;2430;p13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31" name="Google Shape;2431;p13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432" name="Google Shape;2432;p1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3" name="Google Shape;2433;p1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4" name="Google Shape;2434;p1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5" name="Google Shape;2435;p1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6" name="Google Shape;2436;p1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437" name="Google Shape;2437;p1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438" name="Google Shape;2438;p1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9" name="Google Shape;2439;p1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0" name="Google Shape;2440;p1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1" name="Google Shape;2441;p1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2" name="Google Shape;2442;p1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3" name="Google Shape;2443;p1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4" name="Google Shape;2444;p1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5" name="Google Shape;2445;p1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6" name="Google Shape;2446;p1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7" name="Google Shape;2447;p1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8" name="Google Shape;2448;p1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9" name="Google Shape;2449;p1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0" name="Google Shape;2450;p1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1" name="Google Shape;2451;p1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2" name="Google Shape;2452;p1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3" name="Google Shape;2453;p1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4" name="Google Shape;2454;p1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5" name="Google Shape;2455;p1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6" name="Google Shape;2456;p1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7" name="Google Shape;2457;p1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8" name="Google Shape;2458;p1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9" name="Google Shape;2459;p1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0" name="Google Shape;2460;p1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1" name="Google Shape;2461;p1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2" name="Google Shape;2462;p1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3" name="Google Shape;2463;p1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4" name="Google Shape;2464;p1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5" name="Google Shape;2465;p1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6" name="Google Shape;2466;p1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7" name="Google Shape;2467;p1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8" name="Google Shape;2468;p1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9" name="Google Shape;2469;p1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0" name="Google Shape;2470;p1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1" name="Google Shape;2471;p1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472" name="Google Shape;2472;p1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473" name="Google Shape;2473;p1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474" name="Google Shape;2474;p1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5" name="Google Shape;2475;p1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6" name="Google Shape;2476;p1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7" name="Google Shape;2477;p1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8" name="Google Shape;2478;p1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9" name="Google Shape;2479;p1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0" name="Google Shape;2480;p1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1" name="Google Shape;2481;p1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2" name="Google Shape;2482;p1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3" name="Google Shape;2483;p1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4" name="Google Shape;2484;p1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5" name="Google Shape;2485;p1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6" name="Google Shape;2486;p1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7" name="Google Shape;2487;p1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8" name="Google Shape;2488;p1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9" name="Google Shape;2489;p1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0" name="Google Shape;2490;p1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1" name="Google Shape;2491;p1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2" name="Google Shape;2492;p1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3" name="Google Shape;2493;p1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4" name="Google Shape;2494;p1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5" name="Google Shape;2495;p1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6" name="Google Shape;2496;p1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7" name="Google Shape;2497;p1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8" name="Google Shape;2498;p1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9" name="Google Shape;2499;p1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0" name="Google Shape;2500;p1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1" name="Google Shape;2501;p1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2" name="Google Shape;2502;p1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3" name="Google Shape;2503;p1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4" name="Google Shape;2504;p1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5" name="Google Shape;2505;p1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6" name="Google Shape;2506;p1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7" name="Google Shape;2507;p1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8" name="Google Shape;2508;p1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9" name="Google Shape;2509;p1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0" name="Google Shape;2510;p1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1" name="Google Shape;2511;p1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2" name="Google Shape;2512;p1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3" name="Google Shape;2513;p1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4" name="Google Shape;2514;p1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5" name="Google Shape;2515;p1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6" name="Google Shape;2516;p1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7" name="Google Shape;2517;p1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8" name="Google Shape;2518;p1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9" name="Google Shape;2519;p1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0" name="Google Shape;2520;p1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1" name="Google Shape;2521;p1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2" name="Google Shape;2522;p1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3" name="Google Shape;2523;p1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4" name="Google Shape;2524;p1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5" name="Google Shape;2525;p1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6" name="Google Shape;2526;p1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7" name="Google Shape;2527;p1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8" name="Google Shape;2528;p1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9" name="Google Shape;2529;p1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0" name="Google Shape;2530;p1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1" name="Google Shape;2531;p1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2" name="Google Shape;2532;p1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533" name="Google Shape;2533;p1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534" name="Google Shape;2534;p13"/>
          <p:cNvSpPr txBox="1">
            <a:spLocks noGrp="1"/>
          </p:cNvSpPr>
          <p:nvPr>
            <p:ph type="title" hasCustomPrompt="1"/>
          </p:nvPr>
        </p:nvSpPr>
        <p:spPr>
          <a:xfrm rot="1973">
            <a:off x="18208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35" name="Google Shape;2535;p13"/>
          <p:cNvSpPr txBox="1">
            <a:spLocks noGrp="1"/>
          </p:cNvSpPr>
          <p:nvPr>
            <p:ph type="title" idx="2"/>
          </p:nvPr>
        </p:nvSpPr>
        <p:spPr>
          <a:xfrm>
            <a:off x="9600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36" name="Google Shape;2536;p13"/>
          <p:cNvSpPr txBox="1">
            <a:spLocks noGrp="1"/>
          </p:cNvSpPr>
          <p:nvPr>
            <p:ph type="subTitle" idx="1"/>
          </p:nvPr>
        </p:nvSpPr>
        <p:spPr>
          <a:xfrm>
            <a:off x="960000" y="2761604"/>
            <a:ext cx="3115200" cy="803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2537" name="Google Shape;2537;p13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2538" name="Google Shape;2538;p13"/>
          <p:cNvSpPr txBox="1">
            <a:spLocks noGrp="1"/>
          </p:cNvSpPr>
          <p:nvPr>
            <p:ph type="title" idx="3" hasCustomPrompt="1"/>
          </p:nvPr>
        </p:nvSpPr>
        <p:spPr>
          <a:xfrm rot="1973">
            <a:off x="18208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39" name="Google Shape;2539;p13"/>
          <p:cNvSpPr txBox="1">
            <a:spLocks noGrp="1"/>
          </p:cNvSpPr>
          <p:nvPr>
            <p:ph type="title" idx="4"/>
          </p:nvPr>
        </p:nvSpPr>
        <p:spPr>
          <a:xfrm>
            <a:off x="9600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0" name="Google Shape;2540;p13"/>
          <p:cNvSpPr txBox="1">
            <a:spLocks noGrp="1"/>
          </p:cNvSpPr>
          <p:nvPr>
            <p:ph type="subTitle" idx="5"/>
          </p:nvPr>
        </p:nvSpPr>
        <p:spPr>
          <a:xfrm>
            <a:off x="960000" y="4720837"/>
            <a:ext cx="3115200" cy="803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1" name="Google Shape;2541;p13"/>
          <p:cNvSpPr txBox="1">
            <a:spLocks noGrp="1"/>
          </p:cNvSpPr>
          <p:nvPr>
            <p:ph type="title" idx="6" hasCustomPrompt="1"/>
          </p:nvPr>
        </p:nvSpPr>
        <p:spPr>
          <a:xfrm rot="1973">
            <a:off x="53992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2" name="Google Shape;2542;p13"/>
          <p:cNvSpPr txBox="1">
            <a:spLocks noGrp="1"/>
          </p:cNvSpPr>
          <p:nvPr>
            <p:ph type="title" idx="7"/>
          </p:nvPr>
        </p:nvSpPr>
        <p:spPr>
          <a:xfrm>
            <a:off x="45384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3" name="Google Shape;2543;p13"/>
          <p:cNvSpPr txBox="1">
            <a:spLocks noGrp="1"/>
          </p:cNvSpPr>
          <p:nvPr>
            <p:ph type="subTitle" idx="8"/>
          </p:nvPr>
        </p:nvSpPr>
        <p:spPr>
          <a:xfrm>
            <a:off x="4538400" y="2761604"/>
            <a:ext cx="3115200" cy="803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4" name="Google Shape;2544;p13"/>
          <p:cNvSpPr txBox="1">
            <a:spLocks noGrp="1"/>
          </p:cNvSpPr>
          <p:nvPr>
            <p:ph type="title" idx="9" hasCustomPrompt="1"/>
          </p:nvPr>
        </p:nvSpPr>
        <p:spPr>
          <a:xfrm rot="1973">
            <a:off x="53992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5" name="Google Shape;2545;p13"/>
          <p:cNvSpPr txBox="1">
            <a:spLocks noGrp="1"/>
          </p:cNvSpPr>
          <p:nvPr>
            <p:ph type="title" idx="13"/>
          </p:nvPr>
        </p:nvSpPr>
        <p:spPr>
          <a:xfrm>
            <a:off x="45384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6" name="Google Shape;2546;p13"/>
          <p:cNvSpPr txBox="1">
            <a:spLocks noGrp="1"/>
          </p:cNvSpPr>
          <p:nvPr>
            <p:ph type="subTitle" idx="14"/>
          </p:nvPr>
        </p:nvSpPr>
        <p:spPr>
          <a:xfrm>
            <a:off x="4538400" y="4720837"/>
            <a:ext cx="3115200" cy="803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7" name="Google Shape;2547;p13"/>
          <p:cNvSpPr txBox="1">
            <a:spLocks noGrp="1"/>
          </p:cNvSpPr>
          <p:nvPr>
            <p:ph type="title" idx="15" hasCustomPrompt="1"/>
          </p:nvPr>
        </p:nvSpPr>
        <p:spPr>
          <a:xfrm rot="1973">
            <a:off x="89776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8" name="Google Shape;2548;p13"/>
          <p:cNvSpPr txBox="1">
            <a:spLocks noGrp="1"/>
          </p:cNvSpPr>
          <p:nvPr>
            <p:ph type="title" idx="16"/>
          </p:nvPr>
        </p:nvSpPr>
        <p:spPr>
          <a:xfrm>
            <a:off x="81168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9" name="Google Shape;2549;p13"/>
          <p:cNvSpPr txBox="1">
            <a:spLocks noGrp="1"/>
          </p:cNvSpPr>
          <p:nvPr>
            <p:ph type="subTitle" idx="17"/>
          </p:nvPr>
        </p:nvSpPr>
        <p:spPr>
          <a:xfrm>
            <a:off x="8116800" y="2761604"/>
            <a:ext cx="3115200" cy="803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0" name="Google Shape;2550;p13"/>
          <p:cNvSpPr txBox="1">
            <a:spLocks noGrp="1"/>
          </p:cNvSpPr>
          <p:nvPr>
            <p:ph type="title" idx="18" hasCustomPrompt="1"/>
          </p:nvPr>
        </p:nvSpPr>
        <p:spPr>
          <a:xfrm rot="1973">
            <a:off x="89776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51" name="Google Shape;2551;p13"/>
          <p:cNvSpPr txBox="1">
            <a:spLocks noGrp="1"/>
          </p:cNvSpPr>
          <p:nvPr>
            <p:ph type="title" idx="19"/>
          </p:nvPr>
        </p:nvSpPr>
        <p:spPr>
          <a:xfrm>
            <a:off x="81168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52" name="Google Shape;2552;p13"/>
          <p:cNvSpPr txBox="1">
            <a:spLocks noGrp="1"/>
          </p:cNvSpPr>
          <p:nvPr>
            <p:ph type="subTitle" idx="20"/>
          </p:nvPr>
        </p:nvSpPr>
        <p:spPr>
          <a:xfrm>
            <a:off x="8116800" y="4720837"/>
            <a:ext cx="3115200" cy="803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3" name="Google Shape;2553;p13"/>
          <p:cNvSpPr txBox="1">
            <a:spLocks noGrp="1"/>
          </p:cNvSpPr>
          <p:nvPr>
            <p:ph type="title" idx="21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5" name="Google Shape;2555;p1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556" name="Google Shape;2556;p1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557" name="Google Shape;2557;p1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8" name="Google Shape;2558;p1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9" name="Google Shape;2559;p1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0" name="Google Shape;2560;p1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1" name="Google Shape;2561;p1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2" name="Google Shape;2562;p1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3" name="Google Shape;2563;p1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4" name="Google Shape;2564;p1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5" name="Google Shape;2565;p1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6" name="Google Shape;2566;p1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7" name="Google Shape;2567;p1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8" name="Google Shape;2568;p1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9" name="Google Shape;2569;p1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0" name="Google Shape;2570;p1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1" name="Google Shape;2571;p1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2" name="Google Shape;2572;p1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3" name="Google Shape;2573;p1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4" name="Google Shape;2574;p1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5" name="Google Shape;2575;p1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6" name="Google Shape;2576;p1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7" name="Google Shape;2577;p1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8" name="Google Shape;2578;p1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9" name="Google Shape;2579;p1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0" name="Google Shape;2580;p1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1" name="Google Shape;2581;p1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2" name="Google Shape;2582;p1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3" name="Google Shape;2583;p1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4" name="Google Shape;2584;p1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5" name="Google Shape;2585;p1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6" name="Google Shape;2586;p1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7" name="Google Shape;2587;p1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8" name="Google Shape;2588;p1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9" name="Google Shape;2589;p1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0" name="Google Shape;2590;p1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1" name="Google Shape;2591;p1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2" name="Google Shape;2592;p1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3" name="Google Shape;2593;p1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4" name="Google Shape;2594;p1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5" name="Google Shape;2595;p1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6" name="Google Shape;2596;p1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7" name="Google Shape;2597;p1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8" name="Google Shape;2598;p1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9" name="Google Shape;2599;p1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0" name="Google Shape;2600;p1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1" name="Google Shape;2601;p1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2" name="Google Shape;2602;p1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3" name="Google Shape;2603;p1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4" name="Google Shape;2604;p1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5" name="Google Shape;2605;p1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6" name="Google Shape;2606;p1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7" name="Google Shape;2607;p1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8" name="Google Shape;2608;p1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9" name="Google Shape;2609;p1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0" name="Google Shape;2610;p1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1" name="Google Shape;2611;p1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2" name="Google Shape;2612;p1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3" name="Google Shape;2613;p1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4" name="Google Shape;2614;p1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5" name="Google Shape;2615;p1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6" name="Google Shape;2616;p1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7" name="Google Shape;2617;p1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8" name="Google Shape;2618;p1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9" name="Google Shape;2619;p1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0" name="Google Shape;2620;p1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1" name="Google Shape;2621;p1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2" name="Google Shape;2622;p1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3" name="Google Shape;2623;p1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4" name="Google Shape;2624;p1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625" name="Google Shape;2625;p1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626" name="Google Shape;2626;p1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7" name="Google Shape;2627;p1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628" name="Google Shape;2628;p14"/>
              <p:cNvGrpSpPr/>
              <p:nvPr/>
            </p:nvGrpSpPr>
            <p:grpSpPr>
              <a:xfrm>
                <a:off x="5901360" y="803790"/>
                <a:ext cx="1634890" cy="3754837"/>
                <a:chOff x="5088525" y="3847825"/>
                <a:chExt cx="361150" cy="829450"/>
              </a:xfrm>
            </p:grpSpPr>
            <p:sp>
              <p:nvSpPr>
                <p:cNvPr id="2629" name="Google Shape;2629;p14"/>
                <p:cNvSpPr/>
                <p:nvPr/>
              </p:nvSpPr>
              <p:spPr>
                <a:xfrm>
                  <a:off x="5088575" y="4279850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0" name="Google Shape;2630;p14"/>
                <p:cNvSpPr/>
                <p:nvPr/>
              </p:nvSpPr>
              <p:spPr>
                <a:xfrm>
                  <a:off x="5088575" y="4177600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1"/>
                      </a:moveTo>
                      <a:cubicBezTo>
                        <a:pt x="48" y="1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1"/>
                        <a:pt x="1434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1" name="Google Shape;2631;p14"/>
                <p:cNvSpPr/>
                <p:nvPr/>
              </p:nvSpPr>
              <p:spPr>
                <a:xfrm>
                  <a:off x="5088575" y="4484275"/>
                  <a:ext cx="361100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4" h="3488" extrusionOk="0">
                      <a:moveTo>
                        <a:pt x="96" y="0"/>
                      </a:moveTo>
                      <a:cubicBezTo>
                        <a:pt x="43" y="0"/>
                        <a:pt x="1" y="42"/>
                        <a:pt x="1" y="95"/>
                      </a:cubicBezTo>
                      <a:lnTo>
                        <a:pt x="1" y="3395"/>
                      </a:lnTo>
                      <a:cubicBezTo>
                        <a:pt x="1" y="3446"/>
                        <a:pt x="43" y="3487"/>
                        <a:pt x="96" y="3487"/>
                      </a:cubicBezTo>
                      <a:lnTo>
                        <a:pt x="14349" y="3487"/>
                      </a:lnTo>
                      <a:cubicBezTo>
                        <a:pt x="14402" y="3487"/>
                        <a:pt x="14444" y="3446"/>
                        <a:pt x="14444" y="3395"/>
                      </a:cubicBezTo>
                      <a:lnTo>
                        <a:pt x="14444" y="95"/>
                      </a:lnTo>
                      <a:cubicBezTo>
                        <a:pt x="14444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2" name="Google Shape;2632;p14"/>
                <p:cNvSpPr/>
                <p:nvPr/>
              </p:nvSpPr>
              <p:spPr>
                <a:xfrm>
                  <a:off x="5091300" y="3955100"/>
                  <a:ext cx="140500" cy="10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0" h="4211" extrusionOk="0">
                      <a:moveTo>
                        <a:pt x="1185" y="1"/>
                      </a:moveTo>
                      <a:cubicBezTo>
                        <a:pt x="1150" y="1"/>
                        <a:pt x="1116" y="19"/>
                        <a:pt x="1100" y="54"/>
                      </a:cubicBezTo>
                      <a:cubicBezTo>
                        <a:pt x="570" y="1184"/>
                        <a:pt x="185" y="2531"/>
                        <a:pt x="9" y="4105"/>
                      </a:cubicBezTo>
                      <a:cubicBezTo>
                        <a:pt x="1" y="4161"/>
                        <a:pt x="45" y="4211"/>
                        <a:pt x="101" y="4211"/>
                      </a:cubicBezTo>
                      <a:lnTo>
                        <a:pt x="5519" y="4211"/>
                      </a:lnTo>
                      <a:cubicBezTo>
                        <a:pt x="5577" y="4211"/>
                        <a:pt x="5619" y="4158"/>
                        <a:pt x="5611" y="4102"/>
                      </a:cubicBezTo>
                      <a:lnTo>
                        <a:pt x="5513" y="3466"/>
                      </a:lnTo>
                      <a:cubicBezTo>
                        <a:pt x="5511" y="3444"/>
                        <a:pt x="5497" y="3421"/>
                        <a:pt x="5480" y="3407"/>
                      </a:cubicBezTo>
                      <a:lnTo>
                        <a:pt x="1245" y="21"/>
                      </a:lnTo>
                      <a:cubicBezTo>
                        <a:pt x="1227" y="7"/>
                        <a:pt x="1206" y="1"/>
                        <a:pt x="1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3" name="Google Shape;2633;p14"/>
                <p:cNvSpPr/>
                <p:nvPr/>
              </p:nvSpPr>
              <p:spPr>
                <a:xfrm>
                  <a:off x="5088575" y="4382025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4" name="Google Shape;2634;p14"/>
                <p:cNvSpPr/>
                <p:nvPr/>
              </p:nvSpPr>
              <p:spPr>
                <a:xfrm>
                  <a:off x="5088525" y="4075425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137" y="0"/>
                      </a:moveTo>
                      <a:cubicBezTo>
                        <a:pt x="87" y="0"/>
                        <a:pt x="45" y="37"/>
                        <a:pt x="42" y="87"/>
                      </a:cubicBezTo>
                      <a:cubicBezTo>
                        <a:pt x="14" y="494"/>
                        <a:pt x="0" y="913"/>
                        <a:pt x="0" y="1345"/>
                      </a:cubicBezTo>
                      <a:lnTo>
                        <a:pt x="0" y="3393"/>
                      </a:lnTo>
                      <a:cubicBezTo>
                        <a:pt x="0" y="3446"/>
                        <a:pt x="42" y="3488"/>
                        <a:pt x="95" y="3488"/>
                      </a:cubicBezTo>
                      <a:lnTo>
                        <a:pt x="14348" y="3488"/>
                      </a:lnTo>
                      <a:cubicBezTo>
                        <a:pt x="14398" y="3488"/>
                        <a:pt x="14440" y="3446"/>
                        <a:pt x="14440" y="3393"/>
                      </a:cubicBezTo>
                      <a:lnTo>
                        <a:pt x="14440" y="1345"/>
                      </a:lnTo>
                      <a:cubicBezTo>
                        <a:pt x="14440" y="913"/>
                        <a:pt x="14426" y="491"/>
                        <a:pt x="14398" y="87"/>
                      </a:cubicBezTo>
                      <a:cubicBezTo>
                        <a:pt x="14395" y="37"/>
                        <a:pt x="14354" y="0"/>
                        <a:pt x="14306" y="0"/>
                      </a:cubicBezTo>
                      <a:lnTo>
                        <a:pt x="8247" y="0"/>
                      </a:lnTo>
                      <a:cubicBezTo>
                        <a:pt x="8202" y="0"/>
                        <a:pt x="8160" y="34"/>
                        <a:pt x="8155" y="81"/>
                      </a:cubicBezTo>
                      <a:lnTo>
                        <a:pt x="8004" y="1063"/>
                      </a:lnTo>
                      <a:cubicBezTo>
                        <a:pt x="8004" y="1108"/>
                        <a:pt x="7962" y="1144"/>
                        <a:pt x="7918" y="1144"/>
                      </a:cubicBezTo>
                      <a:lnTo>
                        <a:pt x="7560" y="1144"/>
                      </a:lnTo>
                      <a:cubicBezTo>
                        <a:pt x="7502" y="1144"/>
                        <a:pt x="7460" y="1091"/>
                        <a:pt x="7466" y="1035"/>
                      </a:cubicBezTo>
                      <a:lnTo>
                        <a:pt x="7605" y="109"/>
                      </a:lnTo>
                      <a:cubicBezTo>
                        <a:pt x="7616" y="48"/>
                        <a:pt x="7572" y="0"/>
                        <a:pt x="7513" y="0"/>
                      </a:cubicBezTo>
                      <a:lnTo>
                        <a:pt x="6486" y="0"/>
                      </a:lnTo>
                      <a:cubicBezTo>
                        <a:pt x="6428" y="0"/>
                        <a:pt x="6386" y="53"/>
                        <a:pt x="6391" y="109"/>
                      </a:cubicBezTo>
                      <a:lnTo>
                        <a:pt x="6531" y="1035"/>
                      </a:lnTo>
                      <a:cubicBezTo>
                        <a:pt x="6542" y="1094"/>
                        <a:pt x="6498" y="1144"/>
                        <a:pt x="6439" y="1144"/>
                      </a:cubicBezTo>
                      <a:lnTo>
                        <a:pt x="6082" y="1144"/>
                      </a:lnTo>
                      <a:cubicBezTo>
                        <a:pt x="6037" y="1144"/>
                        <a:pt x="5995" y="1108"/>
                        <a:pt x="5987" y="1063"/>
                      </a:cubicBezTo>
                      <a:lnTo>
                        <a:pt x="5839" y="81"/>
                      </a:lnTo>
                      <a:cubicBezTo>
                        <a:pt x="5831" y="34"/>
                        <a:pt x="5792" y="0"/>
                        <a:pt x="574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5" name="Google Shape;2635;p14"/>
                <p:cNvSpPr/>
                <p:nvPr/>
              </p:nvSpPr>
              <p:spPr>
                <a:xfrm>
                  <a:off x="5126950" y="3865800"/>
                  <a:ext cx="98400" cy="1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6" h="6068" extrusionOk="0">
                      <a:moveTo>
                        <a:pt x="2939" y="1"/>
                      </a:moveTo>
                      <a:cubicBezTo>
                        <a:pt x="2923" y="1"/>
                        <a:pt x="2908" y="5"/>
                        <a:pt x="2893" y="13"/>
                      </a:cubicBezTo>
                      <a:cubicBezTo>
                        <a:pt x="1789" y="616"/>
                        <a:pt x="793" y="1595"/>
                        <a:pt x="25" y="2948"/>
                      </a:cubicBezTo>
                      <a:cubicBezTo>
                        <a:pt x="0" y="2990"/>
                        <a:pt x="11" y="3043"/>
                        <a:pt x="50" y="3071"/>
                      </a:cubicBezTo>
                      <a:lnTo>
                        <a:pt x="3775" y="6048"/>
                      </a:lnTo>
                      <a:cubicBezTo>
                        <a:pt x="3793" y="6062"/>
                        <a:pt x="3812" y="6068"/>
                        <a:pt x="3832" y="6068"/>
                      </a:cubicBezTo>
                      <a:cubicBezTo>
                        <a:pt x="3886" y="6068"/>
                        <a:pt x="3936" y="6020"/>
                        <a:pt x="3925" y="5958"/>
                      </a:cubicBezTo>
                      <a:lnTo>
                        <a:pt x="3033" y="83"/>
                      </a:lnTo>
                      <a:cubicBezTo>
                        <a:pt x="3024" y="33"/>
                        <a:pt x="2982" y="1"/>
                        <a:pt x="293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6" name="Google Shape;2636;p14"/>
                <p:cNvSpPr/>
                <p:nvPr/>
              </p:nvSpPr>
              <p:spPr>
                <a:xfrm>
                  <a:off x="5088575" y="4586450"/>
                  <a:ext cx="361025" cy="6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2743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2648"/>
                      </a:lnTo>
                      <a:cubicBezTo>
                        <a:pt x="1" y="2701"/>
                        <a:pt x="43" y="2743"/>
                        <a:pt x="96" y="2743"/>
                      </a:cubicBezTo>
                      <a:lnTo>
                        <a:pt x="14349" y="2743"/>
                      </a:lnTo>
                      <a:cubicBezTo>
                        <a:pt x="14402" y="2743"/>
                        <a:pt x="14441" y="2701"/>
                        <a:pt x="14441" y="2648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7" name="Google Shape;2637;p14"/>
                <p:cNvSpPr/>
                <p:nvPr/>
              </p:nvSpPr>
              <p:spPr>
                <a:xfrm>
                  <a:off x="5215025" y="3847825"/>
                  <a:ext cx="97475" cy="21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9" h="8505" extrusionOk="0">
                      <a:moveTo>
                        <a:pt x="2164" y="1"/>
                      </a:moveTo>
                      <a:cubicBezTo>
                        <a:pt x="1456" y="1"/>
                        <a:pt x="748" y="135"/>
                        <a:pt x="68" y="403"/>
                      </a:cubicBezTo>
                      <a:cubicBezTo>
                        <a:pt x="26" y="420"/>
                        <a:pt x="1" y="462"/>
                        <a:pt x="6" y="509"/>
                      </a:cubicBezTo>
                      <a:lnTo>
                        <a:pt x="1053" y="7380"/>
                      </a:lnTo>
                      <a:cubicBezTo>
                        <a:pt x="1061" y="7403"/>
                        <a:pt x="1072" y="7422"/>
                        <a:pt x="1092" y="7436"/>
                      </a:cubicBezTo>
                      <a:lnTo>
                        <a:pt x="2023" y="8184"/>
                      </a:lnTo>
                      <a:cubicBezTo>
                        <a:pt x="2068" y="8223"/>
                        <a:pt x="2068" y="8293"/>
                        <a:pt x="2023" y="8335"/>
                      </a:cubicBezTo>
                      <a:cubicBezTo>
                        <a:pt x="1954" y="8390"/>
                        <a:pt x="1993" y="8505"/>
                        <a:pt x="2082" y="8505"/>
                      </a:cubicBezTo>
                      <a:lnTo>
                        <a:pt x="2238" y="8505"/>
                      </a:lnTo>
                      <a:cubicBezTo>
                        <a:pt x="2330" y="8505"/>
                        <a:pt x="2369" y="8390"/>
                        <a:pt x="2300" y="8335"/>
                      </a:cubicBezTo>
                      <a:cubicBezTo>
                        <a:pt x="2252" y="8295"/>
                        <a:pt x="2252" y="8226"/>
                        <a:pt x="2300" y="8184"/>
                      </a:cubicBezTo>
                      <a:lnTo>
                        <a:pt x="2726" y="7838"/>
                      </a:lnTo>
                      <a:cubicBezTo>
                        <a:pt x="2746" y="7824"/>
                        <a:pt x="2757" y="7804"/>
                        <a:pt x="2763" y="7779"/>
                      </a:cubicBezTo>
                      <a:lnTo>
                        <a:pt x="3893" y="356"/>
                      </a:lnTo>
                      <a:cubicBezTo>
                        <a:pt x="3898" y="308"/>
                        <a:pt x="3870" y="264"/>
                        <a:pt x="3826" y="250"/>
                      </a:cubicBezTo>
                      <a:cubicBezTo>
                        <a:pt x="3280" y="84"/>
                        <a:pt x="2722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8" name="Google Shape;2638;p14"/>
                <p:cNvSpPr/>
                <p:nvPr/>
              </p:nvSpPr>
              <p:spPr>
                <a:xfrm>
                  <a:off x="5300275" y="3860475"/>
                  <a:ext cx="111050" cy="1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2" h="6682" extrusionOk="0">
                      <a:moveTo>
                        <a:pt x="1091" y="1"/>
                      </a:moveTo>
                      <a:cubicBezTo>
                        <a:pt x="1045" y="1"/>
                        <a:pt x="1003" y="33"/>
                        <a:pt x="999" y="81"/>
                      </a:cubicBezTo>
                      <a:lnTo>
                        <a:pt x="11" y="6568"/>
                      </a:lnTo>
                      <a:cubicBezTo>
                        <a:pt x="1" y="6633"/>
                        <a:pt x="50" y="6681"/>
                        <a:pt x="104" y="6681"/>
                      </a:cubicBezTo>
                      <a:cubicBezTo>
                        <a:pt x="125" y="6681"/>
                        <a:pt x="146" y="6675"/>
                        <a:pt x="164" y="6660"/>
                      </a:cubicBezTo>
                      <a:lnTo>
                        <a:pt x="4394" y="3276"/>
                      </a:lnTo>
                      <a:cubicBezTo>
                        <a:pt x="4430" y="3248"/>
                        <a:pt x="4441" y="3195"/>
                        <a:pt x="4419" y="3156"/>
                      </a:cubicBezTo>
                      <a:cubicBezTo>
                        <a:pt x="3554" y="1630"/>
                        <a:pt x="2396" y="583"/>
                        <a:pt x="1130" y="9"/>
                      </a:cubicBezTo>
                      <a:cubicBezTo>
                        <a:pt x="1117" y="3"/>
                        <a:pt x="1104" y="1"/>
                        <a:pt x="109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9" name="Google Shape;2639;p14"/>
                <p:cNvSpPr/>
                <p:nvPr/>
              </p:nvSpPr>
              <p:spPr>
                <a:xfrm>
                  <a:off x="5295250" y="3954950"/>
                  <a:ext cx="151775" cy="105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1" h="4215" extrusionOk="0">
                      <a:moveTo>
                        <a:pt x="4884" y="0"/>
                      </a:moveTo>
                      <a:cubicBezTo>
                        <a:pt x="4863" y="0"/>
                        <a:pt x="4842" y="8"/>
                        <a:pt x="4824" y="24"/>
                      </a:cubicBezTo>
                      <a:lnTo>
                        <a:pt x="81" y="3815"/>
                      </a:lnTo>
                      <a:cubicBezTo>
                        <a:pt x="61" y="3829"/>
                        <a:pt x="47" y="3849"/>
                        <a:pt x="45" y="3874"/>
                      </a:cubicBezTo>
                      <a:lnTo>
                        <a:pt x="11" y="4108"/>
                      </a:lnTo>
                      <a:cubicBezTo>
                        <a:pt x="0" y="4167"/>
                        <a:pt x="45" y="4214"/>
                        <a:pt x="103" y="4214"/>
                      </a:cubicBezTo>
                      <a:lnTo>
                        <a:pt x="5970" y="4214"/>
                      </a:lnTo>
                      <a:cubicBezTo>
                        <a:pt x="6029" y="4214"/>
                        <a:pt x="6071" y="4167"/>
                        <a:pt x="6065" y="4111"/>
                      </a:cubicBezTo>
                      <a:cubicBezTo>
                        <a:pt x="5886" y="2537"/>
                        <a:pt x="5499" y="1184"/>
                        <a:pt x="4969" y="55"/>
                      </a:cubicBezTo>
                      <a:cubicBezTo>
                        <a:pt x="4951" y="20"/>
                        <a:pt x="4918" y="0"/>
                        <a:pt x="488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0" name="Google Shape;2640;p14"/>
                <p:cNvSpPr/>
                <p:nvPr/>
              </p:nvSpPr>
              <p:spPr>
                <a:xfrm>
                  <a:off x="5244600" y="4053250"/>
                  <a:ext cx="8875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" h="285" extrusionOk="0">
                      <a:moveTo>
                        <a:pt x="1" y="0"/>
                      </a:moveTo>
                      <a:lnTo>
                        <a:pt x="31" y="204"/>
                      </a:lnTo>
                      <a:cubicBezTo>
                        <a:pt x="37" y="249"/>
                        <a:pt x="76" y="285"/>
                        <a:pt x="126" y="285"/>
                      </a:cubicBezTo>
                      <a:lnTo>
                        <a:pt x="355" y="28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DD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1" name="Google Shape;2641;p14"/>
                <p:cNvSpPr/>
                <p:nvPr/>
              </p:nvSpPr>
              <p:spPr>
                <a:xfrm>
                  <a:off x="5124500" y="3895375"/>
                  <a:ext cx="289400" cy="76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30760" extrusionOk="0">
                      <a:moveTo>
                        <a:pt x="5788" y="1"/>
                      </a:moveTo>
                      <a:cubicBezTo>
                        <a:pt x="2894" y="1"/>
                        <a:pt x="1" y="3319"/>
                        <a:pt x="1" y="9956"/>
                      </a:cubicBezTo>
                      <a:lnTo>
                        <a:pt x="1" y="30759"/>
                      </a:lnTo>
                      <a:lnTo>
                        <a:pt x="11575" y="30759"/>
                      </a:lnTo>
                      <a:lnTo>
                        <a:pt x="11575" y="9956"/>
                      </a:lnTo>
                      <a:cubicBezTo>
                        <a:pt x="11575" y="3319"/>
                        <a:pt x="8682" y="1"/>
                        <a:pt x="578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2" name="Google Shape;2642;p14"/>
                <p:cNvSpPr/>
                <p:nvPr/>
              </p:nvSpPr>
              <p:spPr>
                <a:xfrm>
                  <a:off x="5148425" y="3892950"/>
                  <a:ext cx="265475" cy="73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19" h="29495" extrusionOk="0">
                      <a:moveTo>
                        <a:pt x="4960" y="0"/>
                      </a:moveTo>
                      <a:cubicBezTo>
                        <a:pt x="4114" y="0"/>
                        <a:pt x="3518" y="241"/>
                        <a:pt x="3518" y="241"/>
                      </a:cubicBezTo>
                      <a:lnTo>
                        <a:pt x="1" y="29495"/>
                      </a:lnTo>
                      <a:lnTo>
                        <a:pt x="10618" y="24571"/>
                      </a:lnTo>
                      <a:lnTo>
                        <a:pt x="10618" y="10053"/>
                      </a:lnTo>
                      <a:cubicBezTo>
                        <a:pt x="10273" y="1312"/>
                        <a:pt x="6933" y="0"/>
                        <a:pt x="4960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3" name="Google Shape;2643;p14"/>
                <p:cNvSpPr/>
                <p:nvPr/>
              </p:nvSpPr>
              <p:spPr>
                <a:xfrm>
                  <a:off x="5277375" y="3893050"/>
                  <a:ext cx="136375" cy="62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5" h="2507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188" y="6874"/>
                        <a:pt x="3636" y="21479"/>
                        <a:pt x="3580" y="25072"/>
                      </a:cubicBezTo>
                      <a:lnTo>
                        <a:pt x="5455" y="24564"/>
                      </a:lnTo>
                      <a:lnTo>
                        <a:pt x="5455" y="10046"/>
                      </a:lnTo>
                      <a:cubicBezTo>
                        <a:pt x="5123" y="1596"/>
                        <a:pt x="1990" y="89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4" name="Google Shape;2644;p14"/>
                <p:cNvSpPr/>
                <p:nvPr/>
              </p:nvSpPr>
              <p:spPr>
                <a:xfrm>
                  <a:off x="5154775" y="4594675"/>
                  <a:ext cx="259050" cy="5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2" h="2012" extrusionOk="0">
                      <a:moveTo>
                        <a:pt x="636" y="0"/>
                      </a:moveTo>
                      <a:cubicBezTo>
                        <a:pt x="282" y="0"/>
                        <a:pt x="0" y="285"/>
                        <a:pt x="0" y="634"/>
                      </a:cubicBezTo>
                      <a:lnTo>
                        <a:pt x="0" y="2012"/>
                      </a:lnTo>
                      <a:lnTo>
                        <a:pt x="10362" y="2012"/>
                      </a:lnTo>
                      <a:lnTo>
                        <a:pt x="1036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5" name="Google Shape;2645;p14"/>
                <p:cNvSpPr/>
                <p:nvPr/>
              </p:nvSpPr>
              <p:spPr>
                <a:xfrm>
                  <a:off x="5200725" y="4544375"/>
                  <a:ext cx="213175" cy="5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7" h="2013" extrusionOk="0">
                      <a:moveTo>
                        <a:pt x="634" y="1"/>
                      </a:moveTo>
                      <a:cubicBezTo>
                        <a:pt x="283" y="1"/>
                        <a:pt x="1" y="286"/>
                        <a:pt x="1" y="634"/>
                      </a:cubicBezTo>
                      <a:lnTo>
                        <a:pt x="1" y="2012"/>
                      </a:lnTo>
                      <a:lnTo>
                        <a:pt x="8526" y="2012"/>
                      </a:lnTo>
                      <a:lnTo>
                        <a:pt x="852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6" name="Google Shape;2646;p14"/>
                <p:cNvSpPr/>
                <p:nvPr/>
              </p:nvSpPr>
              <p:spPr>
                <a:xfrm>
                  <a:off x="5250050" y="4494025"/>
                  <a:ext cx="163775" cy="5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1" h="2015" extrusionOk="0">
                      <a:moveTo>
                        <a:pt x="636" y="1"/>
                      </a:moveTo>
                      <a:cubicBezTo>
                        <a:pt x="285" y="1"/>
                        <a:pt x="0" y="288"/>
                        <a:pt x="0" y="637"/>
                      </a:cubicBezTo>
                      <a:lnTo>
                        <a:pt x="0" y="2015"/>
                      </a:lnTo>
                      <a:lnTo>
                        <a:pt x="6551" y="2015"/>
                      </a:lnTo>
                      <a:lnTo>
                        <a:pt x="655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7" name="Google Shape;2647;p14"/>
                <p:cNvSpPr/>
                <p:nvPr/>
              </p:nvSpPr>
              <p:spPr>
                <a:xfrm>
                  <a:off x="5294250" y="4444850"/>
                  <a:ext cx="119650" cy="5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6" h="2016" extrusionOk="0">
                      <a:moveTo>
                        <a:pt x="637" y="1"/>
                      </a:moveTo>
                      <a:cubicBezTo>
                        <a:pt x="283" y="1"/>
                        <a:pt x="1" y="288"/>
                        <a:pt x="1" y="637"/>
                      </a:cubicBezTo>
                      <a:lnTo>
                        <a:pt x="1" y="2015"/>
                      </a:lnTo>
                      <a:lnTo>
                        <a:pt x="4785" y="2015"/>
                      </a:lnTo>
                      <a:lnTo>
                        <a:pt x="478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8" name="Google Shape;2648;p14"/>
                <p:cNvSpPr/>
                <p:nvPr/>
              </p:nvSpPr>
              <p:spPr>
                <a:xfrm>
                  <a:off x="5352150" y="4395825"/>
                  <a:ext cx="61750" cy="5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0" h="2013" extrusionOk="0">
                      <a:moveTo>
                        <a:pt x="637" y="1"/>
                      </a:moveTo>
                      <a:cubicBezTo>
                        <a:pt x="282" y="1"/>
                        <a:pt x="0" y="285"/>
                        <a:pt x="0" y="634"/>
                      </a:cubicBezTo>
                      <a:lnTo>
                        <a:pt x="0" y="2012"/>
                      </a:lnTo>
                      <a:lnTo>
                        <a:pt x="2469" y="2012"/>
                      </a:lnTo>
                      <a:lnTo>
                        <a:pt x="2469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9" name="Google Shape;2649;p14"/>
                <p:cNvSpPr/>
                <p:nvPr/>
              </p:nvSpPr>
              <p:spPr>
                <a:xfrm>
                  <a:off x="5185100" y="4594675"/>
                  <a:ext cx="206050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2" h="1270" extrusionOk="0">
                      <a:moveTo>
                        <a:pt x="637" y="0"/>
                      </a:moveTo>
                      <a:cubicBezTo>
                        <a:pt x="283" y="0"/>
                        <a:pt x="1" y="285"/>
                        <a:pt x="1" y="634"/>
                      </a:cubicBezTo>
                      <a:lnTo>
                        <a:pt x="1" y="1270"/>
                      </a:lnTo>
                      <a:lnTo>
                        <a:pt x="8242" y="1270"/>
                      </a:lnTo>
                      <a:lnTo>
                        <a:pt x="8242" y="0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0" name="Google Shape;2650;p14"/>
                <p:cNvSpPr/>
                <p:nvPr/>
              </p:nvSpPr>
              <p:spPr>
                <a:xfrm>
                  <a:off x="5229125" y="4544375"/>
                  <a:ext cx="161975" cy="3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9" h="1268" extrusionOk="0">
                      <a:moveTo>
                        <a:pt x="636" y="1"/>
                      </a:moveTo>
                      <a:cubicBezTo>
                        <a:pt x="282" y="1"/>
                        <a:pt x="0" y="286"/>
                        <a:pt x="0" y="634"/>
                      </a:cubicBezTo>
                      <a:lnTo>
                        <a:pt x="0" y="1268"/>
                      </a:lnTo>
                      <a:lnTo>
                        <a:pt x="6478" y="1268"/>
                      </a:lnTo>
                      <a:lnTo>
                        <a:pt x="6478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1" name="Google Shape;2651;p14"/>
                <p:cNvSpPr/>
                <p:nvPr/>
              </p:nvSpPr>
              <p:spPr>
                <a:xfrm>
                  <a:off x="5274250" y="4495700"/>
                  <a:ext cx="114400" cy="3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6" h="1271" extrusionOk="0">
                      <a:moveTo>
                        <a:pt x="634" y="1"/>
                      </a:moveTo>
                      <a:cubicBezTo>
                        <a:pt x="282" y="1"/>
                        <a:pt x="0" y="285"/>
                        <a:pt x="0" y="634"/>
                      </a:cubicBezTo>
                      <a:lnTo>
                        <a:pt x="0" y="1270"/>
                      </a:lnTo>
                      <a:lnTo>
                        <a:pt x="4576" y="1270"/>
                      </a:lnTo>
                      <a:lnTo>
                        <a:pt x="4576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2" name="Google Shape;2652;p14"/>
                <p:cNvSpPr/>
                <p:nvPr/>
              </p:nvSpPr>
              <p:spPr>
                <a:xfrm>
                  <a:off x="5319725" y="4446125"/>
                  <a:ext cx="67050" cy="3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2" h="1214" extrusionOk="0">
                      <a:moveTo>
                        <a:pt x="636" y="0"/>
                      </a:moveTo>
                      <a:cubicBezTo>
                        <a:pt x="282" y="0"/>
                        <a:pt x="0" y="285"/>
                        <a:pt x="0" y="633"/>
                      </a:cubicBezTo>
                      <a:lnTo>
                        <a:pt x="0" y="1214"/>
                      </a:lnTo>
                      <a:lnTo>
                        <a:pt x="2681" y="1214"/>
                      </a:lnTo>
                      <a:lnTo>
                        <a:pt x="2681" y="0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3" name="Google Shape;2653;p14"/>
                <p:cNvSpPr/>
                <p:nvPr/>
              </p:nvSpPr>
              <p:spPr>
                <a:xfrm>
                  <a:off x="5363300" y="4399725"/>
                  <a:ext cx="24800" cy="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" h="1084" extrusionOk="0">
                      <a:moveTo>
                        <a:pt x="637" y="1"/>
                      </a:moveTo>
                      <a:cubicBezTo>
                        <a:pt x="283" y="1"/>
                        <a:pt x="1" y="286"/>
                        <a:pt x="1" y="634"/>
                      </a:cubicBezTo>
                      <a:lnTo>
                        <a:pt x="1" y="1083"/>
                      </a:lnTo>
                      <a:lnTo>
                        <a:pt x="991" y="1083"/>
                      </a:lnTo>
                      <a:lnTo>
                        <a:pt x="99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4" name="Google Shape;2654;p14"/>
                <p:cNvSpPr/>
                <p:nvPr/>
              </p:nvSpPr>
              <p:spPr>
                <a:xfrm>
                  <a:off x="5124500" y="3895400"/>
                  <a:ext cx="159875" cy="7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5" h="30756" extrusionOk="0">
                      <a:moveTo>
                        <a:pt x="5791" y="0"/>
                      </a:moveTo>
                      <a:cubicBezTo>
                        <a:pt x="2897" y="0"/>
                        <a:pt x="1" y="3315"/>
                        <a:pt x="1" y="9955"/>
                      </a:cubicBezTo>
                      <a:lnTo>
                        <a:pt x="1" y="30756"/>
                      </a:lnTo>
                      <a:lnTo>
                        <a:pt x="1214" y="30756"/>
                      </a:lnTo>
                      <a:lnTo>
                        <a:pt x="1214" y="9955"/>
                      </a:lnTo>
                      <a:cubicBezTo>
                        <a:pt x="1211" y="3781"/>
                        <a:pt x="3717" y="481"/>
                        <a:pt x="6395" y="48"/>
                      </a:cubicBezTo>
                      <a:cubicBezTo>
                        <a:pt x="6194" y="16"/>
                        <a:pt x="5993" y="0"/>
                        <a:pt x="5791" y="0"/>
                      </a:cubicBezTo>
                      <a:close/>
                    </a:path>
                  </a:pathLst>
                </a:custGeom>
                <a:solidFill>
                  <a:srgbClr val="33182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5" name="Google Shape;2655;p14"/>
                <p:cNvSpPr/>
                <p:nvPr/>
              </p:nvSpPr>
              <p:spPr>
                <a:xfrm>
                  <a:off x="5118925" y="3882475"/>
                  <a:ext cx="300475" cy="79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19" h="31792" extrusionOk="0">
                      <a:moveTo>
                        <a:pt x="6008" y="683"/>
                      </a:moveTo>
                      <a:cubicBezTo>
                        <a:pt x="8726" y="683"/>
                        <a:pt x="11444" y="4039"/>
                        <a:pt x="11444" y="10751"/>
                      </a:cubicBezTo>
                      <a:lnTo>
                        <a:pt x="11444" y="31786"/>
                      </a:lnTo>
                      <a:lnTo>
                        <a:pt x="572" y="31786"/>
                      </a:lnTo>
                      <a:lnTo>
                        <a:pt x="572" y="10751"/>
                      </a:lnTo>
                      <a:cubicBezTo>
                        <a:pt x="572" y="4039"/>
                        <a:pt x="3290" y="683"/>
                        <a:pt x="6008" y="683"/>
                      </a:cubicBezTo>
                      <a:close/>
                      <a:moveTo>
                        <a:pt x="6010" y="1"/>
                      </a:moveTo>
                      <a:cubicBezTo>
                        <a:pt x="3005" y="1"/>
                        <a:pt x="0" y="3431"/>
                        <a:pt x="0" y="10291"/>
                      </a:cubicBezTo>
                      <a:lnTo>
                        <a:pt x="0" y="31792"/>
                      </a:lnTo>
                      <a:lnTo>
                        <a:pt x="12019" y="31792"/>
                      </a:lnTo>
                      <a:lnTo>
                        <a:pt x="12019" y="10291"/>
                      </a:lnTo>
                      <a:cubicBezTo>
                        <a:pt x="12019" y="3431"/>
                        <a:pt x="9014" y="1"/>
                        <a:pt x="60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6" name="Google Shape;2656;p14"/>
                <p:cNvSpPr/>
                <p:nvPr/>
              </p:nvSpPr>
              <p:spPr>
                <a:xfrm>
                  <a:off x="5190625" y="4002825"/>
                  <a:ext cx="52400" cy="2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6" h="10105" extrusionOk="0">
                      <a:moveTo>
                        <a:pt x="1286" y="0"/>
                      </a:moveTo>
                      <a:lnTo>
                        <a:pt x="0" y="1437"/>
                      </a:lnTo>
                      <a:lnTo>
                        <a:pt x="0" y="10105"/>
                      </a:lnTo>
                      <a:lnTo>
                        <a:pt x="2095" y="10105"/>
                      </a:lnTo>
                      <a:lnTo>
                        <a:pt x="2095" y="1437"/>
                      </a:lnTo>
                      <a:lnTo>
                        <a:pt x="1286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7" name="Google Shape;2657;p14"/>
                <p:cNvSpPr/>
                <p:nvPr/>
              </p:nvSpPr>
              <p:spPr>
                <a:xfrm>
                  <a:off x="5192075" y="4038750"/>
                  <a:ext cx="50950" cy="2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" h="8668" extrusionOk="0">
                      <a:moveTo>
                        <a:pt x="2037" y="0"/>
                      </a:moveTo>
                      <a:lnTo>
                        <a:pt x="380" y="935"/>
                      </a:lnTo>
                      <a:lnTo>
                        <a:pt x="1" y="7108"/>
                      </a:lnTo>
                      <a:lnTo>
                        <a:pt x="2037" y="8668"/>
                      </a:lnTo>
                      <a:lnTo>
                        <a:pt x="2037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8" name="Google Shape;2658;p14"/>
                <p:cNvSpPr/>
                <p:nvPr/>
              </p:nvSpPr>
              <p:spPr>
                <a:xfrm>
                  <a:off x="5192500" y="4041400"/>
                  <a:ext cx="13275" cy="1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" h="6983" extrusionOk="0">
                      <a:moveTo>
                        <a:pt x="1" y="0"/>
                      </a:moveTo>
                      <a:lnTo>
                        <a:pt x="1" y="6983"/>
                      </a:lnTo>
                      <a:lnTo>
                        <a:pt x="531" y="6983"/>
                      </a:lnTo>
                      <a:lnTo>
                        <a:pt x="531" y="73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659" name="Google Shape;2659;p1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0" name="Google Shape;2660;p1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661" name="Google Shape;2661;p1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2" name="Google Shape;2662;p1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3" name="Google Shape;2663;p1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4" name="Google Shape;2664;p1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5" name="Google Shape;2665;p1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666" name="Google Shape;2666;p1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667" name="Google Shape;2667;p1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8" name="Google Shape;2668;p1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9" name="Google Shape;2669;p1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0" name="Google Shape;2670;p1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1" name="Google Shape;2671;p1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2" name="Google Shape;2672;p1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3" name="Google Shape;2673;p1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4" name="Google Shape;2674;p1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5" name="Google Shape;2675;p1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6" name="Google Shape;2676;p1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7" name="Google Shape;2677;p1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8" name="Google Shape;2678;p1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9" name="Google Shape;2679;p1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0" name="Google Shape;2680;p1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1" name="Google Shape;2681;p1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2" name="Google Shape;2682;p1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3" name="Google Shape;2683;p1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4" name="Google Shape;2684;p1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5" name="Google Shape;2685;p1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6" name="Google Shape;2686;p1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7" name="Google Shape;2687;p1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8" name="Google Shape;2688;p1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9" name="Google Shape;2689;p1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0" name="Google Shape;2690;p1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1" name="Google Shape;2691;p1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2" name="Google Shape;2692;p1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3" name="Google Shape;2693;p1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4" name="Google Shape;2694;p1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5" name="Google Shape;2695;p1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6" name="Google Shape;2696;p1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7" name="Google Shape;2697;p1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8" name="Google Shape;2698;p1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9" name="Google Shape;2699;p1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0" name="Google Shape;2700;p1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701" name="Google Shape;2701;p1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702" name="Google Shape;2702;p1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703" name="Google Shape;2703;p1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4" name="Google Shape;2704;p1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5" name="Google Shape;2705;p1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6" name="Google Shape;2706;p1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7" name="Google Shape;2707;p1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8" name="Google Shape;2708;p1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9" name="Google Shape;2709;p1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0" name="Google Shape;2710;p1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1" name="Google Shape;2711;p1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2" name="Google Shape;2712;p1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3" name="Google Shape;2713;p1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4" name="Google Shape;2714;p1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5" name="Google Shape;2715;p1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6" name="Google Shape;2716;p1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7" name="Google Shape;2717;p1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8" name="Google Shape;2718;p1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9" name="Google Shape;2719;p1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0" name="Google Shape;2720;p1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1" name="Google Shape;2721;p1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2" name="Google Shape;2722;p1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3" name="Google Shape;2723;p1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4" name="Google Shape;2724;p1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5" name="Google Shape;2725;p1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6" name="Google Shape;2726;p1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7" name="Google Shape;2727;p1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8" name="Google Shape;2728;p1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9" name="Google Shape;2729;p1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0" name="Google Shape;2730;p1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1" name="Google Shape;2731;p1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2" name="Google Shape;2732;p1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3" name="Google Shape;2733;p1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4" name="Google Shape;2734;p1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5" name="Google Shape;2735;p1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6" name="Google Shape;2736;p1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7" name="Google Shape;2737;p1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8" name="Google Shape;2738;p1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9" name="Google Shape;2739;p1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0" name="Google Shape;2740;p1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1" name="Google Shape;2741;p1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2" name="Google Shape;2742;p1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3" name="Google Shape;2743;p1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4" name="Google Shape;2744;p1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5" name="Google Shape;2745;p1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6" name="Google Shape;2746;p1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7" name="Google Shape;2747;p1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8" name="Google Shape;2748;p1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9" name="Google Shape;2749;p1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0" name="Google Shape;2750;p1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1" name="Google Shape;2751;p1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2" name="Google Shape;2752;p1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3" name="Google Shape;2753;p1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4" name="Google Shape;2754;p1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5" name="Google Shape;2755;p1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6" name="Google Shape;2756;p1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7" name="Google Shape;2757;p1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8" name="Google Shape;2758;p1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9" name="Google Shape;2759;p1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0" name="Google Shape;2760;p1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1" name="Google Shape;2761;p1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762" name="Google Shape;2762;p1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763" name="Google Shape;2763;p14"/>
          <p:cNvSpPr txBox="1">
            <a:spLocks noGrp="1"/>
          </p:cNvSpPr>
          <p:nvPr>
            <p:ph type="title"/>
          </p:nvPr>
        </p:nvSpPr>
        <p:spPr>
          <a:xfrm rot="-712">
            <a:off x="1548700" y="4120809"/>
            <a:ext cx="3862800" cy="8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64" name="Google Shape;2764;p14"/>
          <p:cNvSpPr txBox="1">
            <a:spLocks noGrp="1"/>
          </p:cNvSpPr>
          <p:nvPr>
            <p:ph type="subTitle" idx="1"/>
          </p:nvPr>
        </p:nvSpPr>
        <p:spPr>
          <a:xfrm>
            <a:off x="1548867" y="1930784"/>
            <a:ext cx="5782800" cy="2128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6" name="Google Shape;2766;p1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767" name="Google Shape;2767;p15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2768" name="Google Shape;2768;p1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9" name="Google Shape;2769;p1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0" name="Google Shape;2770;p1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1" name="Google Shape;2771;p15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2" name="Google Shape;2772;p1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3" name="Google Shape;2773;p1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4" name="Google Shape;2774;p15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5" name="Google Shape;2775;p15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6" name="Google Shape;2776;p1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7" name="Google Shape;2777;p1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8" name="Google Shape;2778;p1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9" name="Google Shape;2779;p1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0" name="Google Shape;2780;p15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1" name="Google Shape;2781;p15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2" name="Google Shape;2782;p15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3" name="Google Shape;2783;p1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4" name="Google Shape;2784;p1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5" name="Google Shape;2785;p1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6" name="Google Shape;2786;p1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7" name="Google Shape;2787;p15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8" name="Google Shape;2788;p15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9" name="Google Shape;2789;p1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0" name="Google Shape;2790;p15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1" name="Google Shape;2791;p1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2" name="Google Shape;2792;p15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3" name="Google Shape;2793;p15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4" name="Google Shape;2794;p1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5" name="Google Shape;2795;p1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6" name="Google Shape;2796;p1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7" name="Google Shape;2797;p1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8" name="Google Shape;2798;p1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9" name="Google Shape;2799;p15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0" name="Google Shape;2800;p1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1" name="Google Shape;2801;p1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2" name="Google Shape;2802;p1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3" name="Google Shape;2803;p1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4" name="Google Shape;2804;p15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5" name="Google Shape;2805;p1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6" name="Google Shape;2806;p15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7" name="Google Shape;2807;p1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8" name="Google Shape;2808;p15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9" name="Google Shape;2809;p15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0" name="Google Shape;2810;p1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1" name="Google Shape;2811;p1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2" name="Google Shape;2812;p1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3" name="Google Shape;2813;p1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4" name="Google Shape;2814;p1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5" name="Google Shape;2815;p15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6" name="Google Shape;2816;p15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7" name="Google Shape;2817;p15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8" name="Google Shape;2818;p1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9" name="Google Shape;2819;p15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0" name="Google Shape;2820;p15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1" name="Google Shape;2821;p1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2" name="Google Shape;2822;p15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3" name="Google Shape;2823;p1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4" name="Google Shape;2824;p1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5" name="Google Shape;2825;p1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6" name="Google Shape;2826;p15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7" name="Google Shape;2827;p1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8" name="Google Shape;2828;p1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9" name="Google Shape;2829;p1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0" name="Google Shape;2830;p15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1" name="Google Shape;2831;p15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2" name="Google Shape;2832;p1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3" name="Google Shape;2833;p1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4" name="Google Shape;2834;p1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5" name="Google Shape;2835;p1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6" name="Google Shape;2836;p15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7" name="Google Shape;2837;p1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8" name="Google Shape;2838;p1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9" name="Google Shape;2839;p1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0" name="Google Shape;2840;p1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1" name="Google Shape;2841;p1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2" name="Google Shape;2842;p15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3" name="Google Shape;2843;p15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4" name="Google Shape;2844;p1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5" name="Google Shape;2845;p1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6" name="Google Shape;2846;p1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7" name="Google Shape;2847;p1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8" name="Google Shape;2848;p1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9" name="Google Shape;2849;p15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0" name="Google Shape;2850;p15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1" name="Google Shape;2851;p1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2" name="Google Shape;2852;p1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3" name="Google Shape;2853;p1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4" name="Google Shape;2854;p1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5" name="Google Shape;2855;p1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6" name="Google Shape;2856;p1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7" name="Google Shape;2857;p1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8" name="Google Shape;2858;p1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9" name="Google Shape;2859;p1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0" name="Google Shape;2860;p1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1" name="Google Shape;2861;p1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2" name="Google Shape;2862;p15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3" name="Google Shape;2863;p1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864" name="Google Shape;2864;p15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2865" name="Google Shape;2865;p15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6" name="Google Shape;2866;p15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7" name="Google Shape;2867;p15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8" name="Google Shape;2868;p15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9" name="Google Shape;2869;p15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0" name="Google Shape;2870;p15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1" name="Google Shape;2871;p15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872" name="Google Shape;2872;p15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2873" name="Google Shape;2873;p15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4" name="Google Shape;2874;p15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5" name="Google Shape;2875;p15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6" name="Google Shape;2876;p15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7" name="Google Shape;2877;p15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8" name="Google Shape;2878;p15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9" name="Google Shape;2879;p15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0" name="Google Shape;2880;p15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881" name="Google Shape;2881;p15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2" name="Google Shape;2882;p15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3" name="Google Shape;2883;p15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4" name="Google Shape;2884;p15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5" name="Google Shape;2885;p15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6" name="Google Shape;2886;p15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7" name="Google Shape;2887;p15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8" name="Google Shape;2888;p15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9" name="Google Shape;2889;p15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0" name="Google Shape;2890;p15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1" name="Google Shape;2891;p15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2" name="Google Shape;2892;p15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3" name="Google Shape;2893;p15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4" name="Google Shape;2894;p15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5" name="Google Shape;2895;p15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6" name="Google Shape;2896;p15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7" name="Google Shape;2897;p1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8" name="Google Shape;2898;p1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9" name="Google Shape;2899;p1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0" name="Google Shape;2900;p15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1" name="Google Shape;2901;p15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2" name="Google Shape;2902;p15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3" name="Google Shape;2903;p15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4" name="Google Shape;2904;p15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5" name="Google Shape;2905;p15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6" name="Google Shape;2906;p15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7" name="Google Shape;2907;p15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8" name="Google Shape;2908;p15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9" name="Google Shape;2909;p15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0" name="Google Shape;2910;p15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1" name="Google Shape;2911;p15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2" name="Google Shape;2912;p15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3" name="Google Shape;2913;p15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4" name="Google Shape;2914;p15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5" name="Google Shape;2915;p15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6" name="Google Shape;2916;p15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7" name="Google Shape;2917;p15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8" name="Google Shape;2918;p15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9" name="Google Shape;2919;p15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0" name="Google Shape;2920;p15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1" name="Google Shape;2921;p15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2" name="Google Shape;2922;p15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923" name="Google Shape;2923;p15"/>
              <p:cNvGrpSpPr/>
              <p:nvPr/>
            </p:nvGrpSpPr>
            <p:grpSpPr>
              <a:xfrm>
                <a:off x="5926253" y="1660903"/>
                <a:ext cx="1413945" cy="2796560"/>
                <a:chOff x="6643175" y="3157775"/>
                <a:chExt cx="543825" cy="1075600"/>
              </a:xfrm>
            </p:grpSpPr>
            <p:sp>
              <p:nvSpPr>
                <p:cNvPr id="2924" name="Google Shape;2924;p15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5" name="Google Shape;2925;p15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6" name="Google Shape;2926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7" name="Google Shape;2927;p15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8" name="Google Shape;2928;p15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9" name="Google Shape;2929;p15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0" name="Google Shape;2930;p15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1" name="Google Shape;2931;p15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2" name="Google Shape;2932;p15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3" name="Google Shape;2933;p15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4" name="Google Shape;2934;p15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5" name="Google Shape;2935;p15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6" name="Google Shape;2936;p15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7" name="Google Shape;2937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8" name="Google Shape;2938;p15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9" name="Google Shape;2939;p15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0" name="Google Shape;2940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941" name="Google Shape;2941;p1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2" name="Google Shape;2942;p1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3" name="Google Shape;2943;p1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4" name="Google Shape;2944;p1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5" name="Google Shape;2945;p1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946" name="Google Shape;2946;p1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947" name="Google Shape;2947;p1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8" name="Google Shape;2948;p1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9" name="Google Shape;2949;p1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0" name="Google Shape;2950;p1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1" name="Google Shape;2951;p1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2" name="Google Shape;2952;p1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3" name="Google Shape;2953;p1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4" name="Google Shape;2954;p1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5" name="Google Shape;2955;p1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6" name="Google Shape;2956;p1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7" name="Google Shape;2957;p1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8" name="Google Shape;2958;p1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9" name="Google Shape;2959;p1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0" name="Google Shape;2960;p1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1" name="Google Shape;2961;p1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2" name="Google Shape;2962;p1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3" name="Google Shape;2963;p1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4" name="Google Shape;2964;p1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5" name="Google Shape;2965;p1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6" name="Google Shape;2966;p1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7" name="Google Shape;2967;p1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8" name="Google Shape;2968;p1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9" name="Google Shape;2969;p1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0" name="Google Shape;2970;p1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1" name="Google Shape;2971;p1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2" name="Google Shape;2972;p1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3" name="Google Shape;2973;p1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4" name="Google Shape;2974;p1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5" name="Google Shape;2975;p1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6" name="Google Shape;2976;p1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7" name="Google Shape;2977;p1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8" name="Google Shape;2978;p1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9" name="Google Shape;2979;p1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0" name="Google Shape;2980;p1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981" name="Google Shape;2981;p1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982" name="Google Shape;2982;p1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983" name="Google Shape;2983;p1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4" name="Google Shape;2984;p1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5" name="Google Shape;2985;p1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6" name="Google Shape;2986;p1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7" name="Google Shape;2987;p1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8" name="Google Shape;2988;p1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9" name="Google Shape;2989;p1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0" name="Google Shape;2990;p1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1" name="Google Shape;2991;p1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2" name="Google Shape;2992;p1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3" name="Google Shape;2993;p1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4" name="Google Shape;2994;p1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5" name="Google Shape;2995;p1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6" name="Google Shape;2996;p1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7" name="Google Shape;2997;p1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8" name="Google Shape;2998;p1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9" name="Google Shape;2999;p1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0" name="Google Shape;3000;p1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1" name="Google Shape;3001;p1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2" name="Google Shape;3002;p1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3" name="Google Shape;3003;p1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4" name="Google Shape;3004;p1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5" name="Google Shape;3005;p1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6" name="Google Shape;3006;p1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7" name="Google Shape;3007;p1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8" name="Google Shape;3008;p1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9" name="Google Shape;3009;p1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0" name="Google Shape;3010;p1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1" name="Google Shape;3011;p1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2" name="Google Shape;3012;p1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3" name="Google Shape;3013;p1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4" name="Google Shape;3014;p1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5" name="Google Shape;3015;p1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6" name="Google Shape;3016;p1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7" name="Google Shape;3017;p1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8" name="Google Shape;3018;p1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9" name="Google Shape;3019;p1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0" name="Google Shape;3020;p1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1" name="Google Shape;3021;p1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2" name="Google Shape;3022;p1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3" name="Google Shape;3023;p1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4" name="Google Shape;3024;p1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5" name="Google Shape;3025;p1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6" name="Google Shape;3026;p1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7" name="Google Shape;3027;p1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8" name="Google Shape;3028;p1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9" name="Google Shape;3029;p1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0" name="Google Shape;3030;p1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1" name="Google Shape;3031;p1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2" name="Google Shape;3032;p1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3" name="Google Shape;3033;p1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4" name="Google Shape;3034;p1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5" name="Google Shape;3035;p1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6" name="Google Shape;3036;p1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7" name="Google Shape;3037;p1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8" name="Google Shape;3038;p1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9" name="Google Shape;3039;p1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0" name="Google Shape;3040;p1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1" name="Google Shape;3041;p1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042" name="Google Shape;3042;p1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043" name="Google Shape;3043;p15"/>
          <p:cNvSpPr txBox="1">
            <a:spLocks noGrp="1"/>
          </p:cNvSpPr>
          <p:nvPr>
            <p:ph type="title"/>
          </p:nvPr>
        </p:nvSpPr>
        <p:spPr>
          <a:xfrm>
            <a:off x="960000" y="3275100"/>
            <a:ext cx="6874800" cy="1328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044" name="Google Shape;3044;p15"/>
          <p:cNvSpPr txBox="1">
            <a:spLocks noGrp="1"/>
          </p:cNvSpPr>
          <p:nvPr>
            <p:ph type="title" idx="2" hasCustomPrompt="1"/>
          </p:nvPr>
        </p:nvSpPr>
        <p:spPr>
          <a:xfrm>
            <a:off x="3363868" y="1463564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045" name="Google Shape;3045;p15"/>
          <p:cNvSpPr txBox="1">
            <a:spLocks noGrp="1"/>
          </p:cNvSpPr>
          <p:nvPr>
            <p:ph type="subTitle" idx="1"/>
          </p:nvPr>
        </p:nvSpPr>
        <p:spPr>
          <a:xfrm rot="549">
            <a:off x="1893933" y="4868851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3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7" name="Google Shape;3047;p1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048" name="Google Shape;3048;p16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3049" name="Google Shape;3049;p1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0" name="Google Shape;3050;p1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1" name="Google Shape;3051;p1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2" name="Google Shape;3052;p16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3" name="Google Shape;3053;p1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4" name="Google Shape;3054;p1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5" name="Google Shape;3055;p16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6" name="Google Shape;3056;p16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7" name="Google Shape;3057;p1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8" name="Google Shape;3058;p1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9" name="Google Shape;3059;p1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0" name="Google Shape;3060;p1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1" name="Google Shape;3061;p16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2" name="Google Shape;3062;p16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3" name="Google Shape;3063;p16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4" name="Google Shape;3064;p1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5" name="Google Shape;3065;p1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6" name="Google Shape;3066;p1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7" name="Google Shape;3067;p1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8" name="Google Shape;3068;p16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9" name="Google Shape;3069;p16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0" name="Google Shape;3070;p1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1" name="Google Shape;3071;p16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2" name="Google Shape;3072;p1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3" name="Google Shape;3073;p16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4" name="Google Shape;3074;p16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5" name="Google Shape;3075;p1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6" name="Google Shape;3076;p1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7" name="Google Shape;3077;p1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8" name="Google Shape;3078;p1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9" name="Google Shape;3079;p1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0" name="Google Shape;3080;p16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1" name="Google Shape;3081;p1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2" name="Google Shape;3082;p1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3" name="Google Shape;3083;p1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4" name="Google Shape;3084;p1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5" name="Google Shape;3085;p16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6" name="Google Shape;3086;p1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7" name="Google Shape;3087;p16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8" name="Google Shape;3088;p1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9" name="Google Shape;3089;p16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0" name="Google Shape;3090;p16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1" name="Google Shape;3091;p1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2" name="Google Shape;3092;p1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3" name="Google Shape;3093;p1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4" name="Google Shape;3094;p1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5" name="Google Shape;3095;p1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6" name="Google Shape;3096;p16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7" name="Google Shape;3097;p16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8" name="Google Shape;3098;p16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9" name="Google Shape;3099;p1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0" name="Google Shape;3100;p16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1" name="Google Shape;3101;p16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2" name="Google Shape;3102;p1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3" name="Google Shape;3103;p16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4" name="Google Shape;3104;p1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5" name="Google Shape;3105;p1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6" name="Google Shape;3106;p1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7" name="Google Shape;3107;p16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8" name="Google Shape;3108;p1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9" name="Google Shape;3109;p1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0" name="Google Shape;3110;p1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1" name="Google Shape;3111;p16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2" name="Google Shape;3112;p16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3" name="Google Shape;3113;p1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4" name="Google Shape;3114;p1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5" name="Google Shape;3115;p1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6" name="Google Shape;3116;p1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7" name="Google Shape;3117;p16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8" name="Google Shape;3118;p1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9" name="Google Shape;3119;p1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0" name="Google Shape;3120;p1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1" name="Google Shape;3121;p1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2" name="Google Shape;3122;p1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3" name="Google Shape;3123;p16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4" name="Google Shape;3124;p16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5" name="Google Shape;3125;p1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6" name="Google Shape;3126;p1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7" name="Google Shape;3127;p1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8" name="Google Shape;3128;p1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9" name="Google Shape;3129;p1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0" name="Google Shape;3130;p16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1" name="Google Shape;3131;p16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2" name="Google Shape;3132;p1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3" name="Google Shape;3133;p1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4" name="Google Shape;3134;p1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5" name="Google Shape;3135;p1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6" name="Google Shape;3136;p1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7" name="Google Shape;3137;p1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8" name="Google Shape;3138;p1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9" name="Google Shape;3139;p1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0" name="Google Shape;3140;p1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1" name="Google Shape;3141;p1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2" name="Google Shape;3142;p1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3" name="Google Shape;3143;p16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4" name="Google Shape;3144;p1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145" name="Google Shape;3145;p16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146" name="Google Shape;3146;p16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7" name="Google Shape;3147;p16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8" name="Google Shape;3148;p16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9" name="Google Shape;3149;p16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0" name="Google Shape;3150;p16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1" name="Google Shape;3151;p16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2" name="Google Shape;3152;p16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153" name="Google Shape;3153;p16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154" name="Google Shape;3154;p16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5" name="Google Shape;3155;p16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6" name="Google Shape;3156;p16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7" name="Google Shape;3157;p16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8" name="Google Shape;3158;p16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9" name="Google Shape;3159;p16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60" name="Google Shape;3160;p16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61" name="Google Shape;3161;p16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162" name="Google Shape;3162;p16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3" name="Google Shape;3163;p16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4" name="Google Shape;3164;p16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5" name="Google Shape;3165;p16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6" name="Google Shape;3166;p16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7" name="Google Shape;3167;p16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8" name="Google Shape;3168;p16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9" name="Google Shape;3169;p16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0" name="Google Shape;3170;p16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1" name="Google Shape;3171;p16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2" name="Google Shape;3172;p16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3" name="Google Shape;3173;p16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4" name="Google Shape;3174;p16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5" name="Google Shape;3175;p16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6" name="Google Shape;3176;p16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7" name="Google Shape;3177;p16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8" name="Google Shape;3178;p1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9" name="Google Shape;3179;p1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0" name="Google Shape;3180;p1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1" name="Google Shape;3181;p16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2" name="Google Shape;3182;p16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3" name="Google Shape;3183;p16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4" name="Google Shape;3184;p16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5" name="Google Shape;3185;p16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6" name="Google Shape;3186;p16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7" name="Google Shape;3187;p16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8" name="Google Shape;3188;p16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9" name="Google Shape;3189;p16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0" name="Google Shape;3190;p16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1" name="Google Shape;3191;p16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2" name="Google Shape;3192;p16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3" name="Google Shape;3193;p16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4" name="Google Shape;3194;p16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5" name="Google Shape;3195;p16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6" name="Google Shape;3196;p16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7" name="Google Shape;3197;p16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8" name="Google Shape;3198;p16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9" name="Google Shape;3199;p16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0" name="Google Shape;3200;p16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1" name="Google Shape;3201;p16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2" name="Google Shape;3202;p16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3" name="Google Shape;3203;p16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204" name="Google Shape;3204;p16"/>
              <p:cNvGrpSpPr/>
              <p:nvPr/>
            </p:nvGrpSpPr>
            <p:grpSpPr>
              <a:xfrm>
                <a:off x="7359168" y="730861"/>
                <a:ext cx="735945" cy="811175"/>
                <a:chOff x="1764350" y="3917600"/>
                <a:chExt cx="214975" cy="236950"/>
              </a:xfrm>
            </p:grpSpPr>
            <p:sp>
              <p:nvSpPr>
                <p:cNvPr id="3205" name="Google Shape;3205;p16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6" name="Google Shape;3206;p16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7" name="Google Shape;3207;p16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8" name="Google Shape;3208;p16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9" name="Google Shape;3209;p16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0" name="Google Shape;3210;p16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1" name="Google Shape;3211;p16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2" name="Google Shape;3212;p16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3" name="Google Shape;3213;p16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4" name="Google Shape;3214;p16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5" name="Google Shape;3215;p16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6" name="Google Shape;3216;p16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7" name="Google Shape;3217;p16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218" name="Google Shape;3218;p16"/>
              <p:cNvGrpSpPr/>
              <p:nvPr/>
            </p:nvGrpSpPr>
            <p:grpSpPr>
              <a:xfrm>
                <a:off x="884528" y="410566"/>
                <a:ext cx="3056563" cy="4017630"/>
                <a:chOff x="1895800" y="3569700"/>
                <a:chExt cx="843725" cy="1109015"/>
              </a:xfrm>
            </p:grpSpPr>
            <p:sp>
              <p:nvSpPr>
                <p:cNvPr id="3219" name="Google Shape;3219;p16"/>
                <p:cNvSpPr/>
                <p:nvPr/>
              </p:nvSpPr>
              <p:spPr>
                <a:xfrm>
                  <a:off x="2251300" y="36199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5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6" y="232"/>
                        <a:pt x="3568" y="0"/>
                        <a:pt x="327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0" name="Google Shape;3220;p16"/>
                <p:cNvSpPr/>
                <p:nvPr/>
              </p:nvSpPr>
              <p:spPr>
                <a:xfrm>
                  <a:off x="2172075" y="3778950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4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4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3"/>
                        <a:pt x="3805" y="943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1" name="Google Shape;3221;p16"/>
                <p:cNvSpPr/>
                <p:nvPr/>
              </p:nvSpPr>
              <p:spPr>
                <a:xfrm>
                  <a:off x="2138250" y="4168175"/>
                  <a:ext cx="95150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947"/>
                      </a:lnTo>
                      <a:cubicBezTo>
                        <a:pt x="0" y="1234"/>
                        <a:pt x="232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4"/>
                        <a:pt x="3805" y="947"/>
                      </a:cubicBezTo>
                      <a:lnTo>
                        <a:pt x="3805" y="523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2" name="Google Shape;3222;p16"/>
                <p:cNvSpPr/>
                <p:nvPr/>
              </p:nvSpPr>
              <p:spPr>
                <a:xfrm>
                  <a:off x="2077625" y="4484825"/>
                  <a:ext cx="11575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1689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2"/>
                      </a:cubicBezTo>
                      <a:lnTo>
                        <a:pt x="1" y="1164"/>
                      </a:lnTo>
                      <a:cubicBezTo>
                        <a:pt x="1" y="1451"/>
                        <a:pt x="238" y="1688"/>
                        <a:pt x="525" y="1688"/>
                      </a:cubicBezTo>
                      <a:lnTo>
                        <a:pt x="4105" y="1688"/>
                      </a:lnTo>
                      <a:cubicBezTo>
                        <a:pt x="4395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5"/>
                        <a:pt x="4395" y="1"/>
                        <a:pt x="410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3" name="Google Shape;3223;p16"/>
                <p:cNvSpPr/>
                <p:nvPr/>
              </p:nvSpPr>
              <p:spPr>
                <a:xfrm>
                  <a:off x="2116275" y="4165325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2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8"/>
                        <a:pt x="522" y="1688"/>
                      </a:cubicBezTo>
                      <a:lnTo>
                        <a:pt x="4104" y="1688"/>
                      </a:lnTo>
                      <a:cubicBezTo>
                        <a:pt x="4394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4" name="Google Shape;3224;p16"/>
                <p:cNvSpPr/>
                <p:nvPr/>
              </p:nvSpPr>
              <p:spPr>
                <a:xfrm>
                  <a:off x="2287150" y="4606450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3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9"/>
                        <a:pt x="522" y="1689"/>
                      </a:cubicBezTo>
                      <a:lnTo>
                        <a:pt x="4104" y="1689"/>
                      </a:lnTo>
                      <a:cubicBezTo>
                        <a:pt x="4394" y="1689"/>
                        <a:pt x="4629" y="1454"/>
                        <a:pt x="4629" y="1164"/>
                      </a:cubicBezTo>
                      <a:lnTo>
                        <a:pt x="4629" y="523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5" name="Google Shape;3225;p16"/>
                <p:cNvSpPr/>
                <p:nvPr/>
              </p:nvSpPr>
              <p:spPr>
                <a:xfrm>
                  <a:off x="2409050" y="4326075"/>
                  <a:ext cx="95175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7" h="1176" extrusionOk="0">
                      <a:moveTo>
                        <a:pt x="525" y="1"/>
                      </a:moveTo>
                      <a:cubicBezTo>
                        <a:pt x="235" y="1"/>
                        <a:pt x="1" y="233"/>
                        <a:pt x="1" y="523"/>
                      </a:cubicBezTo>
                      <a:lnTo>
                        <a:pt x="1" y="651"/>
                      </a:lnTo>
                      <a:cubicBezTo>
                        <a:pt x="1" y="941"/>
                        <a:pt x="235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5" y="1175"/>
                        <a:pt x="3806" y="941"/>
                        <a:pt x="3806" y="651"/>
                      </a:cubicBezTo>
                      <a:lnTo>
                        <a:pt x="3806" y="523"/>
                      </a:lnTo>
                      <a:cubicBezTo>
                        <a:pt x="3806" y="233"/>
                        <a:pt x="3575" y="1"/>
                        <a:pt x="328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6" name="Google Shape;3226;p16"/>
                <p:cNvSpPr/>
                <p:nvPr/>
              </p:nvSpPr>
              <p:spPr>
                <a:xfrm>
                  <a:off x="2307800" y="42103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654"/>
                      </a:lnTo>
                      <a:cubicBezTo>
                        <a:pt x="0" y="941"/>
                        <a:pt x="234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4"/>
                      </a:cubicBezTo>
                      <a:lnTo>
                        <a:pt x="3805" y="522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7" name="Google Shape;3227;p16"/>
                <p:cNvSpPr/>
                <p:nvPr/>
              </p:nvSpPr>
              <p:spPr>
                <a:xfrm>
                  <a:off x="1941275" y="4595725"/>
                  <a:ext cx="95150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5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2"/>
                      </a:cubicBezTo>
                      <a:lnTo>
                        <a:pt x="1" y="653"/>
                      </a:lnTo>
                      <a:cubicBezTo>
                        <a:pt x="1" y="940"/>
                        <a:pt x="235" y="1175"/>
                        <a:pt x="525" y="1175"/>
                      </a:cubicBezTo>
                      <a:lnTo>
                        <a:pt x="3282" y="1175"/>
                      </a:lnTo>
                      <a:cubicBezTo>
                        <a:pt x="3572" y="1175"/>
                        <a:pt x="3806" y="940"/>
                        <a:pt x="3806" y="653"/>
                      </a:cubicBezTo>
                      <a:lnTo>
                        <a:pt x="3806" y="522"/>
                      </a:lnTo>
                      <a:cubicBezTo>
                        <a:pt x="3806" y="235"/>
                        <a:pt x="3572" y="0"/>
                        <a:pt x="328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8" name="Google Shape;3228;p16"/>
                <p:cNvSpPr/>
                <p:nvPr/>
              </p:nvSpPr>
              <p:spPr>
                <a:xfrm>
                  <a:off x="2254725" y="4432800"/>
                  <a:ext cx="9522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9" h="1175" extrusionOk="0">
                      <a:moveTo>
                        <a:pt x="525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650"/>
                      </a:lnTo>
                      <a:cubicBezTo>
                        <a:pt x="0" y="940"/>
                        <a:pt x="234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4" y="1175"/>
                        <a:pt x="3808" y="940"/>
                        <a:pt x="3808" y="650"/>
                      </a:cubicBezTo>
                      <a:lnTo>
                        <a:pt x="3808" y="522"/>
                      </a:lnTo>
                      <a:cubicBezTo>
                        <a:pt x="3808" y="232"/>
                        <a:pt x="3574" y="0"/>
                        <a:pt x="328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9" name="Google Shape;3229;p16"/>
                <p:cNvSpPr/>
                <p:nvPr/>
              </p:nvSpPr>
              <p:spPr>
                <a:xfrm>
                  <a:off x="2136925" y="42744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2"/>
                        <a:pt x="0" y="522"/>
                      </a:cubicBezTo>
                      <a:lnTo>
                        <a:pt x="0" y="651"/>
                      </a:lnTo>
                      <a:cubicBezTo>
                        <a:pt x="0" y="938"/>
                        <a:pt x="237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1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0" name="Google Shape;3230;p16"/>
                <p:cNvSpPr/>
                <p:nvPr/>
              </p:nvSpPr>
              <p:spPr>
                <a:xfrm>
                  <a:off x="2030125" y="3569775"/>
                  <a:ext cx="666100" cy="1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44" h="44177" extrusionOk="0">
                      <a:moveTo>
                        <a:pt x="18455" y="1"/>
                      </a:moveTo>
                      <a:lnTo>
                        <a:pt x="7662" y="129"/>
                      </a:lnTo>
                      <a:lnTo>
                        <a:pt x="6376" y="24386"/>
                      </a:lnTo>
                      <a:lnTo>
                        <a:pt x="910" y="24386"/>
                      </a:lnTo>
                      <a:lnTo>
                        <a:pt x="1" y="43845"/>
                      </a:lnTo>
                      <a:lnTo>
                        <a:pt x="26643" y="44177"/>
                      </a:lnTo>
                      <a:lnTo>
                        <a:pt x="24877" y="38193"/>
                      </a:lnTo>
                      <a:lnTo>
                        <a:pt x="23488" y="37774"/>
                      </a:lnTo>
                      <a:lnTo>
                        <a:pt x="22821" y="23560"/>
                      </a:lnTo>
                      <a:lnTo>
                        <a:pt x="19011" y="23312"/>
                      </a:lnTo>
                      <a:lnTo>
                        <a:pt x="1845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1" name="Google Shape;3231;p16"/>
                <p:cNvSpPr/>
                <p:nvPr/>
              </p:nvSpPr>
              <p:spPr>
                <a:xfrm>
                  <a:off x="2126800" y="3569775"/>
                  <a:ext cx="316750" cy="6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0" h="24864" extrusionOk="0">
                      <a:moveTo>
                        <a:pt x="12108" y="1"/>
                      </a:moveTo>
                      <a:lnTo>
                        <a:pt x="1315" y="129"/>
                      </a:lnTo>
                      <a:lnTo>
                        <a:pt x="1" y="24863"/>
                      </a:lnTo>
                      <a:lnTo>
                        <a:pt x="12669" y="24718"/>
                      </a:lnTo>
                      <a:lnTo>
                        <a:pt x="1210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2" name="Google Shape;3232;p16"/>
                <p:cNvSpPr/>
                <p:nvPr/>
              </p:nvSpPr>
              <p:spPr>
                <a:xfrm>
                  <a:off x="2128625" y="3569700"/>
                  <a:ext cx="279125" cy="57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65" h="23039" extrusionOk="0">
                      <a:moveTo>
                        <a:pt x="1186" y="1"/>
                      </a:moveTo>
                      <a:lnTo>
                        <a:pt x="0" y="23039"/>
                      </a:lnTo>
                      <a:lnTo>
                        <a:pt x="11165" y="23039"/>
                      </a:lnTo>
                      <a:lnTo>
                        <a:pt x="1069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3" name="Google Shape;3233;p16"/>
                <p:cNvSpPr/>
                <p:nvPr/>
              </p:nvSpPr>
              <p:spPr>
                <a:xfrm>
                  <a:off x="2153525" y="4011325"/>
                  <a:ext cx="177725" cy="7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9" h="2925" extrusionOk="0">
                      <a:moveTo>
                        <a:pt x="0" y="1"/>
                      </a:moveTo>
                      <a:lnTo>
                        <a:pt x="0" y="2924"/>
                      </a:lnTo>
                      <a:lnTo>
                        <a:pt x="7108" y="2924"/>
                      </a:lnTo>
                      <a:lnTo>
                        <a:pt x="710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4" name="Google Shape;3234;p16"/>
                <p:cNvSpPr/>
                <p:nvPr/>
              </p:nvSpPr>
              <p:spPr>
                <a:xfrm>
                  <a:off x="2215450" y="3665400"/>
                  <a:ext cx="85600" cy="7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142" extrusionOk="0">
                      <a:moveTo>
                        <a:pt x="0" y="0"/>
                      </a:moveTo>
                      <a:lnTo>
                        <a:pt x="0" y="3142"/>
                      </a:lnTo>
                      <a:lnTo>
                        <a:pt x="3423" y="3142"/>
                      </a:lnTo>
                      <a:lnTo>
                        <a:pt x="34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5" name="Google Shape;3235;p16"/>
                <p:cNvSpPr/>
                <p:nvPr/>
              </p:nvSpPr>
              <p:spPr>
                <a:xfrm>
                  <a:off x="2176950" y="3887950"/>
                  <a:ext cx="143350" cy="6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2509" extrusionOk="0">
                      <a:moveTo>
                        <a:pt x="0" y="1"/>
                      </a:moveTo>
                      <a:lnTo>
                        <a:pt x="0" y="2509"/>
                      </a:lnTo>
                      <a:lnTo>
                        <a:pt x="5733" y="2509"/>
                      </a:lnTo>
                      <a:lnTo>
                        <a:pt x="573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6" name="Google Shape;3236;p16"/>
                <p:cNvSpPr/>
                <p:nvPr/>
              </p:nvSpPr>
              <p:spPr>
                <a:xfrm>
                  <a:off x="1968125" y="4179425"/>
                  <a:ext cx="593200" cy="48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8" h="19459" extrusionOk="0">
                      <a:moveTo>
                        <a:pt x="910" y="0"/>
                      </a:moveTo>
                      <a:lnTo>
                        <a:pt x="1" y="19459"/>
                      </a:lnTo>
                      <a:lnTo>
                        <a:pt x="23728" y="19459"/>
                      </a:lnTo>
                      <a:lnTo>
                        <a:pt x="2282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7" name="Google Shape;3237;p16"/>
                <p:cNvSpPr/>
                <p:nvPr/>
              </p:nvSpPr>
              <p:spPr>
                <a:xfrm>
                  <a:off x="1982650" y="4216925"/>
                  <a:ext cx="534825" cy="44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93" h="17959" extrusionOk="0">
                      <a:moveTo>
                        <a:pt x="706" y="1"/>
                      </a:moveTo>
                      <a:lnTo>
                        <a:pt x="0" y="17959"/>
                      </a:lnTo>
                      <a:lnTo>
                        <a:pt x="21392" y="17959"/>
                      </a:lnTo>
                      <a:lnTo>
                        <a:pt x="2046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8" name="Google Shape;3238;p16"/>
                <p:cNvSpPr/>
                <p:nvPr/>
              </p:nvSpPr>
              <p:spPr>
                <a:xfrm>
                  <a:off x="2452225" y="4534900"/>
                  <a:ext cx="182000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0" h="5572" extrusionOk="0">
                      <a:moveTo>
                        <a:pt x="112" y="1"/>
                      </a:moveTo>
                      <a:lnTo>
                        <a:pt x="1" y="5572"/>
                      </a:lnTo>
                      <a:lnTo>
                        <a:pt x="7279" y="5572"/>
                      </a:lnTo>
                      <a:lnTo>
                        <a:pt x="551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9" name="Google Shape;3239;p16"/>
                <p:cNvSpPr/>
                <p:nvPr/>
              </p:nvSpPr>
              <p:spPr>
                <a:xfrm>
                  <a:off x="1895800" y="4534900"/>
                  <a:ext cx="1791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5572" extrusionOk="0">
                      <a:moveTo>
                        <a:pt x="1764" y="1"/>
                      </a:moveTo>
                      <a:lnTo>
                        <a:pt x="1" y="5572"/>
                      </a:lnTo>
                      <a:lnTo>
                        <a:pt x="6998" y="5572"/>
                      </a:lnTo>
                      <a:lnTo>
                        <a:pt x="716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0" name="Google Shape;3240;p16"/>
                <p:cNvSpPr/>
                <p:nvPr/>
              </p:nvSpPr>
              <p:spPr>
                <a:xfrm>
                  <a:off x="2414775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1" y="1"/>
                      </a:moveTo>
                      <a:lnTo>
                        <a:pt x="1" y="2681"/>
                      </a:lnTo>
                      <a:lnTo>
                        <a:pt x="3014" y="2681"/>
                      </a:lnTo>
                      <a:lnTo>
                        <a:pt x="301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1" name="Google Shape;3241;p16"/>
                <p:cNvSpPr/>
                <p:nvPr/>
              </p:nvSpPr>
              <p:spPr>
                <a:xfrm>
                  <a:off x="2081400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0" y="1"/>
                      </a:moveTo>
                      <a:lnTo>
                        <a:pt x="0" y="2681"/>
                      </a:lnTo>
                      <a:lnTo>
                        <a:pt x="3013" y="2681"/>
                      </a:lnTo>
                      <a:lnTo>
                        <a:pt x="301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2" name="Google Shape;3242;p16"/>
                <p:cNvSpPr/>
                <p:nvPr/>
              </p:nvSpPr>
              <p:spPr>
                <a:xfrm>
                  <a:off x="1992200" y="4383350"/>
                  <a:ext cx="44575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" h="2922" extrusionOk="0">
                      <a:moveTo>
                        <a:pt x="0" y="0"/>
                      </a:moveTo>
                      <a:lnTo>
                        <a:pt x="0" y="2921"/>
                      </a:lnTo>
                      <a:lnTo>
                        <a:pt x="1783" y="2921"/>
                      </a:lnTo>
                      <a:lnTo>
                        <a:pt x="178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3" name="Google Shape;3243;p16"/>
                <p:cNvSpPr/>
                <p:nvPr/>
              </p:nvSpPr>
              <p:spPr>
                <a:xfrm>
                  <a:off x="2209650" y="4089175"/>
                  <a:ext cx="9100" cy="7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" h="2894" extrusionOk="0">
                      <a:moveTo>
                        <a:pt x="32" y="0"/>
                      </a:moveTo>
                      <a:lnTo>
                        <a:pt x="1" y="2893"/>
                      </a:lnTo>
                      <a:lnTo>
                        <a:pt x="330" y="2893"/>
                      </a:lnTo>
                      <a:lnTo>
                        <a:pt x="3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4" name="Google Shape;3244;p16"/>
                <p:cNvSpPr/>
                <p:nvPr/>
              </p:nvSpPr>
              <p:spPr>
                <a:xfrm>
                  <a:off x="2355775" y="4089300"/>
                  <a:ext cx="8525" cy="7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" h="2889" extrusionOk="0">
                      <a:moveTo>
                        <a:pt x="14" y="1"/>
                      </a:moveTo>
                      <a:lnTo>
                        <a:pt x="0" y="2888"/>
                      </a:lnTo>
                      <a:lnTo>
                        <a:pt x="330" y="2888"/>
                      </a:lnTo>
                      <a:lnTo>
                        <a:pt x="34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5" name="Google Shape;3245;p16"/>
                <p:cNvSpPr/>
                <p:nvPr/>
              </p:nvSpPr>
              <p:spPr>
                <a:xfrm>
                  <a:off x="2145900" y="4013700"/>
                  <a:ext cx="9175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788" extrusionOk="0">
                      <a:moveTo>
                        <a:pt x="34" y="1"/>
                      </a:moveTo>
                      <a:lnTo>
                        <a:pt x="1" y="2788"/>
                      </a:lnTo>
                      <a:lnTo>
                        <a:pt x="333" y="2788"/>
                      </a:lnTo>
                      <a:lnTo>
                        <a:pt x="36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6" name="Google Shape;3246;p16"/>
                <p:cNvSpPr/>
                <p:nvPr/>
              </p:nvSpPr>
              <p:spPr>
                <a:xfrm>
                  <a:off x="2326350" y="4013700"/>
                  <a:ext cx="9300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2788" extrusionOk="0">
                      <a:moveTo>
                        <a:pt x="39" y="1"/>
                      </a:moveTo>
                      <a:lnTo>
                        <a:pt x="0" y="2788"/>
                      </a:lnTo>
                      <a:lnTo>
                        <a:pt x="332" y="2788"/>
                      </a:lnTo>
                      <a:lnTo>
                        <a:pt x="37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7" name="Google Shape;3247;p16"/>
                <p:cNvSpPr/>
                <p:nvPr/>
              </p:nvSpPr>
              <p:spPr>
                <a:xfrm>
                  <a:off x="2398525" y="4013975"/>
                  <a:ext cx="8400" cy="6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783" extrusionOk="0">
                      <a:moveTo>
                        <a:pt x="9" y="1"/>
                      </a:moveTo>
                      <a:lnTo>
                        <a:pt x="1" y="2782"/>
                      </a:lnTo>
                      <a:lnTo>
                        <a:pt x="333" y="2782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8" name="Google Shape;3248;p16"/>
                <p:cNvSpPr/>
                <p:nvPr/>
              </p:nvSpPr>
              <p:spPr>
                <a:xfrm>
                  <a:off x="2248100" y="3953100"/>
                  <a:ext cx="8725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163" extrusionOk="0">
                      <a:moveTo>
                        <a:pt x="20" y="0"/>
                      </a:moveTo>
                      <a:lnTo>
                        <a:pt x="0" y="2159"/>
                      </a:lnTo>
                      <a:lnTo>
                        <a:pt x="326" y="2162"/>
                      </a:lnTo>
                      <a:lnTo>
                        <a:pt x="349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9" name="Google Shape;3249;p16"/>
                <p:cNvSpPr/>
                <p:nvPr/>
              </p:nvSpPr>
              <p:spPr>
                <a:xfrm>
                  <a:off x="2268725" y="3817650"/>
                  <a:ext cx="8675" cy="6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660" extrusionOk="0">
                      <a:moveTo>
                        <a:pt x="23" y="0"/>
                      </a:moveTo>
                      <a:lnTo>
                        <a:pt x="1" y="2659"/>
                      </a:lnTo>
                      <a:lnTo>
                        <a:pt x="324" y="2659"/>
                      </a:lnTo>
                      <a:lnTo>
                        <a:pt x="347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0" name="Google Shape;3250;p16"/>
                <p:cNvSpPr/>
                <p:nvPr/>
              </p:nvSpPr>
              <p:spPr>
                <a:xfrm>
                  <a:off x="2425375" y="3748450"/>
                  <a:ext cx="8250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523" extrusionOk="0">
                      <a:moveTo>
                        <a:pt x="6" y="1"/>
                      </a:moveTo>
                      <a:lnTo>
                        <a:pt x="1" y="2523"/>
                      </a:lnTo>
                      <a:lnTo>
                        <a:pt x="330" y="2523"/>
                      </a:lnTo>
                      <a:lnTo>
                        <a:pt x="330" y="13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1" name="Google Shape;3251;p16"/>
                <p:cNvSpPr/>
                <p:nvPr/>
              </p:nvSpPr>
              <p:spPr>
                <a:xfrm>
                  <a:off x="2365750" y="3603950"/>
                  <a:ext cx="8250" cy="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093" extrusionOk="0">
                      <a:moveTo>
                        <a:pt x="9" y="1"/>
                      </a:moveTo>
                      <a:lnTo>
                        <a:pt x="0" y="2090"/>
                      </a:lnTo>
                      <a:lnTo>
                        <a:pt x="321" y="2093"/>
                      </a:lnTo>
                      <a:lnTo>
                        <a:pt x="33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2" name="Google Shape;3252;p16"/>
                <p:cNvSpPr/>
                <p:nvPr/>
              </p:nvSpPr>
              <p:spPr>
                <a:xfrm>
                  <a:off x="2173050" y="3603175"/>
                  <a:ext cx="8725" cy="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096" extrusionOk="0">
                      <a:moveTo>
                        <a:pt x="25" y="1"/>
                      </a:moveTo>
                      <a:lnTo>
                        <a:pt x="0" y="2093"/>
                      </a:lnTo>
                      <a:lnTo>
                        <a:pt x="324" y="2096"/>
                      </a:lnTo>
                      <a:lnTo>
                        <a:pt x="34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3" name="Google Shape;3253;p16"/>
                <p:cNvSpPr/>
                <p:nvPr/>
              </p:nvSpPr>
              <p:spPr>
                <a:xfrm>
                  <a:off x="2207425" y="3572275"/>
                  <a:ext cx="8400" cy="2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986" extrusionOk="0">
                      <a:moveTo>
                        <a:pt x="335" y="1"/>
                      </a:moveTo>
                      <a:lnTo>
                        <a:pt x="12" y="4"/>
                      </a:lnTo>
                      <a:lnTo>
                        <a:pt x="1" y="986"/>
                      </a:lnTo>
                      <a:lnTo>
                        <a:pt x="321" y="986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4" name="Google Shape;3254;p16"/>
                <p:cNvSpPr/>
                <p:nvPr/>
              </p:nvSpPr>
              <p:spPr>
                <a:xfrm>
                  <a:off x="2399575" y="3570125"/>
                  <a:ext cx="8050" cy="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00" extrusionOk="0">
                      <a:moveTo>
                        <a:pt x="321" y="1"/>
                      </a:moveTo>
                      <a:lnTo>
                        <a:pt x="0" y="3"/>
                      </a:lnTo>
                      <a:lnTo>
                        <a:pt x="0" y="1100"/>
                      </a:lnTo>
                      <a:lnTo>
                        <a:pt x="318" y="1100"/>
                      </a:lnTo>
                      <a:lnTo>
                        <a:pt x="32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5" name="Google Shape;3255;p16"/>
                <p:cNvSpPr/>
                <p:nvPr/>
              </p:nvSpPr>
              <p:spPr>
                <a:xfrm>
                  <a:off x="2302200" y="3571175"/>
                  <a:ext cx="8275" cy="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1044" extrusionOk="0">
                      <a:moveTo>
                        <a:pt x="330" y="0"/>
                      </a:moveTo>
                      <a:lnTo>
                        <a:pt x="9" y="3"/>
                      </a:lnTo>
                      <a:lnTo>
                        <a:pt x="1" y="1044"/>
                      </a:lnTo>
                      <a:lnTo>
                        <a:pt x="322" y="1044"/>
                      </a:lnTo>
                      <a:lnTo>
                        <a:pt x="33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6" name="Google Shape;3256;p16"/>
                <p:cNvSpPr/>
                <p:nvPr/>
              </p:nvSpPr>
              <p:spPr>
                <a:xfrm>
                  <a:off x="2256050" y="3603400"/>
                  <a:ext cx="8450" cy="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99" extrusionOk="0">
                      <a:moveTo>
                        <a:pt x="17" y="0"/>
                      </a:moveTo>
                      <a:lnTo>
                        <a:pt x="0" y="2098"/>
                      </a:lnTo>
                      <a:lnTo>
                        <a:pt x="324" y="2098"/>
                      </a:lnTo>
                      <a:lnTo>
                        <a:pt x="338" y="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7" name="Google Shape;3257;p16"/>
                <p:cNvSpPr/>
                <p:nvPr/>
              </p:nvSpPr>
              <p:spPr>
                <a:xfrm>
                  <a:off x="2329275" y="3748125"/>
                  <a:ext cx="84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525" extrusionOk="0">
                      <a:moveTo>
                        <a:pt x="14" y="0"/>
                      </a:moveTo>
                      <a:lnTo>
                        <a:pt x="0" y="2525"/>
                      </a:lnTo>
                      <a:lnTo>
                        <a:pt x="324" y="2525"/>
                      </a:lnTo>
                      <a:lnTo>
                        <a:pt x="338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8" name="Google Shape;3258;p16"/>
                <p:cNvSpPr/>
                <p:nvPr/>
              </p:nvSpPr>
              <p:spPr>
                <a:xfrm>
                  <a:off x="2183300" y="3747775"/>
                  <a:ext cx="89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25" extrusionOk="0">
                      <a:moveTo>
                        <a:pt x="31" y="0"/>
                      </a:moveTo>
                      <a:lnTo>
                        <a:pt x="0" y="2525"/>
                      </a:lnTo>
                      <a:lnTo>
                        <a:pt x="329" y="2525"/>
                      </a:ln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9" name="Google Shape;3259;p16"/>
                <p:cNvSpPr/>
                <p:nvPr/>
              </p:nvSpPr>
              <p:spPr>
                <a:xfrm>
                  <a:off x="2151000" y="3817375"/>
                  <a:ext cx="9175" cy="6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662" extrusionOk="0">
                      <a:moveTo>
                        <a:pt x="40" y="0"/>
                      </a:moveTo>
                      <a:lnTo>
                        <a:pt x="1" y="2662"/>
                      </a:lnTo>
                      <a:lnTo>
                        <a:pt x="330" y="2662"/>
                      </a:lnTo>
                      <a:lnTo>
                        <a:pt x="366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0" name="Google Shape;3260;p16"/>
                <p:cNvSpPr/>
                <p:nvPr/>
              </p:nvSpPr>
              <p:spPr>
                <a:xfrm>
                  <a:off x="2208050" y="3662125"/>
                  <a:ext cx="9025" cy="7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3170" extrusionOk="0">
                      <a:moveTo>
                        <a:pt x="37" y="0"/>
                      </a:moveTo>
                      <a:lnTo>
                        <a:pt x="1" y="3169"/>
                      </a:lnTo>
                      <a:lnTo>
                        <a:pt x="330" y="3169"/>
                      </a:lnTo>
                      <a:lnTo>
                        <a:pt x="36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1" name="Google Shape;3261;p16"/>
                <p:cNvSpPr/>
                <p:nvPr/>
              </p:nvSpPr>
              <p:spPr>
                <a:xfrm>
                  <a:off x="2382475" y="3662675"/>
                  <a:ext cx="8400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7" extrusionOk="0">
                      <a:moveTo>
                        <a:pt x="12" y="1"/>
                      </a:moveTo>
                      <a:lnTo>
                        <a:pt x="1" y="3167"/>
                      </a:lnTo>
                      <a:lnTo>
                        <a:pt x="327" y="3167"/>
                      </a:lnTo>
                      <a:lnTo>
                        <a:pt x="336" y="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2" name="Google Shape;3262;p16"/>
                <p:cNvSpPr/>
                <p:nvPr/>
              </p:nvSpPr>
              <p:spPr>
                <a:xfrm>
                  <a:off x="2300750" y="3662475"/>
                  <a:ext cx="8675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3167" extrusionOk="0">
                      <a:moveTo>
                        <a:pt x="25" y="0"/>
                      </a:moveTo>
                      <a:lnTo>
                        <a:pt x="0" y="3167"/>
                      </a:lnTo>
                      <a:lnTo>
                        <a:pt x="324" y="3167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3" name="Google Shape;3263;p16"/>
                <p:cNvSpPr/>
                <p:nvPr/>
              </p:nvSpPr>
              <p:spPr>
                <a:xfrm>
                  <a:off x="2376700" y="3817850"/>
                  <a:ext cx="8250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63" extrusionOk="0">
                      <a:moveTo>
                        <a:pt x="6" y="1"/>
                      </a:moveTo>
                      <a:lnTo>
                        <a:pt x="0" y="2659"/>
                      </a:lnTo>
                      <a:lnTo>
                        <a:pt x="324" y="2662"/>
                      </a:lnTo>
                      <a:lnTo>
                        <a:pt x="330" y="6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4" name="Google Shape;3264;p16"/>
                <p:cNvSpPr/>
                <p:nvPr/>
              </p:nvSpPr>
              <p:spPr>
                <a:xfrm>
                  <a:off x="2169350" y="3890525"/>
                  <a:ext cx="8950" cy="5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236" extrusionOk="0">
                      <a:moveTo>
                        <a:pt x="28" y="1"/>
                      </a:moveTo>
                      <a:lnTo>
                        <a:pt x="0" y="2235"/>
                      </a:lnTo>
                      <a:lnTo>
                        <a:pt x="330" y="2235"/>
                      </a:lnTo>
                      <a:lnTo>
                        <a:pt x="357" y="4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5" name="Google Shape;3265;p16"/>
                <p:cNvSpPr/>
                <p:nvPr/>
              </p:nvSpPr>
              <p:spPr>
                <a:xfrm>
                  <a:off x="2316450" y="3890875"/>
                  <a:ext cx="845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27" extrusionOk="0">
                      <a:moveTo>
                        <a:pt x="14" y="1"/>
                      </a:moveTo>
                      <a:lnTo>
                        <a:pt x="0" y="2227"/>
                      </a:lnTo>
                      <a:lnTo>
                        <a:pt x="326" y="222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6" name="Google Shape;3266;p16"/>
                <p:cNvSpPr/>
                <p:nvPr/>
              </p:nvSpPr>
              <p:spPr>
                <a:xfrm>
                  <a:off x="2370700" y="3953300"/>
                  <a:ext cx="8475" cy="5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158" extrusionOk="0">
                      <a:moveTo>
                        <a:pt x="9" y="1"/>
                      </a:moveTo>
                      <a:lnTo>
                        <a:pt x="0" y="2157"/>
                      </a:lnTo>
                      <a:lnTo>
                        <a:pt x="330" y="2157"/>
                      </a:lnTo>
                      <a:lnTo>
                        <a:pt x="338" y="3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7" name="Google Shape;3267;p16"/>
                <p:cNvSpPr/>
                <p:nvPr/>
              </p:nvSpPr>
              <p:spPr>
                <a:xfrm>
                  <a:off x="2132250" y="4083375"/>
                  <a:ext cx="309050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2" h="241" extrusionOk="0">
                      <a:moveTo>
                        <a:pt x="14" y="1"/>
                      </a:moveTo>
                      <a:lnTo>
                        <a:pt x="0" y="232"/>
                      </a:lnTo>
                      <a:lnTo>
                        <a:pt x="3460" y="232"/>
                      </a:lnTo>
                      <a:lnTo>
                        <a:pt x="8955" y="238"/>
                      </a:lnTo>
                      <a:lnTo>
                        <a:pt x="9282" y="238"/>
                      </a:lnTo>
                      <a:lnTo>
                        <a:pt x="12362" y="240"/>
                      </a:lnTo>
                      <a:lnTo>
                        <a:pt x="12359" y="6"/>
                      </a:lnTo>
                      <a:lnTo>
                        <a:pt x="10652" y="6"/>
                      </a:lnTo>
                      <a:lnTo>
                        <a:pt x="87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8" name="Google Shape;3268;p16"/>
                <p:cNvSpPr/>
                <p:nvPr/>
              </p:nvSpPr>
              <p:spPr>
                <a:xfrm>
                  <a:off x="2139425" y="3946325"/>
                  <a:ext cx="29880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2" h="283" extrusionOk="0">
                      <a:moveTo>
                        <a:pt x="14" y="1"/>
                      </a:moveTo>
                      <a:lnTo>
                        <a:pt x="1" y="268"/>
                      </a:lnTo>
                      <a:lnTo>
                        <a:pt x="4367" y="271"/>
                      </a:lnTo>
                      <a:lnTo>
                        <a:pt x="4696" y="274"/>
                      </a:lnTo>
                      <a:lnTo>
                        <a:pt x="9260" y="280"/>
                      </a:lnTo>
                      <a:lnTo>
                        <a:pt x="9589" y="282"/>
                      </a:lnTo>
                      <a:lnTo>
                        <a:pt x="11952" y="282"/>
                      </a:lnTo>
                      <a:lnTo>
                        <a:pt x="11946" y="17"/>
                      </a:lnTo>
                      <a:lnTo>
                        <a:pt x="7407" y="9"/>
                      </a:lnTo>
                      <a:lnTo>
                        <a:pt x="7081" y="9"/>
                      </a:lnTo>
                      <a:lnTo>
                        <a:pt x="1527" y="3"/>
                      </a:lnTo>
                      <a:lnTo>
                        <a:pt x="1197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9" name="Google Shape;3269;p16"/>
                <p:cNvSpPr/>
                <p:nvPr/>
              </p:nvSpPr>
              <p:spPr>
                <a:xfrm>
                  <a:off x="2146675" y="3810825"/>
                  <a:ext cx="28842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7" h="291" extrusionOk="0">
                      <a:moveTo>
                        <a:pt x="15" y="0"/>
                      </a:moveTo>
                      <a:lnTo>
                        <a:pt x="1" y="262"/>
                      </a:lnTo>
                      <a:lnTo>
                        <a:pt x="213" y="262"/>
                      </a:lnTo>
                      <a:lnTo>
                        <a:pt x="539" y="265"/>
                      </a:lnTo>
                      <a:lnTo>
                        <a:pt x="4905" y="273"/>
                      </a:lnTo>
                      <a:lnTo>
                        <a:pt x="5229" y="276"/>
                      </a:lnTo>
                      <a:lnTo>
                        <a:pt x="9207" y="282"/>
                      </a:lnTo>
                      <a:lnTo>
                        <a:pt x="9531" y="287"/>
                      </a:lnTo>
                      <a:lnTo>
                        <a:pt x="11536" y="290"/>
                      </a:lnTo>
                      <a:lnTo>
                        <a:pt x="11534" y="28"/>
                      </a:lnTo>
                      <a:lnTo>
                        <a:pt x="11149" y="28"/>
                      </a:lnTo>
                      <a:lnTo>
                        <a:pt x="7628" y="17"/>
                      </a:lnTo>
                      <a:lnTo>
                        <a:pt x="7304" y="17"/>
                      </a:lnTo>
                      <a:lnTo>
                        <a:pt x="1794" y="3"/>
                      </a:lnTo>
                      <a:lnTo>
                        <a:pt x="1465" y="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0" name="Google Shape;3270;p16"/>
                <p:cNvSpPr/>
                <p:nvPr/>
              </p:nvSpPr>
              <p:spPr>
                <a:xfrm>
                  <a:off x="2136225" y="4007000"/>
                  <a:ext cx="3034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36" h="280" extrusionOk="0">
                      <a:moveTo>
                        <a:pt x="14" y="1"/>
                      </a:moveTo>
                      <a:lnTo>
                        <a:pt x="0" y="269"/>
                      </a:lnTo>
                      <a:lnTo>
                        <a:pt x="753" y="269"/>
                      </a:lnTo>
                      <a:lnTo>
                        <a:pt x="10501" y="280"/>
                      </a:lnTo>
                      <a:lnTo>
                        <a:pt x="12136" y="280"/>
                      </a:lnTo>
                      <a:lnTo>
                        <a:pt x="12130" y="15"/>
                      </a:lnTo>
                      <a:lnTo>
                        <a:pt x="9709" y="9"/>
                      </a:lnTo>
                      <a:lnTo>
                        <a:pt x="9379" y="9"/>
                      </a:lnTo>
                      <a:lnTo>
                        <a:pt x="4801" y="6"/>
                      </a:lnTo>
                      <a:lnTo>
                        <a:pt x="4475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1" name="Google Shape;3271;p16"/>
                <p:cNvSpPr/>
                <p:nvPr/>
              </p:nvSpPr>
              <p:spPr>
                <a:xfrm>
                  <a:off x="2142850" y="3883900"/>
                  <a:ext cx="2939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7" h="286" extrusionOk="0">
                      <a:moveTo>
                        <a:pt x="14" y="1"/>
                      </a:moveTo>
                      <a:lnTo>
                        <a:pt x="0" y="266"/>
                      </a:lnTo>
                      <a:lnTo>
                        <a:pt x="1088" y="266"/>
                      </a:lnTo>
                      <a:lnTo>
                        <a:pt x="1417" y="269"/>
                      </a:lnTo>
                      <a:lnTo>
                        <a:pt x="6958" y="280"/>
                      </a:lnTo>
                      <a:lnTo>
                        <a:pt x="7282" y="280"/>
                      </a:lnTo>
                      <a:lnTo>
                        <a:pt x="11756" y="285"/>
                      </a:lnTo>
                      <a:lnTo>
                        <a:pt x="11754" y="23"/>
                      </a:lnTo>
                      <a:lnTo>
                        <a:pt x="9678" y="20"/>
                      </a:lnTo>
                      <a:lnTo>
                        <a:pt x="9354" y="17"/>
                      </a:lnTo>
                      <a:lnTo>
                        <a:pt x="5359" y="9"/>
                      </a:lnTo>
                      <a:lnTo>
                        <a:pt x="5066" y="9"/>
                      </a:lnTo>
                      <a:lnTo>
                        <a:pt x="65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2" name="Google Shape;3272;p16"/>
                <p:cNvSpPr/>
                <p:nvPr/>
              </p:nvSpPr>
              <p:spPr>
                <a:xfrm>
                  <a:off x="2150375" y="3741150"/>
                  <a:ext cx="283125" cy="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5" h="293" extrusionOk="0">
                      <a:moveTo>
                        <a:pt x="14" y="0"/>
                      </a:moveTo>
                      <a:lnTo>
                        <a:pt x="1" y="262"/>
                      </a:lnTo>
                      <a:lnTo>
                        <a:pt x="1348" y="265"/>
                      </a:lnTo>
                      <a:lnTo>
                        <a:pt x="1674" y="265"/>
                      </a:lnTo>
                      <a:lnTo>
                        <a:pt x="7170" y="279"/>
                      </a:lnTo>
                      <a:lnTo>
                        <a:pt x="7494" y="285"/>
                      </a:lnTo>
                      <a:lnTo>
                        <a:pt x="11006" y="293"/>
                      </a:lnTo>
                      <a:lnTo>
                        <a:pt x="11324" y="293"/>
                      </a:lnTo>
                      <a:lnTo>
                        <a:pt x="11321" y="34"/>
                      </a:lnTo>
                      <a:lnTo>
                        <a:pt x="9611" y="28"/>
                      </a:lnTo>
                      <a:lnTo>
                        <a:pt x="9285" y="28"/>
                      </a:lnTo>
                      <a:lnTo>
                        <a:pt x="6339" y="20"/>
                      </a:lnTo>
                      <a:lnTo>
                        <a:pt x="6015" y="20"/>
                      </a:lnTo>
                      <a:lnTo>
                        <a:pt x="2637" y="8"/>
                      </a:lnTo>
                      <a:lnTo>
                        <a:pt x="2308" y="8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3" name="Google Shape;3273;p16"/>
                <p:cNvSpPr/>
                <p:nvPr/>
              </p:nvSpPr>
              <p:spPr>
                <a:xfrm>
                  <a:off x="2157975" y="3596625"/>
                  <a:ext cx="272250" cy="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0" h="300" extrusionOk="0">
                      <a:moveTo>
                        <a:pt x="20" y="1"/>
                      </a:moveTo>
                      <a:lnTo>
                        <a:pt x="1" y="257"/>
                      </a:lnTo>
                      <a:lnTo>
                        <a:pt x="628" y="263"/>
                      </a:lnTo>
                      <a:lnTo>
                        <a:pt x="952" y="263"/>
                      </a:lnTo>
                      <a:lnTo>
                        <a:pt x="3940" y="271"/>
                      </a:lnTo>
                      <a:lnTo>
                        <a:pt x="4261" y="277"/>
                      </a:lnTo>
                      <a:lnTo>
                        <a:pt x="8320" y="294"/>
                      </a:lnTo>
                      <a:lnTo>
                        <a:pt x="8641" y="294"/>
                      </a:lnTo>
                      <a:lnTo>
                        <a:pt x="10889" y="299"/>
                      </a:lnTo>
                      <a:lnTo>
                        <a:pt x="10889" y="299"/>
                      </a:lnTo>
                      <a:lnTo>
                        <a:pt x="10886" y="42"/>
                      </a:lnTo>
                      <a:lnTo>
                        <a:pt x="9982" y="40"/>
                      </a:lnTo>
                      <a:lnTo>
                        <a:pt x="9664" y="40"/>
                      </a:lnTo>
                      <a:lnTo>
                        <a:pt x="6091" y="26"/>
                      </a:lnTo>
                      <a:lnTo>
                        <a:pt x="5770" y="26"/>
                      </a:lnTo>
                      <a:lnTo>
                        <a:pt x="2299" y="12"/>
                      </a:lnTo>
                      <a:lnTo>
                        <a:pt x="1979" y="12"/>
                      </a:lnTo>
                      <a:lnTo>
                        <a:pt x="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4" name="Google Shape;3274;p16"/>
                <p:cNvSpPr/>
                <p:nvPr/>
              </p:nvSpPr>
              <p:spPr>
                <a:xfrm>
                  <a:off x="2154975" y="3655500"/>
                  <a:ext cx="2766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" h="296" extrusionOk="0">
                      <a:moveTo>
                        <a:pt x="12" y="0"/>
                      </a:moveTo>
                      <a:lnTo>
                        <a:pt x="1" y="257"/>
                      </a:lnTo>
                      <a:lnTo>
                        <a:pt x="2160" y="265"/>
                      </a:lnTo>
                      <a:lnTo>
                        <a:pt x="2484" y="265"/>
                      </a:lnTo>
                      <a:lnTo>
                        <a:pt x="5856" y="279"/>
                      </a:lnTo>
                      <a:lnTo>
                        <a:pt x="6177" y="279"/>
                      </a:lnTo>
                      <a:lnTo>
                        <a:pt x="9112" y="288"/>
                      </a:lnTo>
                      <a:lnTo>
                        <a:pt x="9436" y="293"/>
                      </a:lnTo>
                      <a:lnTo>
                        <a:pt x="11065" y="296"/>
                      </a:lnTo>
                      <a:lnTo>
                        <a:pt x="11059" y="36"/>
                      </a:lnTo>
                      <a:lnTo>
                        <a:pt x="8752" y="31"/>
                      </a:lnTo>
                      <a:lnTo>
                        <a:pt x="8431" y="28"/>
                      </a:lnTo>
                      <a:lnTo>
                        <a:pt x="4367" y="14"/>
                      </a:lnTo>
                      <a:lnTo>
                        <a:pt x="4043" y="14"/>
                      </a:lnTo>
                      <a:lnTo>
                        <a:pt x="1047" y="3"/>
                      </a:lnTo>
                      <a:lnTo>
                        <a:pt x="7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5" name="Google Shape;3275;p16"/>
                <p:cNvSpPr/>
                <p:nvPr/>
              </p:nvSpPr>
              <p:spPr>
                <a:xfrm>
                  <a:off x="1959425" y="4657800"/>
                  <a:ext cx="9425" cy="1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656" extrusionOk="0">
                      <a:moveTo>
                        <a:pt x="45" y="0"/>
                      </a:moveTo>
                      <a:lnTo>
                        <a:pt x="0" y="656"/>
                      </a:lnTo>
                      <a:lnTo>
                        <a:pt x="332" y="656"/>
                      </a:lnTo>
                      <a:lnTo>
                        <a:pt x="37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6" name="Google Shape;3276;p16"/>
                <p:cNvSpPr/>
                <p:nvPr/>
              </p:nvSpPr>
              <p:spPr>
                <a:xfrm>
                  <a:off x="2105600" y="4657800"/>
                  <a:ext cx="880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24" extrusionOk="0">
                      <a:moveTo>
                        <a:pt x="23" y="0"/>
                      </a:moveTo>
                      <a:lnTo>
                        <a:pt x="0" y="324"/>
                      </a:lnTo>
                      <a:lnTo>
                        <a:pt x="332" y="324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7" name="Google Shape;3277;p16"/>
                <p:cNvSpPr/>
                <p:nvPr/>
              </p:nvSpPr>
              <p:spPr>
                <a:xfrm>
                  <a:off x="1902775" y="4644550"/>
                  <a:ext cx="24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05" extrusionOk="0">
                      <a:moveTo>
                        <a:pt x="98" y="0"/>
                      </a:moveTo>
                      <a:lnTo>
                        <a:pt x="1" y="304"/>
                      </a:lnTo>
                      <a:lnTo>
                        <a:pt x="73" y="304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8" name="Google Shape;3278;p16"/>
                <p:cNvSpPr/>
                <p:nvPr/>
              </p:nvSpPr>
              <p:spPr>
                <a:xfrm>
                  <a:off x="2149050" y="4583450"/>
                  <a:ext cx="12575" cy="6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749" extrusionOk="0">
                      <a:moveTo>
                        <a:pt x="173" y="0"/>
                      </a:moveTo>
                      <a:lnTo>
                        <a:pt x="1" y="2748"/>
                      </a:lnTo>
                      <a:lnTo>
                        <a:pt x="332" y="2748"/>
                      </a:lnTo>
                      <a:lnTo>
                        <a:pt x="503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9" name="Google Shape;3279;p16"/>
                <p:cNvSpPr/>
                <p:nvPr/>
              </p:nvSpPr>
              <p:spPr>
                <a:xfrm>
                  <a:off x="2003425" y="4535800"/>
                  <a:ext cx="11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" h="1639" extrusionOk="0">
                      <a:moveTo>
                        <a:pt x="137" y="1"/>
                      </a:moveTo>
                      <a:lnTo>
                        <a:pt x="0" y="1638"/>
                      </a:lnTo>
                      <a:lnTo>
                        <a:pt x="330" y="1638"/>
                      </a:lnTo>
                      <a:lnTo>
                        <a:pt x="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0" name="Google Shape;3280;p16"/>
                <p:cNvSpPr/>
                <p:nvPr/>
              </p:nvSpPr>
              <p:spPr>
                <a:xfrm>
                  <a:off x="2031250" y="4389900"/>
                  <a:ext cx="126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2623" extrusionOk="0">
                      <a:moveTo>
                        <a:pt x="182" y="1"/>
                      </a:moveTo>
                      <a:lnTo>
                        <a:pt x="1" y="2623"/>
                      </a:lnTo>
                      <a:lnTo>
                        <a:pt x="324" y="262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1" name="Google Shape;3281;p16"/>
                <p:cNvSpPr/>
                <p:nvPr/>
              </p:nvSpPr>
              <p:spPr>
                <a:xfrm>
                  <a:off x="2192350" y="4321275"/>
                  <a:ext cx="11975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2489" extrusionOk="0">
                      <a:moveTo>
                        <a:pt x="154" y="0"/>
                      </a:moveTo>
                      <a:lnTo>
                        <a:pt x="1" y="2489"/>
                      </a:lnTo>
                      <a:lnTo>
                        <a:pt x="325" y="2489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2" name="Google Shape;3282;p16"/>
                <p:cNvSpPr/>
                <p:nvPr/>
              </p:nvSpPr>
              <p:spPr>
                <a:xfrm>
                  <a:off x="2142075" y="4178650"/>
                  <a:ext cx="11475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2065" extrusionOk="0">
                      <a:moveTo>
                        <a:pt x="132" y="0"/>
                      </a:moveTo>
                      <a:lnTo>
                        <a:pt x="1" y="2065"/>
                      </a:lnTo>
                      <a:lnTo>
                        <a:pt x="324" y="2065"/>
                      </a:lnTo>
                      <a:lnTo>
                        <a:pt x="4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3" name="Google Shape;3283;p16"/>
                <p:cNvSpPr/>
                <p:nvPr/>
              </p:nvSpPr>
              <p:spPr>
                <a:xfrm>
                  <a:off x="2330875" y="4179000"/>
                  <a:ext cx="12725" cy="5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062" extrusionOk="0">
                      <a:moveTo>
                        <a:pt x="0" y="0"/>
                      </a:moveTo>
                      <a:lnTo>
                        <a:pt x="182" y="2062"/>
                      </a:lnTo>
                      <a:lnTo>
                        <a:pt x="508" y="2062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4" name="Google Shape;3284;p16"/>
                <p:cNvSpPr/>
                <p:nvPr/>
              </p:nvSpPr>
              <p:spPr>
                <a:xfrm>
                  <a:off x="2461850" y="4179425"/>
                  <a:ext cx="12575" cy="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054" extrusionOk="0">
                      <a:moveTo>
                        <a:pt x="1" y="0"/>
                      </a:moveTo>
                      <a:lnTo>
                        <a:pt x="179" y="2053"/>
                      </a:lnTo>
                      <a:lnTo>
                        <a:pt x="503" y="2053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5" name="Google Shape;3285;p16"/>
                <p:cNvSpPr/>
                <p:nvPr/>
              </p:nvSpPr>
              <p:spPr>
                <a:xfrm>
                  <a:off x="2179400" y="4144600"/>
                  <a:ext cx="9850" cy="2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112" extrusionOk="0">
                      <a:moveTo>
                        <a:pt x="70" y="1"/>
                      </a:moveTo>
                      <a:lnTo>
                        <a:pt x="0" y="1111"/>
                      </a:lnTo>
                      <a:lnTo>
                        <a:pt x="321" y="1111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6" name="Google Shape;3286;p16"/>
                <p:cNvSpPr/>
                <p:nvPr/>
              </p:nvSpPr>
              <p:spPr>
                <a:xfrm>
                  <a:off x="2032300" y="4179425"/>
                  <a:ext cx="11600" cy="5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2031" extrusionOk="0">
                      <a:moveTo>
                        <a:pt x="143" y="0"/>
                      </a:moveTo>
                      <a:lnTo>
                        <a:pt x="0" y="2025"/>
                      </a:lnTo>
                      <a:lnTo>
                        <a:pt x="321" y="2031"/>
                      </a:lnTo>
                      <a:lnTo>
                        <a:pt x="4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7" name="Google Shape;3287;p16"/>
                <p:cNvSpPr/>
                <p:nvPr/>
              </p:nvSpPr>
              <p:spPr>
                <a:xfrm>
                  <a:off x="2096125" y="4321200"/>
                  <a:ext cx="12300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2490" extrusionOk="0">
                      <a:moveTo>
                        <a:pt x="167" y="1"/>
                      </a:moveTo>
                      <a:lnTo>
                        <a:pt x="0" y="2489"/>
                      </a:lnTo>
                      <a:lnTo>
                        <a:pt x="329" y="2489"/>
                      </a:lnTo>
                      <a:lnTo>
                        <a:pt x="49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8" name="Google Shape;3288;p16"/>
                <p:cNvSpPr/>
                <p:nvPr/>
              </p:nvSpPr>
              <p:spPr>
                <a:xfrm>
                  <a:off x="1984525" y="4236475"/>
                  <a:ext cx="84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125" extrusionOk="0">
                      <a:moveTo>
                        <a:pt x="148" y="0"/>
                      </a:moveTo>
                      <a:lnTo>
                        <a:pt x="0" y="3125"/>
                      </a:lnTo>
                      <a:lnTo>
                        <a:pt x="112" y="312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9" name="Google Shape;3289;p16"/>
                <p:cNvSpPr/>
                <p:nvPr/>
              </p:nvSpPr>
              <p:spPr>
                <a:xfrm>
                  <a:off x="2153650" y="4236675"/>
                  <a:ext cx="130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3126" extrusionOk="0">
                      <a:moveTo>
                        <a:pt x="204" y="0"/>
                      </a:moveTo>
                      <a:lnTo>
                        <a:pt x="1" y="3125"/>
                      </a:lnTo>
                      <a:lnTo>
                        <a:pt x="324" y="3125"/>
                      </a:lnTo>
                      <a:lnTo>
                        <a:pt x="5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0" name="Google Shape;3290;p16"/>
                <p:cNvSpPr/>
                <p:nvPr/>
              </p:nvSpPr>
              <p:spPr>
                <a:xfrm>
                  <a:off x="2404100" y="4237025"/>
                  <a:ext cx="138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3125" extrusionOk="0">
                      <a:moveTo>
                        <a:pt x="1" y="0"/>
                      </a:moveTo>
                      <a:lnTo>
                        <a:pt x="230" y="3125"/>
                      </a:lnTo>
                      <a:lnTo>
                        <a:pt x="553" y="3125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1" name="Google Shape;3291;p16"/>
                <p:cNvSpPr/>
                <p:nvPr/>
              </p:nvSpPr>
              <p:spPr>
                <a:xfrm>
                  <a:off x="2292650" y="4236875"/>
                  <a:ext cx="137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3126" extrusionOk="0">
                      <a:moveTo>
                        <a:pt x="1" y="1"/>
                      </a:moveTo>
                      <a:lnTo>
                        <a:pt x="227" y="3125"/>
                      </a:lnTo>
                      <a:lnTo>
                        <a:pt x="550" y="312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2" name="Google Shape;3292;p16"/>
                <p:cNvSpPr/>
                <p:nvPr/>
              </p:nvSpPr>
              <p:spPr>
                <a:xfrm>
                  <a:off x="2071900" y="4236600"/>
                  <a:ext cx="1342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3126" extrusionOk="0">
                      <a:moveTo>
                        <a:pt x="213" y="1"/>
                      </a:moveTo>
                      <a:lnTo>
                        <a:pt x="1" y="3125"/>
                      </a:lnTo>
                      <a:lnTo>
                        <a:pt x="325" y="3125"/>
                      </a:lnTo>
                      <a:lnTo>
                        <a:pt x="53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3" name="Google Shape;3293;p16"/>
                <p:cNvSpPr/>
                <p:nvPr/>
              </p:nvSpPr>
              <p:spPr>
                <a:xfrm>
                  <a:off x="2509550" y="4237225"/>
                  <a:ext cx="13500" cy="7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3120" extrusionOk="0">
                      <a:moveTo>
                        <a:pt x="1" y="1"/>
                      </a:moveTo>
                      <a:lnTo>
                        <a:pt x="216" y="3120"/>
                      </a:lnTo>
                      <a:lnTo>
                        <a:pt x="539" y="3120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4" name="Google Shape;3294;p16"/>
                <p:cNvSpPr/>
                <p:nvPr/>
              </p:nvSpPr>
              <p:spPr>
                <a:xfrm>
                  <a:off x="2470725" y="4321625"/>
                  <a:ext cx="9000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" h="2489" extrusionOk="0">
                      <a:moveTo>
                        <a:pt x="0" y="0"/>
                      </a:moveTo>
                      <a:lnTo>
                        <a:pt x="36" y="2486"/>
                      </a:lnTo>
                      <a:lnTo>
                        <a:pt x="360" y="2489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5" name="Google Shape;3295;p16"/>
                <p:cNvSpPr/>
                <p:nvPr/>
              </p:nvSpPr>
              <p:spPr>
                <a:xfrm>
                  <a:off x="2139225" y="4389975"/>
                  <a:ext cx="123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" h="2623" extrusionOk="0">
                      <a:moveTo>
                        <a:pt x="168" y="0"/>
                      </a:moveTo>
                      <a:lnTo>
                        <a:pt x="0" y="2623"/>
                      </a:lnTo>
                      <a:lnTo>
                        <a:pt x="324" y="2623"/>
                      </a:lnTo>
                      <a:lnTo>
                        <a:pt x="49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6" name="Google Shape;3296;p16"/>
                <p:cNvSpPr/>
                <p:nvPr/>
              </p:nvSpPr>
              <p:spPr>
                <a:xfrm>
                  <a:off x="2507325" y="4390325"/>
                  <a:ext cx="9025" cy="6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620" extrusionOk="0">
                      <a:moveTo>
                        <a:pt x="1" y="0"/>
                      </a:moveTo>
                      <a:lnTo>
                        <a:pt x="37" y="2620"/>
                      </a:lnTo>
                      <a:lnTo>
                        <a:pt x="361" y="2620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7" name="Google Shape;3297;p16"/>
                <p:cNvSpPr/>
                <p:nvPr/>
              </p:nvSpPr>
              <p:spPr>
                <a:xfrm>
                  <a:off x="24820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8" name="Google Shape;3298;p16"/>
                <p:cNvSpPr/>
                <p:nvPr/>
              </p:nvSpPr>
              <p:spPr>
                <a:xfrm>
                  <a:off x="25818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2" y="2746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9" name="Google Shape;3299;p16"/>
                <p:cNvSpPr/>
                <p:nvPr/>
              </p:nvSpPr>
              <p:spPr>
                <a:xfrm>
                  <a:off x="2075200" y="4461950"/>
                  <a:ext cx="118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46" extrusionOk="0">
                      <a:moveTo>
                        <a:pt x="151" y="0"/>
                      </a:moveTo>
                      <a:lnTo>
                        <a:pt x="0" y="2645"/>
                      </a:lnTo>
                      <a:lnTo>
                        <a:pt x="324" y="2645"/>
                      </a:lnTo>
                      <a:lnTo>
                        <a:pt x="47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0" name="Google Shape;3300;p16"/>
                <p:cNvSpPr/>
                <p:nvPr/>
              </p:nvSpPr>
              <p:spPr>
                <a:xfrm>
                  <a:off x="2489750" y="4462300"/>
                  <a:ext cx="109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2646" extrusionOk="0">
                      <a:moveTo>
                        <a:pt x="1" y="0"/>
                      </a:moveTo>
                      <a:lnTo>
                        <a:pt x="112" y="2645"/>
                      </a:lnTo>
                      <a:lnTo>
                        <a:pt x="439" y="2645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1" name="Google Shape;3301;p16"/>
                <p:cNvSpPr/>
                <p:nvPr/>
              </p:nvSpPr>
              <p:spPr>
                <a:xfrm>
                  <a:off x="2541375" y="4536150"/>
                  <a:ext cx="11600" cy="4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1636" extrusionOk="0">
                      <a:moveTo>
                        <a:pt x="0" y="1"/>
                      </a:moveTo>
                      <a:lnTo>
                        <a:pt x="137" y="1636"/>
                      </a:lnTo>
                      <a:lnTo>
                        <a:pt x="463" y="1636"/>
                      </a:lnTo>
                      <a:lnTo>
                        <a:pt x="3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2" name="Google Shape;3302;p16"/>
                <p:cNvSpPr/>
                <p:nvPr/>
              </p:nvSpPr>
              <p:spPr>
                <a:xfrm>
                  <a:off x="2126100" y="4535875"/>
                  <a:ext cx="112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42" extrusionOk="0">
                      <a:moveTo>
                        <a:pt x="123" y="1"/>
                      </a:moveTo>
                      <a:lnTo>
                        <a:pt x="1" y="1641"/>
                      </a:lnTo>
                      <a:lnTo>
                        <a:pt x="330" y="1641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3" name="Google Shape;3303;p16"/>
                <p:cNvSpPr/>
                <p:nvPr/>
              </p:nvSpPr>
              <p:spPr>
                <a:xfrm>
                  <a:off x="1900900" y="4652150"/>
                  <a:ext cx="749775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1" h="232" extrusionOk="0">
                      <a:moveTo>
                        <a:pt x="76" y="0"/>
                      </a:moveTo>
                      <a:lnTo>
                        <a:pt x="0" y="226"/>
                      </a:lnTo>
                      <a:lnTo>
                        <a:pt x="8540" y="226"/>
                      </a:lnTo>
                      <a:lnTo>
                        <a:pt x="29991" y="232"/>
                      </a:lnTo>
                      <a:lnTo>
                        <a:pt x="29921" y="3"/>
                      </a:lnTo>
                      <a:lnTo>
                        <a:pt x="23599" y="3"/>
                      </a:lnTo>
                      <a:lnTo>
                        <a:pt x="102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4" name="Google Shape;3304;p16"/>
                <p:cNvSpPr/>
                <p:nvPr/>
              </p:nvSpPr>
              <p:spPr>
                <a:xfrm>
                  <a:off x="1939600" y="4527925"/>
                  <a:ext cx="676125" cy="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5" h="333" extrusionOk="0">
                      <a:moveTo>
                        <a:pt x="1401" y="1"/>
                      </a:moveTo>
                      <a:lnTo>
                        <a:pt x="1387" y="280"/>
                      </a:lnTo>
                      <a:lnTo>
                        <a:pt x="12" y="280"/>
                      </a:lnTo>
                      <a:lnTo>
                        <a:pt x="1" y="313"/>
                      </a:lnTo>
                      <a:lnTo>
                        <a:pt x="2690" y="316"/>
                      </a:lnTo>
                      <a:lnTo>
                        <a:pt x="3014" y="316"/>
                      </a:lnTo>
                      <a:lnTo>
                        <a:pt x="7583" y="319"/>
                      </a:lnTo>
                      <a:lnTo>
                        <a:pt x="7910" y="319"/>
                      </a:lnTo>
                      <a:lnTo>
                        <a:pt x="24071" y="330"/>
                      </a:lnTo>
                      <a:lnTo>
                        <a:pt x="24397" y="330"/>
                      </a:lnTo>
                      <a:lnTo>
                        <a:pt x="27045" y="333"/>
                      </a:lnTo>
                      <a:lnTo>
                        <a:pt x="27045" y="333"/>
                      </a:lnTo>
                      <a:lnTo>
                        <a:pt x="26950" y="23"/>
                      </a:lnTo>
                      <a:lnTo>
                        <a:pt x="22445" y="20"/>
                      </a:lnTo>
                      <a:lnTo>
                        <a:pt x="22118" y="20"/>
                      </a:lnTo>
                      <a:lnTo>
                        <a:pt x="5748" y="6"/>
                      </a:lnTo>
                      <a:lnTo>
                        <a:pt x="5424" y="6"/>
                      </a:lnTo>
                      <a:lnTo>
                        <a:pt x="140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5" name="Google Shape;3305;p16"/>
                <p:cNvSpPr/>
                <p:nvPr/>
              </p:nvSpPr>
              <p:spPr>
                <a:xfrm>
                  <a:off x="1981025" y="4383200"/>
                  <a:ext cx="56747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9" h="286" extrusionOk="0">
                      <a:moveTo>
                        <a:pt x="12" y="1"/>
                      </a:moveTo>
                      <a:lnTo>
                        <a:pt x="1" y="263"/>
                      </a:lnTo>
                      <a:lnTo>
                        <a:pt x="2191" y="269"/>
                      </a:lnTo>
                      <a:lnTo>
                        <a:pt x="2515" y="269"/>
                      </a:lnTo>
                      <a:lnTo>
                        <a:pt x="6496" y="271"/>
                      </a:lnTo>
                      <a:lnTo>
                        <a:pt x="6822" y="271"/>
                      </a:lnTo>
                      <a:lnTo>
                        <a:pt x="21053" y="285"/>
                      </a:lnTo>
                      <a:lnTo>
                        <a:pt x="22699" y="285"/>
                      </a:lnTo>
                      <a:lnTo>
                        <a:pt x="22685" y="26"/>
                      </a:lnTo>
                      <a:lnTo>
                        <a:pt x="19948" y="26"/>
                      </a:lnTo>
                      <a:lnTo>
                        <a:pt x="19624" y="23"/>
                      </a:lnTo>
                      <a:lnTo>
                        <a:pt x="8778" y="12"/>
                      </a:lnTo>
                      <a:lnTo>
                        <a:pt x="8454" y="12"/>
                      </a:lnTo>
                      <a:lnTo>
                        <a:pt x="4933" y="9"/>
                      </a:lnTo>
                      <a:lnTo>
                        <a:pt x="4604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6" name="Google Shape;3306;p16"/>
                <p:cNvSpPr/>
                <p:nvPr/>
              </p:nvSpPr>
              <p:spPr>
                <a:xfrm>
                  <a:off x="1924550" y="4576750"/>
                  <a:ext cx="7047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89" h="277" extrusionOk="0">
                      <a:moveTo>
                        <a:pt x="84" y="0"/>
                      </a:moveTo>
                      <a:lnTo>
                        <a:pt x="0" y="263"/>
                      </a:lnTo>
                      <a:lnTo>
                        <a:pt x="9153" y="268"/>
                      </a:lnTo>
                      <a:lnTo>
                        <a:pt x="9483" y="268"/>
                      </a:lnTo>
                      <a:lnTo>
                        <a:pt x="22302" y="274"/>
                      </a:lnTo>
                      <a:lnTo>
                        <a:pt x="26618" y="274"/>
                      </a:lnTo>
                      <a:lnTo>
                        <a:pt x="28188" y="277"/>
                      </a:lnTo>
                      <a:lnTo>
                        <a:pt x="28110" y="17"/>
                      </a:lnTo>
                      <a:lnTo>
                        <a:pt x="25136" y="12"/>
                      </a:lnTo>
                      <a:lnTo>
                        <a:pt x="24810" y="12"/>
                      </a:lnTo>
                      <a:lnTo>
                        <a:pt x="8392" y="6"/>
                      </a:lnTo>
                      <a:lnTo>
                        <a:pt x="8063" y="6"/>
                      </a:lnTo>
                      <a:lnTo>
                        <a:pt x="348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7" name="Google Shape;3307;p16"/>
                <p:cNvSpPr/>
                <p:nvPr/>
              </p:nvSpPr>
              <p:spPr>
                <a:xfrm>
                  <a:off x="1977625" y="4455325"/>
                  <a:ext cx="57422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9" h="280" extrusionOk="0">
                      <a:moveTo>
                        <a:pt x="14" y="0"/>
                      </a:moveTo>
                      <a:lnTo>
                        <a:pt x="0" y="263"/>
                      </a:lnTo>
                      <a:lnTo>
                        <a:pt x="4054" y="265"/>
                      </a:lnTo>
                      <a:lnTo>
                        <a:pt x="4377" y="265"/>
                      </a:lnTo>
                      <a:lnTo>
                        <a:pt x="20486" y="279"/>
                      </a:lnTo>
                      <a:lnTo>
                        <a:pt x="22969" y="279"/>
                      </a:lnTo>
                      <a:lnTo>
                        <a:pt x="22957" y="23"/>
                      </a:lnTo>
                      <a:lnTo>
                        <a:pt x="21549" y="20"/>
                      </a:lnTo>
                      <a:lnTo>
                        <a:pt x="21225" y="20"/>
                      </a:lnTo>
                      <a:lnTo>
                        <a:pt x="6788" y="9"/>
                      </a:lnTo>
                      <a:lnTo>
                        <a:pt x="6464" y="9"/>
                      </a:lnTo>
                      <a:lnTo>
                        <a:pt x="2469" y="6"/>
                      </a:lnTo>
                      <a:lnTo>
                        <a:pt x="2146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8" name="Google Shape;3308;p16"/>
                <p:cNvSpPr/>
                <p:nvPr/>
              </p:nvSpPr>
              <p:spPr>
                <a:xfrm>
                  <a:off x="1984175" y="4314575"/>
                  <a:ext cx="5611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45" h="286" extrusionOk="0">
                      <a:moveTo>
                        <a:pt x="14" y="1"/>
                      </a:moveTo>
                      <a:lnTo>
                        <a:pt x="0" y="257"/>
                      </a:lnTo>
                      <a:lnTo>
                        <a:pt x="4645" y="266"/>
                      </a:lnTo>
                      <a:lnTo>
                        <a:pt x="4969" y="266"/>
                      </a:lnTo>
                      <a:lnTo>
                        <a:pt x="8481" y="268"/>
                      </a:lnTo>
                      <a:lnTo>
                        <a:pt x="8805" y="268"/>
                      </a:lnTo>
                      <a:lnTo>
                        <a:pt x="19462" y="282"/>
                      </a:lnTo>
                      <a:lnTo>
                        <a:pt x="19786" y="282"/>
                      </a:lnTo>
                      <a:lnTo>
                        <a:pt x="22444" y="285"/>
                      </a:lnTo>
                      <a:lnTo>
                        <a:pt x="22430" y="26"/>
                      </a:lnTo>
                      <a:lnTo>
                        <a:pt x="21231" y="26"/>
                      </a:lnTo>
                      <a:lnTo>
                        <a:pt x="17350" y="23"/>
                      </a:lnTo>
                      <a:lnTo>
                        <a:pt x="17027" y="23"/>
                      </a:lnTo>
                      <a:lnTo>
                        <a:pt x="12889" y="17"/>
                      </a:lnTo>
                      <a:lnTo>
                        <a:pt x="12566" y="17"/>
                      </a:lnTo>
                      <a:lnTo>
                        <a:pt x="7103" y="9"/>
                      </a:lnTo>
                      <a:lnTo>
                        <a:pt x="6780" y="9"/>
                      </a:lnTo>
                      <a:lnTo>
                        <a:pt x="3834" y="6"/>
                      </a:lnTo>
                      <a:lnTo>
                        <a:pt x="3510" y="6"/>
                      </a:lnTo>
                      <a:lnTo>
                        <a:pt x="1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9" name="Google Shape;3309;p16"/>
                <p:cNvSpPr/>
                <p:nvPr/>
              </p:nvSpPr>
              <p:spPr>
                <a:xfrm>
                  <a:off x="2127500" y="4172300"/>
                  <a:ext cx="315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" h="274" extrusionOk="0">
                      <a:moveTo>
                        <a:pt x="14" y="0"/>
                      </a:moveTo>
                      <a:lnTo>
                        <a:pt x="0" y="254"/>
                      </a:lnTo>
                      <a:lnTo>
                        <a:pt x="1041" y="254"/>
                      </a:lnTo>
                      <a:lnTo>
                        <a:pt x="8135" y="268"/>
                      </a:lnTo>
                      <a:lnTo>
                        <a:pt x="8462" y="268"/>
                      </a:lnTo>
                      <a:lnTo>
                        <a:pt x="12635" y="274"/>
                      </a:lnTo>
                      <a:lnTo>
                        <a:pt x="12635" y="274"/>
                      </a:lnTo>
                      <a:lnTo>
                        <a:pt x="12627" y="20"/>
                      </a:lnTo>
                      <a:lnTo>
                        <a:pt x="2397" y="3"/>
                      </a:lnTo>
                      <a:lnTo>
                        <a:pt x="2076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0" name="Google Shape;3310;p16"/>
                <p:cNvSpPr/>
                <p:nvPr/>
              </p:nvSpPr>
              <p:spPr>
                <a:xfrm>
                  <a:off x="1988225" y="4230050"/>
                  <a:ext cx="5531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27" h="288" extrusionOk="0">
                      <a:moveTo>
                        <a:pt x="9" y="0"/>
                      </a:moveTo>
                      <a:lnTo>
                        <a:pt x="0" y="257"/>
                      </a:lnTo>
                      <a:lnTo>
                        <a:pt x="190" y="257"/>
                      </a:lnTo>
                      <a:lnTo>
                        <a:pt x="3560" y="263"/>
                      </a:lnTo>
                      <a:lnTo>
                        <a:pt x="3884" y="263"/>
                      </a:lnTo>
                      <a:lnTo>
                        <a:pt x="6821" y="265"/>
                      </a:lnTo>
                      <a:lnTo>
                        <a:pt x="7139" y="265"/>
                      </a:lnTo>
                      <a:lnTo>
                        <a:pt x="12178" y="274"/>
                      </a:lnTo>
                      <a:lnTo>
                        <a:pt x="12501" y="274"/>
                      </a:lnTo>
                      <a:lnTo>
                        <a:pt x="16636" y="279"/>
                      </a:lnTo>
                      <a:lnTo>
                        <a:pt x="16962" y="279"/>
                      </a:lnTo>
                      <a:lnTo>
                        <a:pt x="20854" y="288"/>
                      </a:lnTo>
                      <a:lnTo>
                        <a:pt x="22126" y="288"/>
                      </a:lnTo>
                      <a:lnTo>
                        <a:pt x="22112" y="34"/>
                      </a:lnTo>
                      <a:lnTo>
                        <a:pt x="19448" y="28"/>
                      </a:lnTo>
                      <a:lnTo>
                        <a:pt x="19124" y="28"/>
                      </a:lnTo>
                      <a:lnTo>
                        <a:pt x="14214" y="20"/>
                      </a:lnTo>
                      <a:lnTo>
                        <a:pt x="13888" y="20"/>
                      </a:lnTo>
                      <a:lnTo>
                        <a:pt x="6478" y="9"/>
                      </a:lnTo>
                      <a:lnTo>
                        <a:pt x="6155" y="9"/>
                      </a:lnTo>
                      <a:lnTo>
                        <a:pt x="2084" y="6"/>
                      </a:lnTo>
                      <a:lnTo>
                        <a:pt x="176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1" name="Google Shape;3311;p16"/>
                <p:cNvSpPr/>
                <p:nvPr/>
              </p:nvSpPr>
              <p:spPr>
                <a:xfrm>
                  <a:off x="2069325" y="4309700"/>
                  <a:ext cx="388725" cy="35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9" h="14248" extrusionOk="0">
                      <a:moveTo>
                        <a:pt x="601" y="0"/>
                      </a:moveTo>
                      <a:lnTo>
                        <a:pt x="1" y="14248"/>
                      </a:lnTo>
                      <a:lnTo>
                        <a:pt x="15548" y="14248"/>
                      </a:lnTo>
                      <a:lnTo>
                        <a:pt x="149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2" name="Google Shape;3312;p16"/>
                <p:cNvSpPr/>
                <p:nvPr/>
              </p:nvSpPr>
              <p:spPr>
                <a:xfrm>
                  <a:off x="2140825" y="4425675"/>
                  <a:ext cx="270850" cy="2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34" h="9606" extrusionOk="0">
                      <a:moveTo>
                        <a:pt x="5811" y="1"/>
                      </a:moveTo>
                      <a:cubicBezTo>
                        <a:pt x="2910" y="1"/>
                        <a:pt x="324" y="3563"/>
                        <a:pt x="39" y="7952"/>
                      </a:cubicBezTo>
                      <a:cubicBezTo>
                        <a:pt x="0" y="8521"/>
                        <a:pt x="9" y="9073"/>
                        <a:pt x="45" y="9606"/>
                      </a:cubicBezTo>
                      <a:lnTo>
                        <a:pt x="10323" y="9606"/>
                      </a:lnTo>
                      <a:cubicBezTo>
                        <a:pt x="10434" y="9076"/>
                        <a:pt x="10509" y="8521"/>
                        <a:pt x="10546" y="7952"/>
                      </a:cubicBezTo>
                      <a:cubicBezTo>
                        <a:pt x="10833" y="3558"/>
                        <a:pt x="8713" y="1"/>
                        <a:pt x="58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3" name="Google Shape;3313;p16"/>
                <p:cNvSpPr/>
                <p:nvPr/>
              </p:nvSpPr>
              <p:spPr>
                <a:xfrm>
                  <a:off x="2069326" y="4309550"/>
                  <a:ext cx="386936" cy="35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45" h="14251" extrusionOk="0">
                      <a:moveTo>
                        <a:pt x="541" y="1"/>
                      </a:moveTo>
                      <a:lnTo>
                        <a:pt x="0" y="14251"/>
                      </a:lnTo>
                      <a:lnTo>
                        <a:pt x="848" y="14251"/>
                      </a:lnTo>
                      <a:cubicBezTo>
                        <a:pt x="764" y="13629"/>
                        <a:pt x="723" y="12984"/>
                        <a:pt x="723" y="12323"/>
                      </a:cubicBezTo>
                      <a:cubicBezTo>
                        <a:pt x="723" y="6749"/>
                        <a:pt x="4679" y="2361"/>
                        <a:pt x="8283" y="2361"/>
                      </a:cubicBezTo>
                      <a:cubicBezTo>
                        <a:pt x="11885" y="2361"/>
                        <a:pt x="13768" y="6752"/>
                        <a:pt x="13768" y="12323"/>
                      </a:cubicBezTo>
                      <a:cubicBezTo>
                        <a:pt x="13768" y="12982"/>
                        <a:pt x="13726" y="13626"/>
                        <a:pt x="13648" y="14251"/>
                      </a:cubicBezTo>
                      <a:lnTo>
                        <a:pt x="14144" y="14251"/>
                      </a:lnTo>
                      <a:lnTo>
                        <a:pt x="1360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4" name="Google Shape;3314;p16"/>
                <p:cNvSpPr/>
                <p:nvPr/>
              </p:nvSpPr>
              <p:spPr>
                <a:xfrm>
                  <a:off x="2583625" y="4534900"/>
                  <a:ext cx="717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9" h="5572" extrusionOk="0">
                      <a:moveTo>
                        <a:pt x="1" y="1"/>
                      </a:moveTo>
                      <a:lnTo>
                        <a:pt x="1167" y="5572"/>
                      </a:lnTo>
                      <a:lnTo>
                        <a:pt x="2869" y="5572"/>
                      </a:lnTo>
                      <a:lnTo>
                        <a:pt x="126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5" name="Google Shape;3315;p16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6" name="Google Shape;3316;p16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7" name="Google Shape;3317;p16"/>
                <p:cNvSpPr/>
                <p:nvPr/>
              </p:nvSpPr>
              <p:spPr>
                <a:xfrm>
                  <a:off x="2166625" y="4409575"/>
                  <a:ext cx="196225" cy="20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9" h="8125" extrusionOk="0">
                      <a:moveTo>
                        <a:pt x="849" y="3895"/>
                      </a:moveTo>
                      <a:cubicBezTo>
                        <a:pt x="842" y="3906"/>
                        <a:pt x="836" y="3917"/>
                        <a:pt x="830" y="3928"/>
                      </a:cubicBezTo>
                      <a:lnTo>
                        <a:pt x="830" y="3928"/>
                      </a:lnTo>
                      <a:cubicBezTo>
                        <a:pt x="836" y="3917"/>
                        <a:pt x="843" y="3906"/>
                        <a:pt x="849" y="3895"/>
                      </a:cubicBezTo>
                      <a:close/>
                      <a:moveTo>
                        <a:pt x="3055" y="0"/>
                      </a:moveTo>
                      <a:lnTo>
                        <a:pt x="3055" y="0"/>
                      </a:lnTo>
                      <a:cubicBezTo>
                        <a:pt x="2771" y="667"/>
                        <a:pt x="2483" y="581"/>
                        <a:pt x="2090" y="1942"/>
                      </a:cubicBezTo>
                      <a:cubicBezTo>
                        <a:pt x="1889" y="2651"/>
                        <a:pt x="2059" y="3476"/>
                        <a:pt x="2118" y="3783"/>
                      </a:cubicBezTo>
                      <a:cubicBezTo>
                        <a:pt x="2093" y="3766"/>
                        <a:pt x="2065" y="3759"/>
                        <a:pt x="2036" y="3759"/>
                      </a:cubicBezTo>
                      <a:cubicBezTo>
                        <a:pt x="1971" y="3759"/>
                        <a:pt x="1904" y="3799"/>
                        <a:pt x="1867" y="3853"/>
                      </a:cubicBezTo>
                      <a:cubicBezTo>
                        <a:pt x="1819" y="3934"/>
                        <a:pt x="1814" y="4034"/>
                        <a:pt x="1814" y="4129"/>
                      </a:cubicBezTo>
                      <a:cubicBezTo>
                        <a:pt x="1811" y="4333"/>
                        <a:pt x="1811" y="4537"/>
                        <a:pt x="1808" y="4740"/>
                      </a:cubicBezTo>
                      <a:cubicBezTo>
                        <a:pt x="1806" y="5033"/>
                        <a:pt x="1755" y="5396"/>
                        <a:pt x="1474" y="5479"/>
                      </a:cubicBezTo>
                      <a:cubicBezTo>
                        <a:pt x="1441" y="5489"/>
                        <a:pt x="1408" y="5493"/>
                        <a:pt x="1375" y="5493"/>
                      </a:cubicBezTo>
                      <a:cubicBezTo>
                        <a:pt x="1206" y="5493"/>
                        <a:pt x="1033" y="5376"/>
                        <a:pt x="935" y="5231"/>
                      </a:cubicBezTo>
                      <a:cubicBezTo>
                        <a:pt x="818" y="5053"/>
                        <a:pt x="787" y="4841"/>
                        <a:pt x="762" y="4634"/>
                      </a:cubicBezTo>
                      <a:cubicBezTo>
                        <a:pt x="736" y="4393"/>
                        <a:pt x="722" y="4139"/>
                        <a:pt x="830" y="3928"/>
                      </a:cubicBezTo>
                      <a:lnTo>
                        <a:pt x="830" y="3928"/>
                      </a:lnTo>
                      <a:cubicBezTo>
                        <a:pt x="552" y="4434"/>
                        <a:pt x="272" y="4951"/>
                        <a:pt x="165" y="5524"/>
                      </a:cubicBezTo>
                      <a:cubicBezTo>
                        <a:pt x="1" y="6420"/>
                        <a:pt x="302" y="7410"/>
                        <a:pt x="955" y="8107"/>
                      </a:cubicBezTo>
                      <a:lnTo>
                        <a:pt x="6328" y="8124"/>
                      </a:lnTo>
                      <a:cubicBezTo>
                        <a:pt x="6336" y="8125"/>
                        <a:pt x="6344" y="8125"/>
                        <a:pt x="6352" y="8125"/>
                      </a:cubicBezTo>
                      <a:cubicBezTo>
                        <a:pt x="6674" y="8125"/>
                        <a:pt x="6961" y="7851"/>
                        <a:pt x="6969" y="7533"/>
                      </a:cubicBezTo>
                      <a:cubicBezTo>
                        <a:pt x="7218" y="7491"/>
                        <a:pt x="7407" y="7301"/>
                        <a:pt x="7516" y="7086"/>
                      </a:cubicBezTo>
                      <a:cubicBezTo>
                        <a:pt x="7625" y="6869"/>
                        <a:pt x="7664" y="6618"/>
                        <a:pt x="7698" y="6375"/>
                      </a:cubicBezTo>
                      <a:cubicBezTo>
                        <a:pt x="7781" y="5775"/>
                        <a:pt x="7848" y="5170"/>
                        <a:pt x="7790" y="4562"/>
                      </a:cubicBezTo>
                      <a:cubicBezTo>
                        <a:pt x="7725" y="3956"/>
                        <a:pt x="7530" y="3337"/>
                        <a:pt x="7140" y="2846"/>
                      </a:cubicBezTo>
                      <a:cubicBezTo>
                        <a:pt x="6958" y="2620"/>
                        <a:pt x="6730" y="2411"/>
                        <a:pt x="6568" y="2174"/>
                      </a:cubicBezTo>
                      <a:lnTo>
                        <a:pt x="6568" y="2174"/>
                      </a:lnTo>
                      <a:cubicBezTo>
                        <a:pt x="6607" y="2787"/>
                        <a:pt x="7008" y="3398"/>
                        <a:pt x="6409" y="3990"/>
                      </a:cubicBezTo>
                      <a:cubicBezTo>
                        <a:pt x="5870" y="3739"/>
                        <a:pt x="5558" y="2860"/>
                        <a:pt x="5803" y="2229"/>
                      </a:cubicBezTo>
                      <a:lnTo>
                        <a:pt x="5803" y="2229"/>
                      </a:lnTo>
                      <a:cubicBezTo>
                        <a:pt x="5240" y="2946"/>
                        <a:pt x="5789" y="3898"/>
                        <a:pt x="5711" y="4509"/>
                      </a:cubicBezTo>
                      <a:cubicBezTo>
                        <a:pt x="5552" y="3683"/>
                        <a:pt x="4908" y="3334"/>
                        <a:pt x="4534" y="2573"/>
                      </a:cubicBezTo>
                      <a:lnTo>
                        <a:pt x="4534" y="2573"/>
                      </a:lnTo>
                      <a:cubicBezTo>
                        <a:pt x="4629" y="2921"/>
                        <a:pt x="4484" y="3041"/>
                        <a:pt x="4372" y="3376"/>
                      </a:cubicBezTo>
                      <a:cubicBezTo>
                        <a:pt x="4353" y="3423"/>
                        <a:pt x="4336" y="3474"/>
                        <a:pt x="4291" y="3502"/>
                      </a:cubicBezTo>
                      <a:cubicBezTo>
                        <a:pt x="4270" y="3514"/>
                        <a:pt x="4247" y="3519"/>
                        <a:pt x="4223" y="3519"/>
                      </a:cubicBezTo>
                      <a:cubicBezTo>
                        <a:pt x="4166" y="3519"/>
                        <a:pt x="4104" y="3491"/>
                        <a:pt x="4051" y="3460"/>
                      </a:cubicBezTo>
                      <a:cubicBezTo>
                        <a:pt x="3850" y="3342"/>
                        <a:pt x="3669" y="3195"/>
                        <a:pt x="3521" y="3024"/>
                      </a:cubicBezTo>
                      <a:lnTo>
                        <a:pt x="3521" y="3024"/>
                      </a:lnTo>
                      <a:cubicBezTo>
                        <a:pt x="3538" y="3111"/>
                        <a:pt x="3527" y="3206"/>
                        <a:pt x="3485" y="3281"/>
                      </a:cubicBezTo>
                      <a:cubicBezTo>
                        <a:pt x="2938" y="2910"/>
                        <a:pt x="2673" y="2221"/>
                        <a:pt x="2676" y="1585"/>
                      </a:cubicBezTo>
                      <a:cubicBezTo>
                        <a:pt x="2679" y="1033"/>
                        <a:pt x="2846" y="505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8" name="Google Shape;3318;p16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9" name="Google Shape;3319;p16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0" name="Google Shape;3320;p16"/>
                <p:cNvSpPr/>
                <p:nvPr/>
              </p:nvSpPr>
              <p:spPr>
                <a:xfrm>
                  <a:off x="2169275" y="4441925"/>
                  <a:ext cx="193575" cy="17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3" h="6828" extrusionOk="0">
                      <a:moveTo>
                        <a:pt x="2182" y="1"/>
                      </a:moveTo>
                      <a:lnTo>
                        <a:pt x="2182" y="1"/>
                      </a:lnTo>
                      <a:cubicBezTo>
                        <a:pt x="2112" y="171"/>
                        <a:pt x="2043" y="380"/>
                        <a:pt x="1967" y="642"/>
                      </a:cubicBezTo>
                      <a:cubicBezTo>
                        <a:pt x="1764" y="1348"/>
                        <a:pt x="1934" y="2177"/>
                        <a:pt x="1995" y="2484"/>
                      </a:cubicBezTo>
                      <a:cubicBezTo>
                        <a:pt x="1969" y="2467"/>
                        <a:pt x="1941" y="2459"/>
                        <a:pt x="1912" y="2459"/>
                      </a:cubicBezTo>
                      <a:cubicBezTo>
                        <a:pt x="1847" y="2459"/>
                        <a:pt x="1781" y="2497"/>
                        <a:pt x="1744" y="2553"/>
                      </a:cubicBezTo>
                      <a:cubicBezTo>
                        <a:pt x="1733" y="2570"/>
                        <a:pt x="1727" y="2587"/>
                        <a:pt x="1719" y="2609"/>
                      </a:cubicBezTo>
                      <a:cubicBezTo>
                        <a:pt x="1727" y="2626"/>
                        <a:pt x="1730" y="2640"/>
                        <a:pt x="1733" y="2657"/>
                      </a:cubicBezTo>
                      <a:cubicBezTo>
                        <a:pt x="1917" y="3265"/>
                        <a:pt x="2132" y="3912"/>
                        <a:pt x="1951" y="4523"/>
                      </a:cubicBezTo>
                      <a:cubicBezTo>
                        <a:pt x="1806" y="5000"/>
                        <a:pt x="1415" y="5399"/>
                        <a:pt x="938" y="5544"/>
                      </a:cubicBezTo>
                      <a:cubicBezTo>
                        <a:pt x="844" y="5573"/>
                        <a:pt x="744" y="5592"/>
                        <a:pt x="647" y="5592"/>
                      </a:cubicBezTo>
                      <a:cubicBezTo>
                        <a:pt x="574" y="5592"/>
                        <a:pt x="503" y="5581"/>
                        <a:pt x="436" y="5555"/>
                      </a:cubicBezTo>
                      <a:cubicBezTo>
                        <a:pt x="132" y="5432"/>
                        <a:pt x="28" y="5073"/>
                        <a:pt x="1" y="4738"/>
                      </a:cubicBezTo>
                      <a:lnTo>
                        <a:pt x="1" y="4738"/>
                      </a:lnTo>
                      <a:cubicBezTo>
                        <a:pt x="3" y="5486"/>
                        <a:pt x="302" y="6244"/>
                        <a:pt x="829" y="6811"/>
                      </a:cubicBezTo>
                      <a:lnTo>
                        <a:pt x="6205" y="6827"/>
                      </a:lnTo>
                      <a:cubicBezTo>
                        <a:pt x="6213" y="6828"/>
                        <a:pt x="6221" y="6828"/>
                        <a:pt x="6229" y="6828"/>
                      </a:cubicBezTo>
                      <a:cubicBezTo>
                        <a:pt x="6549" y="6828"/>
                        <a:pt x="6839" y="6555"/>
                        <a:pt x="6847" y="6236"/>
                      </a:cubicBezTo>
                      <a:cubicBezTo>
                        <a:pt x="7092" y="6194"/>
                        <a:pt x="7285" y="6004"/>
                        <a:pt x="7393" y="5790"/>
                      </a:cubicBezTo>
                      <a:cubicBezTo>
                        <a:pt x="7500" y="5572"/>
                        <a:pt x="7539" y="5321"/>
                        <a:pt x="7575" y="5078"/>
                      </a:cubicBezTo>
                      <a:cubicBezTo>
                        <a:pt x="7675" y="4481"/>
                        <a:pt x="7742" y="3876"/>
                        <a:pt x="7684" y="3268"/>
                      </a:cubicBezTo>
                      <a:cubicBezTo>
                        <a:pt x="7656" y="2983"/>
                        <a:pt x="7594" y="2699"/>
                        <a:pt x="7502" y="2425"/>
                      </a:cubicBezTo>
                      <a:cubicBezTo>
                        <a:pt x="7480" y="2523"/>
                        <a:pt x="7435" y="2620"/>
                        <a:pt x="7349" y="2662"/>
                      </a:cubicBezTo>
                      <a:cubicBezTo>
                        <a:pt x="7319" y="2676"/>
                        <a:pt x="7288" y="2682"/>
                        <a:pt x="7256" y="2682"/>
                      </a:cubicBezTo>
                      <a:cubicBezTo>
                        <a:pt x="7181" y="2682"/>
                        <a:pt x="7104" y="2649"/>
                        <a:pt x="7048" y="2598"/>
                      </a:cubicBezTo>
                      <a:cubicBezTo>
                        <a:pt x="6967" y="2526"/>
                        <a:pt x="6919" y="2425"/>
                        <a:pt x="6869" y="2330"/>
                      </a:cubicBezTo>
                      <a:cubicBezTo>
                        <a:pt x="6785" y="2152"/>
                        <a:pt x="6699" y="1976"/>
                        <a:pt x="6615" y="1803"/>
                      </a:cubicBezTo>
                      <a:lnTo>
                        <a:pt x="6615" y="1803"/>
                      </a:lnTo>
                      <a:cubicBezTo>
                        <a:pt x="6632" y="1984"/>
                        <a:pt x="6618" y="2163"/>
                        <a:pt x="6543" y="2339"/>
                      </a:cubicBezTo>
                      <a:cubicBezTo>
                        <a:pt x="6562" y="2609"/>
                        <a:pt x="6518" y="2874"/>
                        <a:pt x="6353" y="3078"/>
                      </a:cubicBezTo>
                      <a:cubicBezTo>
                        <a:pt x="6322" y="3117"/>
                        <a:pt x="6283" y="3156"/>
                        <a:pt x="6236" y="3176"/>
                      </a:cubicBezTo>
                      <a:cubicBezTo>
                        <a:pt x="6207" y="3188"/>
                        <a:pt x="6177" y="3193"/>
                        <a:pt x="6147" y="3193"/>
                      </a:cubicBezTo>
                      <a:cubicBezTo>
                        <a:pt x="6087" y="3193"/>
                        <a:pt x="6026" y="3173"/>
                        <a:pt x="5971" y="3148"/>
                      </a:cubicBezTo>
                      <a:cubicBezTo>
                        <a:pt x="5814" y="3078"/>
                        <a:pt x="5678" y="2961"/>
                        <a:pt x="5583" y="2818"/>
                      </a:cubicBezTo>
                      <a:lnTo>
                        <a:pt x="5583" y="2818"/>
                      </a:lnTo>
                      <a:cubicBezTo>
                        <a:pt x="5605" y="2961"/>
                        <a:pt x="5611" y="3089"/>
                        <a:pt x="5594" y="3209"/>
                      </a:cubicBezTo>
                      <a:cubicBezTo>
                        <a:pt x="5502" y="2726"/>
                        <a:pt x="5245" y="2408"/>
                        <a:pt x="4972" y="2074"/>
                      </a:cubicBezTo>
                      <a:lnTo>
                        <a:pt x="4972" y="2074"/>
                      </a:lnTo>
                      <a:cubicBezTo>
                        <a:pt x="5022" y="2208"/>
                        <a:pt x="5075" y="2339"/>
                        <a:pt x="5120" y="2475"/>
                      </a:cubicBezTo>
                      <a:cubicBezTo>
                        <a:pt x="5245" y="2849"/>
                        <a:pt x="5318" y="3268"/>
                        <a:pt x="5173" y="3633"/>
                      </a:cubicBezTo>
                      <a:cubicBezTo>
                        <a:pt x="5148" y="3700"/>
                        <a:pt x="5111" y="3761"/>
                        <a:pt x="5061" y="3809"/>
                      </a:cubicBezTo>
                      <a:cubicBezTo>
                        <a:pt x="5004" y="3858"/>
                        <a:pt x="4937" y="3879"/>
                        <a:pt x="4867" y="3879"/>
                      </a:cubicBezTo>
                      <a:cubicBezTo>
                        <a:pt x="4705" y="3879"/>
                        <a:pt x="4527" y="3767"/>
                        <a:pt x="4414" y="3633"/>
                      </a:cubicBezTo>
                      <a:cubicBezTo>
                        <a:pt x="4090" y="3251"/>
                        <a:pt x="3990" y="2715"/>
                        <a:pt x="4051" y="2210"/>
                      </a:cubicBezTo>
                      <a:cubicBezTo>
                        <a:pt x="4009" y="2199"/>
                        <a:pt x="3965" y="2180"/>
                        <a:pt x="3926" y="2157"/>
                      </a:cubicBezTo>
                      <a:cubicBezTo>
                        <a:pt x="3842" y="2110"/>
                        <a:pt x="3767" y="2057"/>
                        <a:pt x="3689" y="1998"/>
                      </a:cubicBezTo>
                      <a:lnTo>
                        <a:pt x="3689" y="1998"/>
                      </a:lnTo>
                      <a:cubicBezTo>
                        <a:pt x="3694" y="2060"/>
                        <a:pt x="3697" y="2127"/>
                        <a:pt x="3697" y="2191"/>
                      </a:cubicBezTo>
                      <a:cubicBezTo>
                        <a:pt x="3694" y="2283"/>
                        <a:pt x="3686" y="2386"/>
                        <a:pt x="3633" y="2461"/>
                      </a:cubicBezTo>
                      <a:cubicBezTo>
                        <a:pt x="3571" y="2553"/>
                        <a:pt x="3454" y="2595"/>
                        <a:pt x="3343" y="2609"/>
                      </a:cubicBezTo>
                      <a:cubicBezTo>
                        <a:pt x="3314" y="2612"/>
                        <a:pt x="3286" y="2614"/>
                        <a:pt x="3258" y="2614"/>
                      </a:cubicBezTo>
                      <a:cubicBezTo>
                        <a:pt x="2922" y="2614"/>
                        <a:pt x="2602" y="2392"/>
                        <a:pt x="2422" y="2099"/>
                      </a:cubicBezTo>
                      <a:cubicBezTo>
                        <a:pt x="2227" y="1781"/>
                        <a:pt x="2171" y="1404"/>
                        <a:pt x="2151" y="1036"/>
                      </a:cubicBezTo>
                      <a:cubicBezTo>
                        <a:pt x="2135" y="690"/>
                        <a:pt x="2143" y="341"/>
                        <a:pt x="21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1" name="Google Shape;3321;p16"/>
                <p:cNvSpPr/>
                <p:nvPr/>
              </p:nvSpPr>
              <p:spPr>
                <a:xfrm>
                  <a:off x="2093325" y="4567325"/>
                  <a:ext cx="344775" cy="7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1" h="3159" extrusionOk="0">
                      <a:moveTo>
                        <a:pt x="8219" y="1"/>
                      </a:moveTo>
                      <a:cubicBezTo>
                        <a:pt x="7538" y="87"/>
                        <a:pt x="7075" y="391"/>
                        <a:pt x="6897" y="988"/>
                      </a:cubicBezTo>
                      <a:cubicBezTo>
                        <a:pt x="6696" y="369"/>
                        <a:pt x="6236" y="82"/>
                        <a:pt x="5602" y="18"/>
                      </a:cubicBezTo>
                      <a:lnTo>
                        <a:pt x="366" y="1834"/>
                      </a:lnTo>
                      <a:cubicBezTo>
                        <a:pt x="1" y="2199"/>
                        <a:pt x="145" y="3159"/>
                        <a:pt x="612" y="3159"/>
                      </a:cubicBezTo>
                      <a:cubicBezTo>
                        <a:pt x="613" y="3159"/>
                        <a:pt x="614" y="3159"/>
                        <a:pt x="614" y="3159"/>
                      </a:cubicBezTo>
                      <a:lnTo>
                        <a:pt x="12744" y="3159"/>
                      </a:lnTo>
                      <a:cubicBezTo>
                        <a:pt x="13347" y="3159"/>
                        <a:pt x="13790" y="2037"/>
                        <a:pt x="13238" y="1624"/>
                      </a:cubicBezTo>
                      <a:lnTo>
                        <a:pt x="8219" y="1"/>
                      </a:ln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2" name="Google Shape;3322;p16"/>
                <p:cNvSpPr/>
                <p:nvPr/>
              </p:nvSpPr>
              <p:spPr>
                <a:xfrm>
                  <a:off x="2097225" y="4576050"/>
                  <a:ext cx="3369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2810" extrusionOk="0">
                      <a:moveTo>
                        <a:pt x="7157" y="1"/>
                      </a:moveTo>
                      <a:cubicBezTo>
                        <a:pt x="6961" y="160"/>
                        <a:pt x="6822" y="372"/>
                        <a:pt x="6738" y="642"/>
                      </a:cubicBezTo>
                      <a:cubicBezTo>
                        <a:pt x="6654" y="388"/>
                        <a:pt x="6529" y="190"/>
                        <a:pt x="6367" y="40"/>
                      </a:cubicBezTo>
                      <a:cubicBezTo>
                        <a:pt x="6124" y="678"/>
                        <a:pt x="4459" y="1443"/>
                        <a:pt x="2352" y="1833"/>
                      </a:cubicBezTo>
                      <a:cubicBezTo>
                        <a:pt x="1499" y="1990"/>
                        <a:pt x="693" y="2071"/>
                        <a:pt x="6" y="2071"/>
                      </a:cubicBezTo>
                      <a:cubicBezTo>
                        <a:pt x="1" y="2439"/>
                        <a:pt x="165" y="2810"/>
                        <a:pt x="458" y="2810"/>
                      </a:cubicBezTo>
                      <a:lnTo>
                        <a:pt x="12588" y="2810"/>
                      </a:lnTo>
                      <a:cubicBezTo>
                        <a:pt x="13085" y="2810"/>
                        <a:pt x="13475" y="2045"/>
                        <a:pt x="13286" y="1546"/>
                      </a:cubicBezTo>
                      <a:lnTo>
                        <a:pt x="13286" y="1546"/>
                      </a:lnTo>
                      <a:cubicBezTo>
                        <a:pt x="13014" y="1683"/>
                        <a:pt x="12625" y="1751"/>
                        <a:pt x="12160" y="1751"/>
                      </a:cubicBezTo>
                      <a:cubicBezTo>
                        <a:pt x="11408" y="1751"/>
                        <a:pt x="10454" y="1573"/>
                        <a:pt x="9464" y="1214"/>
                      </a:cubicBezTo>
                      <a:cubicBezTo>
                        <a:pt x="8535" y="879"/>
                        <a:pt x="7734" y="447"/>
                        <a:pt x="7157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3" name="Google Shape;3323;p16"/>
                <p:cNvSpPr/>
                <p:nvPr/>
              </p:nvSpPr>
              <p:spPr>
                <a:xfrm>
                  <a:off x="2265800" y="4592150"/>
                  <a:ext cx="5582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" h="1737" extrusionOk="0">
                      <a:moveTo>
                        <a:pt x="1" y="1"/>
                      </a:moveTo>
                      <a:lnTo>
                        <a:pt x="494" y="1625"/>
                      </a:lnTo>
                      <a:cubicBezTo>
                        <a:pt x="804" y="1543"/>
                        <a:pt x="1073" y="1513"/>
                        <a:pt x="1300" y="1513"/>
                      </a:cubicBezTo>
                      <a:cubicBezTo>
                        <a:pt x="1921" y="1513"/>
                        <a:pt x="2232" y="1736"/>
                        <a:pt x="2232" y="173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4" name="Google Shape;3324;p16"/>
                <p:cNvSpPr/>
                <p:nvPr/>
              </p:nvSpPr>
              <p:spPr>
                <a:xfrm>
                  <a:off x="2092700" y="4613300"/>
                  <a:ext cx="32175" cy="3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" h="1496" extrusionOk="0">
                      <a:moveTo>
                        <a:pt x="459" y="0"/>
                      </a:moveTo>
                      <a:cubicBezTo>
                        <a:pt x="406" y="0"/>
                        <a:pt x="355" y="11"/>
                        <a:pt x="307" y="34"/>
                      </a:cubicBezTo>
                      <a:cubicBezTo>
                        <a:pt x="53" y="151"/>
                        <a:pt x="0" y="567"/>
                        <a:pt x="182" y="963"/>
                      </a:cubicBezTo>
                      <a:cubicBezTo>
                        <a:pt x="334" y="1288"/>
                        <a:pt x="597" y="1496"/>
                        <a:pt x="826" y="1496"/>
                      </a:cubicBezTo>
                      <a:cubicBezTo>
                        <a:pt x="879" y="1496"/>
                        <a:pt x="930" y="1485"/>
                        <a:pt x="977" y="1462"/>
                      </a:cubicBezTo>
                      <a:cubicBezTo>
                        <a:pt x="1233" y="1345"/>
                        <a:pt x="1286" y="929"/>
                        <a:pt x="1102" y="530"/>
                      </a:cubicBezTo>
                      <a:cubicBezTo>
                        <a:pt x="952" y="208"/>
                        <a:pt x="690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5" name="Google Shape;3325;p16"/>
                <p:cNvSpPr/>
                <p:nvPr/>
              </p:nvSpPr>
              <p:spPr>
                <a:xfrm>
                  <a:off x="2398875" y="4607750"/>
                  <a:ext cx="35800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" h="1685" extrusionOk="0">
                      <a:moveTo>
                        <a:pt x="961" y="0"/>
                      </a:moveTo>
                      <a:cubicBezTo>
                        <a:pt x="695" y="0"/>
                        <a:pt x="375" y="268"/>
                        <a:pt x="204" y="660"/>
                      </a:cubicBezTo>
                      <a:cubicBezTo>
                        <a:pt x="1" y="1112"/>
                        <a:pt x="67" y="1561"/>
                        <a:pt x="349" y="1665"/>
                      </a:cubicBezTo>
                      <a:cubicBezTo>
                        <a:pt x="387" y="1678"/>
                        <a:pt x="427" y="1684"/>
                        <a:pt x="469" y="1684"/>
                      </a:cubicBezTo>
                      <a:cubicBezTo>
                        <a:pt x="735" y="1684"/>
                        <a:pt x="1052" y="1415"/>
                        <a:pt x="1228" y="1026"/>
                      </a:cubicBezTo>
                      <a:cubicBezTo>
                        <a:pt x="1432" y="571"/>
                        <a:pt x="1365" y="122"/>
                        <a:pt x="1083" y="21"/>
                      </a:cubicBezTo>
                      <a:cubicBezTo>
                        <a:pt x="1044" y="7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6" name="Google Shape;3326;p16"/>
                <p:cNvSpPr/>
                <p:nvPr/>
              </p:nvSpPr>
              <p:spPr>
                <a:xfrm>
                  <a:off x="1972950" y="4291075"/>
                  <a:ext cx="582325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3" h="1047" extrusionOk="0">
                      <a:moveTo>
                        <a:pt x="480" y="0"/>
                      </a:moveTo>
                      <a:cubicBezTo>
                        <a:pt x="215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5" y="1047"/>
                        <a:pt x="480" y="1047"/>
                      </a:cubicBezTo>
                      <a:lnTo>
                        <a:pt x="22804" y="1047"/>
                      </a:lnTo>
                      <a:cubicBezTo>
                        <a:pt x="23069" y="1047"/>
                        <a:pt x="23284" y="832"/>
                        <a:pt x="23284" y="567"/>
                      </a:cubicBezTo>
                      <a:lnTo>
                        <a:pt x="23284" y="483"/>
                      </a:lnTo>
                      <a:cubicBezTo>
                        <a:pt x="23292" y="215"/>
                        <a:pt x="23075" y="0"/>
                        <a:pt x="2280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7" name="Google Shape;3327;p16"/>
                <p:cNvSpPr/>
                <p:nvPr/>
              </p:nvSpPr>
              <p:spPr>
                <a:xfrm>
                  <a:off x="2072400" y="4300700"/>
                  <a:ext cx="372525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1" h="495" extrusionOk="0">
                      <a:moveTo>
                        <a:pt x="1" y="0"/>
                      </a:moveTo>
                      <a:lnTo>
                        <a:pt x="1" y="494"/>
                      </a:lnTo>
                      <a:lnTo>
                        <a:pt x="14901" y="494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8" name="Google Shape;3328;p16"/>
                <p:cNvSpPr/>
                <p:nvPr/>
              </p:nvSpPr>
              <p:spPr>
                <a:xfrm>
                  <a:off x="1973025" y="4291075"/>
                  <a:ext cx="582336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7" h="1047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8" y="1047"/>
                        <a:pt x="483" y="1047"/>
                      </a:cubicBezTo>
                      <a:lnTo>
                        <a:pt x="20324" y="1047"/>
                      </a:lnTo>
                      <a:cubicBezTo>
                        <a:pt x="20589" y="1047"/>
                        <a:pt x="20806" y="832"/>
                        <a:pt x="20806" y="567"/>
                      </a:cubicBezTo>
                      <a:lnTo>
                        <a:pt x="20806" y="483"/>
                      </a:lnTo>
                      <a:cubicBezTo>
                        <a:pt x="20806" y="215"/>
                        <a:pt x="20589" y="0"/>
                        <a:pt x="20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9" name="Google Shape;3329;p16"/>
                <p:cNvSpPr/>
                <p:nvPr/>
              </p:nvSpPr>
              <p:spPr>
                <a:xfrm>
                  <a:off x="2504900" y="4528075"/>
                  <a:ext cx="11292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606" extrusionOk="0">
                      <a:moveTo>
                        <a:pt x="0" y="0"/>
                      </a:moveTo>
                      <a:lnTo>
                        <a:pt x="0" y="606"/>
                      </a:lnTo>
                      <a:lnTo>
                        <a:pt x="4517" y="606"/>
                      </a:lnTo>
                      <a:lnTo>
                        <a:pt x="433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0" name="Google Shape;3330;p16"/>
                <p:cNvSpPr/>
                <p:nvPr/>
              </p:nvSpPr>
              <p:spPr>
                <a:xfrm>
                  <a:off x="2583150" y="4528075"/>
                  <a:ext cx="3467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7" h="606" extrusionOk="0">
                      <a:moveTo>
                        <a:pt x="0" y="0"/>
                      </a:moveTo>
                      <a:lnTo>
                        <a:pt x="87" y="606"/>
                      </a:lnTo>
                      <a:lnTo>
                        <a:pt x="1387" y="606"/>
                      </a:lnTo>
                      <a:lnTo>
                        <a:pt x="120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1" name="Google Shape;3331;p16"/>
                <p:cNvSpPr/>
                <p:nvPr/>
              </p:nvSpPr>
              <p:spPr>
                <a:xfrm>
                  <a:off x="2073250" y="4491875"/>
                  <a:ext cx="1542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7307" extrusionOk="0">
                      <a:moveTo>
                        <a:pt x="410" y="0"/>
                      </a:moveTo>
                      <a:cubicBezTo>
                        <a:pt x="301" y="0"/>
                        <a:pt x="212" y="87"/>
                        <a:pt x="206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7" y="95"/>
                        <a:pt x="524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2" name="Google Shape;3332;p16"/>
                <p:cNvSpPr/>
                <p:nvPr/>
              </p:nvSpPr>
              <p:spPr>
                <a:xfrm>
                  <a:off x="2139000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3" name="Google Shape;3333;p16"/>
                <p:cNvSpPr/>
                <p:nvPr/>
              </p:nvSpPr>
              <p:spPr>
                <a:xfrm>
                  <a:off x="22046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11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4" name="Google Shape;3334;p16"/>
                <p:cNvSpPr/>
                <p:nvPr/>
              </p:nvSpPr>
              <p:spPr>
                <a:xfrm>
                  <a:off x="2270400" y="4491875"/>
                  <a:ext cx="1530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307" extrusionOk="0">
                      <a:moveTo>
                        <a:pt x="408" y="0"/>
                      </a:moveTo>
                      <a:cubicBezTo>
                        <a:pt x="299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2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5" name="Google Shape;3335;p16"/>
                <p:cNvSpPr/>
                <p:nvPr/>
              </p:nvSpPr>
              <p:spPr>
                <a:xfrm>
                  <a:off x="23360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6" name="Google Shape;3336;p16"/>
                <p:cNvSpPr/>
                <p:nvPr/>
              </p:nvSpPr>
              <p:spPr>
                <a:xfrm>
                  <a:off x="2401675" y="4491875"/>
                  <a:ext cx="1535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7307" extrusionOk="0">
                      <a:moveTo>
                        <a:pt x="410" y="0"/>
                      </a:moveTo>
                      <a:cubicBezTo>
                        <a:pt x="301" y="0"/>
                        <a:pt x="209" y="87"/>
                        <a:pt x="207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4" y="95"/>
                        <a:pt x="525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7" name="Google Shape;3337;p16"/>
                <p:cNvSpPr/>
                <p:nvPr/>
              </p:nvSpPr>
              <p:spPr>
                <a:xfrm>
                  <a:off x="2049100" y="4548025"/>
                  <a:ext cx="407050" cy="1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2" h="416" extrusionOk="0">
                      <a:moveTo>
                        <a:pt x="9" y="0"/>
                      </a:moveTo>
                      <a:lnTo>
                        <a:pt x="1" y="416"/>
                      </a:lnTo>
                      <a:lnTo>
                        <a:pt x="16274" y="416"/>
                      </a:lnTo>
                      <a:lnTo>
                        <a:pt x="162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8" name="Google Shape;3338;p16"/>
                <p:cNvSpPr/>
                <p:nvPr/>
              </p:nvSpPr>
              <p:spPr>
                <a:xfrm>
                  <a:off x="207820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9" name="Google Shape;3339;p16"/>
                <p:cNvSpPr/>
                <p:nvPr/>
              </p:nvSpPr>
              <p:spPr>
                <a:xfrm>
                  <a:off x="2144875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0" name="Google Shape;3340;p16"/>
                <p:cNvSpPr/>
                <p:nvPr/>
              </p:nvSpPr>
              <p:spPr>
                <a:xfrm>
                  <a:off x="2209800" y="4549825"/>
                  <a:ext cx="51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7" y="285"/>
                        <a:pt x="204" y="221"/>
                        <a:pt x="204" y="146"/>
                      </a:cubicBezTo>
                      <a:cubicBezTo>
                        <a:pt x="204" y="65"/>
                        <a:pt x="157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1" name="Google Shape;3341;p16"/>
                <p:cNvSpPr/>
                <p:nvPr/>
              </p:nvSpPr>
              <p:spPr>
                <a:xfrm>
                  <a:off x="227495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9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2" name="Google Shape;3342;p16"/>
                <p:cNvSpPr/>
                <p:nvPr/>
              </p:nvSpPr>
              <p:spPr>
                <a:xfrm>
                  <a:off x="2341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4" y="221"/>
                        <a:pt x="204" y="146"/>
                      </a:cubicBezTo>
                      <a:cubicBezTo>
                        <a:pt x="204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3" name="Google Shape;3343;p16"/>
                <p:cNvSpPr/>
                <p:nvPr/>
              </p:nvSpPr>
              <p:spPr>
                <a:xfrm>
                  <a:off x="2406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3" y="1"/>
                      </a:moveTo>
                      <a:cubicBezTo>
                        <a:pt x="48" y="1"/>
                        <a:pt x="0" y="65"/>
                        <a:pt x="0" y="146"/>
                      </a:cubicBezTo>
                      <a:cubicBezTo>
                        <a:pt x="0" y="224"/>
                        <a:pt x="48" y="288"/>
                        <a:pt x="103" y="288"/>
                      </a:cubicBezTo>
                      <a:cubicBezTo>
                        <a:pt x="159" y="285"/>
                        <a:pt x="204" y="221"/>
                        <a:pt x="204" y="146"/>
                      </a:cubicBezTo>
                      <a:cubicBezTo>
                        <a:pt x="204" y="65"/>
                        <a:pt x="159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4" name="Google Shape;3344;p16"/>
                <p:cNvSpPr/>
                <p:nvPr/>
              </p:nvSpPr>
              <p:spPr>
                <a:xfrm>
                  <a:off x="2038150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48" y="0"/>
                      </a:moveTo>
                      <a:lnTo>
                        <a:pt x="1" y="1158"/>
                      </a:lnTo>
                      <a:lnTo>
                        <a:pt x="433" y="1158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5" name="Google Shape;3345;p16"/>
                <p:cNvSpPr/>
                <p:nvPr/>
              </p:nvSpPr>
              <p:spPr>
                <a:xfrm>
                  <a:off x="2452925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1" y="0"/>
                      </a:moveTo>
                      <a:lnTo>
                        <a:pt x="48" y="1158"/>
                      </a:lnTo>
                      <a:lnTo>
                        <a:pt x="478" y="1158"/>
                      </a:lnTo>
                      <a:lnTo>
                        <a:pt x="43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6" name="Google Shape;3346;p16"/>
                <p:cNvSpPr/>
                <p:nvPr/>
              </p:nvSpPr>
              <p:spPr>
                <a:xfrm>
                  <a:off x="1972725" y="4166575"/>
                  <a:ext cx="593184" cy="3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0" h="1382" extrusionOk="0">
                      <a:moveTo>
                        <a:pt x="347" y="1"/>
                      </a:moveTo>
                      <a:cubicBezTo>
                        <a:pt x="154" y="1"/>
                        <a:pt x="1" y="154"/>
                        <a:pt x="1" y="347"/>
                      </a:cubicBezTo>
                      <a:lnTo>
                        <a:pt x="1" y="1039"/>
                      </a:lnTo>
                      <a:cubicBezTo>
                        <a:pt x="1" y="1228"/>
                        <a:pt x="154" y="1382"/>
                        <a:pt x="347" y="1382"/>
                      </a:cubicBezTo>
                      <a:lnTo>
                        <a:pt x="21853" y="1382"/>
                      </a:lnTo>
                      <a:cubicBezTo>
                        <a:pt x="22046" y="1382"/>
                        <a:pt x="22199" y="1228"/>
                        <a:pt x="22199" y="1039"/>
                      </a:cubicBezTo>
                      <a:lnTo>
                        <a:pt x="22199" y="347"/>
                      </a:lnTo>
                      <a:cubicBezTo>
                        <a:pt x="22194" y="154"/>
                        <a:pt x="22040" y="1"/>
                        <a:pt x="218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7" name="Google Shape;3347;p16"/>
                <p:cNvSpPr/>
                <p:nvPr/>
              </p:nvSpPr>
              <p:spPr>
                <a:xfrm>
                  <a:off x="1934588" y="4521450"/>
                  <a:ext cx="5275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0" h="606" extrusionOk="0">
                      <a:moveTo>
                        <a:pt x="140" y="0"/>
                      </a:moveTo>
                      <a:lnTo>
                        <a:pt x="0" y="606"/>
                      </a:lnTo>
                      <a:lnTo>
                        <a:pt x="2110" y="606"/>
                      </a:lnTo>
                      <a:lnTo>
                        <a:pt x="211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8" name="Google Shape;3348;p16"/>
                <p:cNvSpPr/>
                <p:nvPr/>
              </p:nvSpPr>
              <p:spPr>
                <a:xfrm>
                  <a:off x="2682250" y="4355290"/>
                  <a:ext cx="57275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1" h="12937" extrusionOk="0">
                      <a:moveTo>
                        <a:pt x="215" y="1"/>
                      </a:moveTo>
                      <a:lnTo>
                        <a:pt x="0" y="6"/>
                      </a:lnTo>
                      <a:cubicBezTo>
                        <a:pt x="95" y="2991"/>
                        <a:pt x="76" y="5329"/>
                        <a:pt x="62" y="7207"/>
                      </a:cubicBezTo>
                      <a:cubicBezTo>
                        <a:pt x="40" y="10423"/>
                        <a:pt x="26" y="12039"/>
                        <a:pt x="634" y="12652"/>
                      </a:cubicBezTo>
                      <a:cubicBezTo>
                        <a:pt x="826" y="12845"/>
                        <a:pt x="1077" y="12937"/>
                        <a:pt x="1398" y="12937"/>
                      </a:cubicBezTo>
                      <a:cubicBezTo>
                        <a:pt x="1741" y="12937"/>
                        <a:pt x="2001" y="12769"/>
                        <a:pt x="2129" y="12474"/>
                      </a:cubicBezTo>
                      <a:cubicBezTo>
                        <a:pt x="2291" y="12108"/>
                        <a:pt x="2213" y="11615"/>
                        <a:pt x="1953" y="11330"/>
                      </a:cubicBezTo>
                      <a:cubicBezTo>
                        <a:pt x="1809" y="11174"/>
                        <a:pt x="1628" y="11094"/>
                        <a:pt x="1425" y="11094"/>
                      </a:cubicBezTo>
                      <a:cubicBezTo>
                        <a:pt x="1333" y="11094"/>
                        <a:pt x="1237" y="11110"/>
                        <a:pt x="1139" y="11143"/>
                      </a:cubicBezTo>
                      <a:lnTo>
                        <a:pt x="1208" y="11347"/>
                      </a:lnTo>
                      <a:cubicBezTo>
                        <a:pt x="1289" y="11320"/>
                        <a:pt x="1361" y="11308"/>
                        <a:pt x="1426" y="11308"/>
                      </a:cubicBezTo>
                      <a:cubicBezTo>
                        <a:pt x="1601" y="11308"/>
                        <a:pt x="1719" y="11392"/>
                        <a:pt x="1794" y="11475"/>
                      </a:cubicBezTo>
                      <a:cubicBezTo>
                        <a:pt x="2001" y="11701"/>
                        <a:pt x="2059" y="12097"/>
                        <a:pt x="1934" y="12387"/>
                      </a:cubicBezTo>
                      <a:cubicBezTo>
                        <a:pt x="1870" y="12541"/>
                        <a:pt x="1719" y="12722"/>
                        <a:pt x="1398" y="12722"/>
                      </a:cubicBezTo>
                      <a:cubicBezTo>
                        <a:pt x="1133" y="12722"/>
                        <a:pt x="938" y="12652"/>
                        <a:pt x="787" y="12502"/>
                      </a:cubicBezTo>
                      <a:cubicBezTo>
                        <a:pt x="240" y="11949"/>
                        <a:pt x="254" y="10267"/>
                        <a:pt x="279" y="7212"/>
                      </a:cubicBezTo>
                      <a:cubicBezTo>
                        <a:pt x="293" y="5332"/>
                        <a:pt x="310" y="2989"/>
                        <a:pt x="21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9" name="Google Shape;3349;p16"/>
                <p:cNvSpPr/>
                <p:nvPr/>
              </p:nvSpPr>
              <p:spPr>
                <a:xfrm>
                  <a:off x="2590875" y="4355290"/>
                  <a:ext cx="57300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2" h="12937" extrusionOk="0">
                      <a:moveTo>
                        <a:pt x="2076" y="1"/>
                      </a:moveTo>
                      <a:cubicBezTo>
                        <a:pt x="1979" y="2989"/>
                        <a:pt x="1998" y="5332"/>
                        <a:pt x="2012" y="7212"/>
                      </a:cubicBezTo>
                      <a:cubicBezTo>
                        <a:pt x="2037" y="10267"/>
                        <a:pt x="2049" y="11949"/>
                        <a:pt x="1505" y="12502"/>
                      </a:cubicBezTo>
                      <a:cubicBezTo>
                        <a:pt x="1354" y="12652"/>
                        <a:pt x="1159" y="12722"/>
                        <a:pt x="894" y="12722"/>
                      </a:cubicBezTo>
                      <a:cubicBezTo>
                        <a:pt x="573" y="12722"/>
                        <a:pt x="422" y="12541"/>
                        <a:pt x="355" y="12387"/>
                      </a:cubicBezTo>
                      <a:cubicBezTo>
                        <a:pt x="230" y="12100"/>
                        <a:pt x="291" y="11698"/>
                        <a:pt x="495" y="11475"/>
                      </a:cubicBezTo>
                      <a:cubicBezTo>
                        <a:pt x="572" y="11393"/>
                        <a:pt x="692" y="11310"/>
                        <a:pt x="867" y="11310"/>
                      </a:cubicBezTo>
                      <a:cubicBezTo>
                        <a:pt x="931" y="11310"/>
                        <a:pt x="1002" y="11321"/>
                        <a:pt x="1080" y="11347"/>
                      </a:cubicBezTo>
                      <a:lnTo>
                        <a:pt x="1150" y="11143"/>
                      </a:lnTo>
                      <a:cubicBezTo>
                        <a:pt x="1051" y="11109"/>
                        <a:pt x="955" y="11092"/>
                        <a:pt x="862" y="11092"/>
                      </a:cubicBezTo>
                      <a:cubicBezTo>
                        <a:pt x="662" y="11092"/>
                        <a:pt x="481" y="11172"/>
                        <a:pt x="338" y="11330"/>
                      </a:cubicBezTo>
                      <a:cubicBezTo>
                        <a:pt x="76" y="11615"/>
                        <a:pt x="1" y="12108"/>
                        <a:pt x="160" y="12474"/>
                      </a:cubicBezTo>
                      <a:cubicBezTo>
                        <a:pt x="294" y="12775"/>
                        <a:pt x="556" y="12937"/>
                        <a:pt x="896" y="12937"/>
                      </a:cubicBezTo>
                      <a:cubicBezTo>
                        <a:pt x="1217" y="12937"/>
                        <a:pt x="1468" y="12845"/>
                        <a:pt x="1658" y="12652"/>
                      </a:cubicBezTo>
                      <a:cubicBezTo>
                        <a:pt x="2266" y="12039"/>
                        <a:pt x="2252" y="10423"/>
                        <a:pt x="2230" y="7207"/>
                      </a:cubicBezTo>
                      <a:cubicBezTo>
                        <a:pt x="2216" y="5329"/>
                        <a:pt x="2196" y="2991"/>
                        <a:pt x="2291" y="6"/>
                      </a:cubicBezTo>
                      <a:lnTo>
                        <a:pt x="20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0" name="Google Shape;3350;p16"/>
                <p:cNvSpPr/>
                <p:nvPr/>
              </p:nvSpPr>
              <p:spPr>
                <a:xfrm>
                  <a:off x="2639500" y="4380115"/>
                  <a:ext cx="50375" cy="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5" h="526" extrusionOk="0">
                      <a:moveTo>
                        <a:pt x="0" y="1"/>
                      </a:moveTo>
                      <a:lnTo>
                        <a:pt x="0" y="525"/>
                      </a:lnTo>
                      <a:lnTo>
                        <a:pt x="2015" y="525"/>
                      </a:lnTo>
                      <a:lnTo>
                        <a:pt x="201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1" name="Google Shape;3351;p16"/>
                <p:cNvSpPr/>
                <p:nvPr/>
              </p:nvSpPr>
              <p:spPr>
                <a:xfrm>
                  <a:off x="2637400" y="4356690"/>
                  <a:ext cx="538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715" extrusionOk="0">
                      <a:moveTo>
                        <a:pt x="1" y="0"/>
                      </a:moveTo>
                      <a:lnTo>
                        <a:pt x="1" y="715"/>
                      </a:lnTo>
                      <a:lnTo>
                        <a:pt x="2154" y="715"/>
                      </a:lnTo>
                      <a:lnTo>
                        <a:pt x="215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2" name="Google Shape;3352;p16"/>
                <p:cNvSpPr/>
                <p:nvPr/>
              </p:nvSpPr>
              <p:spPr>
                <a:xfrm>
                  <a:off x="2625200" y="4343565"/>
                  <a:ext cx="78825" cy="2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942" extrusionOk="0">
                      <a:moveTo>
                        <a:pt x="0" y="1"/>
                      </a:moveTo>
                      <a:cubicBezTo>
                        <a:pt x="84" y="528"/>
                        <a:pt x="759" y="941"/>
                        <a:pt x="1577" y="941"/>
                      </a:cubicBezTo>
                      <a:cubicBezTo>
                        <a:pt x="2397" y="941"/>
                        <a:pt x="3069" y="528"/>
                        <a:pt x="3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3" name="Google Shape;3353;p16"/>
                <p:cNvSpPr/>
                <p:nvPr/>
              </p:nvSpPr>
              <p:spPr>
                <a:xfrm>
                  <a:off x="2662300" y="4369390"/>
                  <a:ext cx="5400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12265" extrusionOk="0">
                      <a:moveTo>
                        <a:pt x="1" y="0"/>
                      </a:moveTo>
                      <a:lnTo>
                        <a:pt x="1" y="12264"/>
                      </a:lnTo>
                      <a:lnTo>
                        <a:pt x="215" y="12264"/>
                      </a:lnTo>
                      <a:lnTo>
                        <a:pt x="21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4" name="Google Shape;3354;p16"/>
                <p:cNvSpPr/>
                <p:nvPr/>
              </p:nvSpPr>
              <p:spPr>
                <a:xfrm>
                  <a:off x="2107825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5" name="Google Shape;3355;p16"/>
                <p:cNvSpPr/>
                <p:nvPr/>
              </p:nvSpPr>
              <p:spPr>
                <a:xfrm>
                  <a:off x="2136275" y="3843725"/>
                  <a:ext cx="143700" cy="8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0" extrusionOk="0">
                      <a:moveTo>
                        <a:pt x="54" y="1"/>
                      </a:moveTo>
                      <a:lnTo>
                        <a:pt x="1" y="96"/>
                      </a:lnTo>
                      <a:lnTo>
                        <a:pt x="5695" y="3329"/>
                      </a:lnTo>
                      <a:lnTo>
                        <a:pt x="5748" y="3234"/>
                      </a:lnTo>
                      <a:lnTo>
                        <a:pt x="54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6" name="Google Shape;3356;p16"/>
                <p:cNvSpPr/>
                <p:nvPr/>
              </p:nvSpPr>
              <p:spPr>
                <a:xfrm>
                  <a:off x="2521425" y="3843875"/>
                  <a:ext cx="143700" cy="8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2" extrusionOk="0">
                      <a:moveTo>
                        <a:pt x="5694" y="0"/>
                      </a:moveTo>
                      <a:lnTo>
                        <a:pt x="0" y="3239"/>
                      </a:lnTo>
                      <a:lnTo>
                        <a:pt x="53" y="3331"/>
                      </a:lnTo>
                      <a:lnTo>
                        <a:pt x="5747" y="95"/>
                      </a:lnTo>
                      <a:lnTo>
                        <a:pt x="569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7" name="Google Shape;3357;p16"/>
                <p:cNvSpPr/>
                <p:nvPr/>
              </p:nvSpPr>
              <p:spPr>
                <a:xfrm>
                  <a:off x="2442675" y="3850300"/>
                  <a:ext cx="21025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2871" extrusionOk="0">
                      <a:moveTo>
                        <a:pt x="734" y="0"/>
                      </a:moveTo>
                      <a:lnTo>
                        <a:pt x="1" y="2843"/>
                      </a:lnTo>
                      <a:lnTo>
                        <a:pt x="107" y="2871"/>
                      </a:lnTo>
                      <a:lnTo>
                        <a:pt x="840" y="28"/>
                      </a:lnTo>
                      <a:lnTo>
                        <a:pt x="73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8" name="Google Shape;3358;p16"/>
                <p:cNvSpPr/>
                <p:nvPr/>
              </p:nvSpPr>
              <p:spPr>
                <a:xfrm>
                  <a:off x="2334150" y="3850150"/>
                  <a:ext cx="20950" cy="7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8" h="2872" extrusionOk="0">
                      <a:moveTo>
                        <a:pt x="107" y="0"/>
                      </a:moveTo>
                      <a:lnTo>
                        <a:pt x="1" y="28"/>
                      </a:lnTo>
                      <a:lnTo>
                        <a:pt x="734" y="2871"/>
                      </a:lnTo>
                      <a:lnTo>
                        <a:pt x="838" y="2846"/>
                      </a:lnTo>
                      <a:lnTo>
                        <a:pt x="107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9" name="Google Shape;3359;p16"/>
                <p:cNvSpPr/>
                <p:nvPr/>
              </p:nvSpPr>
              <p:spPr>
                <a:xfrm>
                  <a:off x="2225900" y="3758050"/>
                  <a:ext cx="14600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2170" extrusionOk="0">
                      <a:moveTo>
                        <a:pt x="272" y="1"/>
                      </a:moveTo>
                      <a:cubicBezTo>
                        <a:pt x="97" y="1"/>
                        <a:pt x="1" y="518"/>
                        <a:pt x="1" y="518"/>
                      </a:cubicBezTo>
                      <a:lnTo>
                        <a:pt x="107" y="2170"/>
                      </a:lnTo>
                      <a:cubicBezTo>
                        <a:pt x="584" y="2078"/>
                        <a:pt x="252" y="1361"/>
                        <a:pt x="322" y="755"/>
                      </a:cubicBezTo>
                      <a:cubicBezTo>
                        <a:pt x="391" y="147"/>
                        <a:pt x="492" y="63"/>
                        <a:pt x="299" y="5"/>
                      </a:cubicBezTo>
                      <a:cubicBezTo>
                        <a:pt x="290" y="2"/>
                        <a:pt x="281" y="1"/>
                        <a:pt x="272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0" name="Google Shape;3360;p16"/>
                <p:cNvSpPr/>
                <p:nvPr/>
              </p:nvSpPr>
              <p:spPr>
                <a:xfrm>
                  <a:off x="2193050" y="3764200"/>
                  <a:ext cx="1287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1977" extrusionOk="0">
                      <a:moveTo>
                        <a:pt x="276" y="0"/>
                      </a:moveTo>
                      <a:cubicBezTo>
                        <a:pt x="268" y="0"/>
                        <a:pt x="260" y="2"/>
                        <a:pt x="252" y="4"/>
                      </a:cubicBezTo>
                      <a:cubicBezTo>
                        <a:pt x="82" y="54"/>
                        <a:pt x="168" y="135"/>
                        <a:pt x="232" y="688"/>
                      </a:cubicBezTo>
                      <a:cubicBezTo>
                        <a:pt x="291" y="1237"/>
                        <a:pt x="1" y="1890"/>
                        <a:pt x="422" y="1977"/>
                      </a:cubicBezTo>
                      <a:lnTo>
                        <a:pt x="514" y="470"/>
                      </a:lnTo>
                      <a:cubicBezTo>
                        <a:pt x="514" y="470"/>
                        <a:pt x="431" y="0"/>
                        <a:pt x="276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1" name="Google Shape;3361;p16"/>
                <p:cNvSpPr/>
                <p:nvPr/>
              </p:nvSpPr>
              <p:spPr>
                <a:xfrm>
                  <a:off x="2200650" y="3761225"/>
                  <a:ext cx="32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2637" extrusionOk="0">
                      <a:moveTo>
                        <a:pt x="1290" y="1"/>
                      </a:moveTo>
                      <a:lnTo>
                        <a:pt x="1" y="160"/>
                      </a:lnTo>
                      <a:lnTo>
                        <a:pt x="126" y="2637"/>
                      </a:lnTo>
                      <a:lnTo>
                        <a:pt x="1173" y="2637"/>
                      </a:lnTo>
                      <a:lnTo>
                        <a:pt x="129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2" name="Google Shape;3362;p16"/>
                <p:cNvSpPr/>
                <p:nvPr/>
              </p:nvSpPr>
              <p:spPr>
                <a:xfrm>
                  <a:off x="2200600" y="3761300"/>
                  <a:ext cx="32300" cy="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" h="2634" extrusionOk="0">
                      <a:moveTo>
                        <a:pt x="1292" y="0"/>
                      </a:moveTo>
                      <a:lnTo>
                        <a:pt x="1214" y="9"/>
                      </a:lnTo>
                      <a:cubicBezTo>
                        <a:pt x="1175" y="1044"/>
                        <a:pt x="915" y="1844"/>
                        <a:pt x="606" y="1844"/>
                      </a:cubicBezTo>
                      <a:cubicBezTo>
                        <a:pt x="310" y="1844"/>
                        <a:pt x="62" y="1119"/>
                        <a:pt x="3" y="154"/>
                      </a:cubicBezTo>
                      <a:lnTo>
                        <a:pt x="0" y="154"/>
                      </a:lnTo>
                      <a:lnTo>
                        <a:pt x="62" y="2634"/>
                      </a:lnTo>
                      <a:lnTo>
                        <a:pt x="1214" y="2634"/>
                      </a:lnTo>
                      <a:lnTo>
                        <a:pt x="1292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3" name="Google Shape;3363;p16"/>
                <p:cNvSpPr/>
                <p:nvPr/>
              </p:nvSpPr>
              <p:spPr>
                <a:xfrm>
                  <a:off x="2200250" y="3699850"/>
                  <a:ext cx="26175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405" extrusionOk="0">
                      <a:moveTo>
                        <a:pt x="363" y="1"/>
                      </a:moveTo>
                      <a:cubicBezTo>
                        <a:pt x="363" y="1"/>
                        <a:pt x="620" y="558"/>
                        <a:pt x="438" y="1047"/>
                      </a:cubicBezTo>
                      <a:cubicBezTo>
                        <a:pt x="260" y="1524"/>
                        <a:pt x="0" y="2299"/>
                        <a:pt x="541" y="2400"/>
                      </a:cubicBezTo>
                      <a:cubicBezTo>
                        <a:pt x="559" y="2403"/>
                        <a:pt x="577" y="2405"/>
                        <a:pt x="595" y="2405"/>
                      </a:cubicBezTo>
                      <a:cubicBezTo>
                        <a:pt x="867" y="2405"/>
                        <a:pt x="1047" y="2000"/>
                        <a:pt x="965" y="1421"/>
                      </a:cubicBezTo>
                      <a:cubicBezTo>
                        <a:pt x="815" y="310"/>
                        <a:pt x="363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4" name="Google Shape;3364;p16"/>
                <p:cNvSpPr/>
                <p:nvPr/>
              </p:nvSpPr>
              <p:spPr>
                <a:xfrm>
                  <a:off x="2216300" y="3769450"/>
                  <a:ext cx="1487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951" extrusionOk="0">
                      <a:moveTo>
                        <a:pt x="180" y="1"/>
                      </a:moveTo>
                      <a:cubicBezTo>
                        <a:pt x="169" y="1"/>
                        <a:pt x="164" y="59"/>
                        <a:pt x="176" y="202"/>
                      </a:cubicBezTo>
                      <a:cubicBezTo>
                        <a:pt x="230" y="873"/>
                        <a:pt x="1" y="1950"/>
                        <a:pt x="271" y="1950"/>
                      </a:cubicBezTo>
                      <a:cubicBezTo>
                        <a:pt x="278" y="1950"/>
                        <a:pt x="285" y="1949"/>
                        <a:pt x="293" y="1948"/>
                      </a:cubicBezTo>
                      <a:cubicBezTo>
                        <a:pt x="594" y="1889"/>
                        <a:pt x="268" y="944"/>
                        <a:pt x="268" y="556"/>
                      </a:cubicBezTo>
                      <a:cubicBezTo>
                        <a:pt x="268" y="290"/>
                        <a:pt x="206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5" name="Google Shape;3365;p16"/>
                <p:cNvSpPr/>
                <p:nvPr/>
              </p:nvSpPr>
              <p:spPr>
                <a:xfrm>
                  <a:off x="2457450" y="3774125"/>
                  <a:ext cx="11325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667" extrusionOk="0">
                      <a:moveTo>
                        <a:pt x="211" y="0"/>
                      </a:moveTo>
                      <a:cubicBezTo>
                        <a:pt x="74" y="0"/>
                        <a:pt x="1" y="394"/>
                        <a:pt x="1" y="394"/>
                      </a:cubicBezTo>
                      <a:lnTo>
                        <a:pt x="82" y="1666"/>
                      </a:lnTo>
                      <a:cubicBezTo>
                        <a:pt x="453" y="1594"/>
                        <a:pt x="196" y="1047"/>
                        <a:pt x="249" y="578"/>
                      </a:cubicBezTo>
                      <a:cubicBezTo>
                        <a:pt x="302" y="112"/>
                        <a:pt x="383" y="48"/>
                        <a:pt x="233" y="3"/>
                      </a:cubicBezTo>
                      <a:cubicBezTo>
                        <a:pt x="225" y="1"/>
                        <a:pt x="218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6" name="Google Shape;3366;p16"/>
                <p:cNvSpPr/>
                <p:nvPr/>
              </p:nvSpPr>
              <p:spPr>
                <a:xfrm>
                  <a:off x="2432000" y="3778650"/>
                  <a:ext cx="10000" cy="3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1525" extrusionOk="0">
                      <a:moveTo>
                        <a:pt x="215" y="1"/>
                      </a:moveTo>
                      <a:cubicBezTo>
                        <a:pt x="209" y="1"/>
                        <a:pt x="203" y="2"/>
                        <a:pt x="196" y="4"/>
                      </a:cubicBezTo>
                      <a:cubicBezTo>
                        <a:pt x="59" y="46"/>
                        <a:pt x="135" y="104"/>
                        <a:pt x="179" y="531"/>
                      </a:cubicBezTo>
                      <a:cubicBezTo>
                        <a:pt x="229" y="955"/>
                        <a:pt x="1" y="1457"/>
                        <a:pt x="330" y="1524"/>
                      </a:cubicBezTo>
                      <a:lnTo>
                        <a:pt x="400" y="364"/>
                      </a:lnTo>
                      <a:cubicBezTo>
                        <a:pt x="400" y="364"/>
                        <a:pt x="337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7" name="Google Shape;3367;p16"/>
                <p:cNvSpPr/>
                <p:nvPr/>
              </p:nvSpPr>
              <p:spPr>
                <a:xfrm>
                  <a:off x="2437875" y="3776500"/>
                  <a:ext cx="24975" cy="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9" h="2026" extrusionOk="0">
                      <a:moveTo>
                        <a:pt x="999" y="0"/>
                      </a:moveTo>
                      <a:lnTo>
                        <a:pt x="0" y="120"/>
                      </a:lnTo>
                      <a:lnTo>
                        <a:pt x="100" y="2026"/>
                      </a:lnTo>
                      <a:lnTo>
                        <a:pt x="907" y="2026"/>
                      </a:lnTo>
                      <a:lnTo>
                        <a:pt x="999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8" name="Google Shape;3368;p16"/>
                <p:cNvSpPr/>
                <p:nvPr/>
              </p:nvSpPr>
              <p:spPr>
                <a:xfrm>
                  <a:off x="2437800" y="3776350"/>
                  <a:ext cx="24925" cy="5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2027" extrusionOk="0">
                      <a:moveTo>
                        <a:pt x="996" y="1"/>
                      </a:moveTo>
                      <a:lnTo>
                        <a:pt x="940" y="12"/>
                      </a:lnTo>
                      <a:cubicBezTo>
                        <a:pt x="910" y="810"/>
                        <a:pt x="712" y="1424"/>
                        <a:pt x="472" y="1424"/>
                      </a:cubicBezTo>
                      <a:cubicBezTo>
                        <a:pt x="240" y="1424"/>
                        <a:pt x="48" y="866"/>
                        <a:pt x="3" y="124"/>
                      </a:cubicBezTo>
                      <a:lnTo>
                        <a:pt x="0" y="124"/>
                      </a:lnTo>
                      <a:lnTo>
                        <a:pt x="45" y="2026"/>
                      </a:lnTo>
                      <a:lnTo>
                        <a:pt x="935" y="2026"/>
                      </a:lnTo>
                      <a:lnTo>
                        <a:pt x="996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9" name="Google Shape;3369;p16"/>
                <p:cNvSpPr/>
                <p:nvPr/>
              </p:nvSpPr>
              <p:spPr>
                <a:xfrm>
                  <a:off x="2437525" y="3729275"/>
                  <a:ext cx="20275" cy="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" h="1852" extrusionOk="0">
                      <a:moveTo>
                        <a:pt x="279" y="1"/>
                      </a:moveTo>
                      <a:cubicBezTo>
                        <a:pt x="279" y="1"/>
                        <a:pt x="477" y="430"/>
                        <a:pt x="338" y="807"/>
                      </a:cubicBezTo>
                      <a:cubicBezTo>
                        <a:pt x="207" y="1173"/>
                        <a:pt x="0" y="1770"/>
                        <a:pt x="421" y="1848"/>
                      </a:cubicBezTo>
                      <a:cubicBezTo>
                        <a:pt x="435" y="1850"/>
                        <a:pt x="449" y="1851"/>
                        <a:pt x="462" y="1851"/>
                      </a:cubicBezTo>
                      <a:cubicBezTo>
                        <a:pt x="674" y="1851"/>
                        <a:pt x="811" y="1541"/>
                        <a:pt x="748" y="1094"/>
                      </a:cubicBezTo>
                      <a:cubicBezTo>
                        <a:pt x="631" y="244"/>
                        <a:pt x="279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0" name="Google Shape;3370;p16"/>
                <p:cNvSpPr/>
                <p:nvPr/>
              </p:nvSpPr>
              <p:spPr>
                <a:xfrm>
                  <a:off x="2449950" y="3782750"/>
                  <a:ext cx="11450" cy="3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502" extrusionOk="0">
                      <a:moveTo>
                        <a:pt x="142" y="1"/>
                      </a:moveTo>
                      <a:cubicBezTo>
                        <a:pt x="133" y="1"/>
                        <a:pt x="130" y="46"/>
                        <a:pt x="139" y="158"/>
                      </a:cubicBezTo>
                      <a:cubicBezTo>
                        <a:pt x="177" y="674"/>
                        <a:pt x="1" y="1501"/>
                        <a:pt x="209" y="1501"/>
                      </a:cubicBezTo>
                      <a:cubicBezTo>
                        <a:pt x="214" y="1501"/>
                        <a:pt x="220" y="1501"/>
                        <a:pt x="226" y="1500"/>
                      </a:cubicBezTo>
                      <a:cubicBezTo>
                        <a:pt x="457" y="1455"/>
                        <a:pt x="209" y="730"/>
                        <a:pt x="209" y="428"/>
                      </a:cubicBezTo>
                      <a:cubicBezTo>
                        <a:pt x="209" y="223"/>
                        <a:pt x="161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1" name="Google Shape;3371;p16"/>
                <p:cNvSpPr/>
                <p:nvPr/>
              </p:nvSpPr>
              <p:spPr>
                <a:xfrm>
                  <a:off x="2315175" y="3741350"/>
                  <a:ext cx="110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6" extrusionOk="0">
                      <a:moveTo>
                        <a:pt x="248" y="1"/>
                      </a:moveTo>
                      <a:cubicBezTo>
                        <a:pt x="237" y="1"/>
                        <a:pt x="227" y="5"/>
                        <a:pt x="216" y="14"/>
                      </a:cubicBezTo>
                      <a:cubicBezTo>
                        <a:pt x="71" y="126"/>
                        <a:pt x="149" y="212"/>
                        <a:pt x="196" y="977"/>
                      </a:cubicBezTo>
                      <a:cubicBezTo>
                        <a:pt x="246" y="1750"/>
                        <a:pt x="1" y="2695"/>
                        <a:pt x="361" y="2796"/>
                      </a:cubicBezTo>
                      <a:lnTo>
                        <a:pt x="442" y="617"/>
                      </a:lnTo>
                      <a:cubicBezTo>
                        <a:pt x="442" y="617"/>
                        <a:pt x="37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2" name="Google Shape;3372;p16"/>
                <p:cNvSpPr/>
                <p:nvPr/>
              </p:nvSpPr>
              <p:spPr>
                <a:xfrm>
                  <a:off x="2342325" y="3742350"/>
                  <a:ext cx="11800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779" extrusionOk="0">
                      <a:moveTo>
                        <a:pt x="215" y="1"/>
                      </a:moveTo>
                      <a:cubicBezTo>
                        <a:pt x="72" y="1"/>
                        <a:pt x="0" y="700"/>
                        <a:pt x="0" y="700"/>
                      </a:cubicBezTo>
                      <a:lnTo>
                        <a:pt x="89" y="2778"/>
                      </a:lnTo>
                      <a:cubicBezTo>
                        <a:pt x="471" y="2630"/>
                        <a:pt x="201" y="1732"/>
                        <a:pt x="251" y="951"/>
                      </a:cubicBezTo>
                      <a:cubicBezTo>
                        <a:pt x="299" y="167"/>
                        <a:pt x="385" y="41"/>
                        <a:pt x="226" y="2"/>
                      </a:cubicBezTo>
                      <a:cubicBezTo>
                        <a:pt x="222" y="1"/>
                        <a:pt x="219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3" name="Google Shape;3373;p16"/>
                <p:cNvSpPr/>
                <p:nvPr/>
              </p:nvSpPr>
              <p:spPr>
                <a:xfrm>
                  <a:off x="2320750" y="3743925"/>
                  <a:ext cx="263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3474" extrusionOk="0">
                      <a:moveTo>
                        <a:pt x="1053" y="1"/>
                      </a:moveTo>
                      <a:lnTo>
                        <a:pt x="1" y="62"/>
                      </a:lnTo>
                      <a:lnTo>
                        <a:pt x="96" y="3474"/>
                      </a:lnTo>
                      <a:lnTo>
                        <a:pt x="950" y="3474"/>
                      </a:lnTo>
                      <a:lnTo>
                        <a:pt x="1053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4" name="Google Shape;3374;p16"/>
                <p:cNvSpPr/>
                <p:nvPr/>
              </p:nvSpPr>
              <p:spPr>
                <a:xfrm>
                  <a:off x="23209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1"/>
                      </a:moveTo>
                      <a:cubicBezTo>
                        <a:pt x="999" y="1351"/>
                        <a:pt x="787" y="2380"/>
                        <a:pt x="539" y="2400"/>
                      </a:cubicBezTo>
                      <a:cubicBezTo>
                        <a:pt x="536" y="2400"/>
                        <a:pt x="534" y="2400"/>
                        <a:pt x="531" y="2400"/>
                      </a:cubicBezTo>
                      <a:cubicBezTo>
                        <a:pt x="284" y="2400"/>
                        <a:pt x="87" y="1379"/>
                        <a:pt x="56" y="56"/>
                      </a:cubicBezTo>
                      <a:lnTo>
                        <a:pt x="1" y="59"/>
                      </a:lnTo>
                      <a:lnTo>
                        <a:pt x="62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5" name="Google Shape;3375;p16"/>
                <p:cNvSpPr/>
                <p:nvPr/>
              </p:nvSpPr>
              <p:spPr>
                <a:xfrm>
                  <a:off x="2326375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5" y="0"/>
                      </a:moveTo>
                      <a:cubicBezTo>
                        <a:pt x="565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9" y="1130"/>
                        <a:pt x="501" y="778"/>
                      </a:cubicBezTo>
                      <a:cubicBezTo>
                        <a:pt x="351" y="416"/>
                        <a:pt x="565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6" name="Google Shape;3376;p16"/>
                <p:cNvSpPr/>
                <p:nvPr/>
              </p:nvSpPr>
              <p:spPr>
                <a:xfrm>
                  <a:off x="232207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4" y="1"/>
                      </a:moveTo>
                      <a:cubicBezTo>
                        <a:pt x="304" y="1"/>
                        <a:pt x="254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4" y="2606"/>
                        <a:pt x="249" y="2607"/>
                        <a:pt x="254" y="2607"/>
                      </a:cubicBezTo>
                      <a:cubicBezTo>
                        <a:pt x="472" y="2607"/>
                        <a:pt x="284" y="1172"/>
                        <a:pt x="325" y="270"/>
                      </a:cubicBezTo>
                      <a:cubicBezTo>
                        <a:pt x="335" y="78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7" name="Google Shape;3377;p16"/>
                <p:cNvSpPr/>
                <p:nvPr/>
              </p:nvSpPr>
              <p:spPr>
                <a:xfrm>
                  <a:off x="2557000" y="3741350"/>
                  <a:ext cx="109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2796" extrusionOk="0">
                      <a:moveTo>
                        <a:pt x="244" y="1"/>
                      </a:moveTo>
                      <a:cubicBezTo>
                        <a:pt x="234" y="1"/>
                        <a:pt x="223" y="5"/>
                        <a:pt x="212" y="14"/>
                      </a:cubicBezTo>
                      <a:cubicBezTo>
                        <a:pt x="70" y="126"/>
                        <a:pt x="145" y="212"/>
                        <a:pt x="195" y="977"/>
                      </a:cubicBezTo>
                      <a:cubicBezTo>
                        <a:pt x="243" y="1750"/>
                        <a:pt x="0" y="2695"/>
                        <a:pt x="357" y="2796"/>
                      </a:cubicBezTo>
                      <a:lnTo>
                        <a:pt x="438" y="617"/>
                      </a:lnTo>
                      <a:cubicBezTo>
                        <a:pt x="438" y="617"/>
                        <a:pt x="369" y="1"/>
                        <a:pt x="24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8" name="Google Shape;3378;p16"/>
                <p:cNvSpPr/>
                <p:nvPr/>
              </p:nvSpPr>
              <p:spPr>
                <a:xfrm>
                  <a:off x="2584250" y="3742350"/>
                  <a:ext cx="11825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9" extrusionOk="0">
                      <a:moveTo>
                        <a:pt x="216" y="1"/>
                      </a:moveTo>
                      <a:cubicBezTo>
                        <a:pt x="73" y="1"/>
                        <a:pt x="1" y="700"/>
                        <a:pt x="1" y="700"/>
                      </a:cubicBezTo>
                      <a:lnTo>
                        <a:pt x="90" y="2778"/>
                      </a:lnTo>
                      <a:cubicBezTo>
                        <a:pt x="472" y="2630"/>
                        <a:pt x="202" y="1732"/>
                        <a:pt x="252" y="951"/>
                      </a:cubicBezTo>
                      <a:cubicBezTo>
                        <a:pt x="299" y="167"/>
                        <a:pt x="383" y="41"/>
                        <a:pt x="227" y="2"/>
                      </a:cubicBezTo>
                      <a:cubicBezTo>
                        <a:pt x="223" y="1"/>
                        <a:pt x="220" y="1"/>
                        <a:pt x="216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9" name="Google Shape;3379;p16"/>
                <p:cNvSpPr/>
                <p:nvPr/>
              </p:nvSpPr>
              <p:spPr>
                <a:xfrm>
                  <a:off x="2562625" y="3743925"/>
                  <a:ext cx="262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" h="3474" extrusionOk="0">
                      <a:moveTo>
                        <a:pt x="1050" y="1"/>
                      </a:moveTo>
                      <a:lnTo>
                        <a:pt x="1" y="62"/>
                      </a:lnTo>
                      <a:lnTo>
                        <a:pt x="90" y="3474"/>
                      </a:lnTo>
                      <a:lnTo>
                        <a:pt x="952" y="3474"/>
                      </a:lnTo>
                      <a:lnTo>
                        <a:pt x="105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0" name="Google Shape;3380;p16"/>
                <p:cNvSpPr/>
                <p:nvPr/>
              </p:nvSpPr>
              <p:spPr>
                <a:xfrm>
                  <a:off x="25627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4" y="1"/>
                      </a:moveTo>
                      <a:cubicBezTo>
                        <a:pt x="1002" y="1351"/>
                        <a:pt x="790" y="2380"/>
                        <a:pt x="542" y="2400"/>
                      </a:cubicBezTo>
                      <a:cubicBezTo>
                        <a:pt x="539" y="2400"/>
                        <a:pt x="537" y="2400"/>
                        <a:pt x="534" y="2400"/>
                      </a:cubicBezTo>
                      <a:cubicBezTo>
                        <a:pt x="287" y="2400"/>
                        <a:pt x="87" y="1379"/>
                        <a:pt x="57" y="56"/>
                      </a:cubicBezTo>
                      <a:lnTo>
                        <a:pt x="1" y="59"/>
                      </a:lnTo>
                      <a:lnTo>
                        <a:pt x="65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1" name="Google Shape;3381;p16"/>
                <p:cNvSpPr/>
                <p:nvPr/>
              </p:nvSpPr>
              <p:spPr>
                <a:xfrm>
                  <a:off x="2568250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3" y="0"/>
                      </a:moveTo>
                      <a:cubicBezTo>
                        <a:pt x="563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6" y="1130"/>
                        <a:pt x="501" y="778"/>
                      </a:cubicBezTo>
                      <a:cubicBezTo>
                        <a:pt x="351" y="416"/>
                        <a:pt x="563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2" name="Google Shape;3382;p16"/>
                <p:cNvSpPr/>
                <p:nvPr/>
              </p:nvSpPr>
              <p:spPr>
                <a:xfrm>
                  <a:off x="256402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0" y="1"/>
                      </a:moveTo>
                      <a:cubicBezTo>
                        <a:pt x="300" y="1"/>
                        <a:pt x="252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3" y="2606"/>
                        <a:pt x="249" y="2607"/>
                        <a:pt x="254" y="2607"/>
                      </a:cubicBezTo>
                      <a:cubicBezTo>
                        <a:pt x="472" y="2607"/>
                        <a:pt x="283" y="1172"/>
                        <a:pt x="324" y="270"/>
                      </a:cubicBezTo>
                      <a:cubicBezTo>
                        <a:pt x="333" y="78"/>
                        <a:pt x="32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3" name="Google Shape;3383;p16"/>
                <p:cNvSpPr/>
                <p:nvPr/>
              </p:nvSpPr>
              <p:spPr>
                <a:xfrm>
                  <a:off x="2102800" y="3814925"/>
                  <a:ext cx="618325" cy="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33" h="1654" extrusionOk="0">
                      <a:moveTo>
                        <a:pt x="1" y="1"/>
                      </a:moveTo>
                      <a:lnTo>
                        <a:pt x="1" y="1175"/>
                      </a:lnTo>
                      <a:cubicBezTo>
                        <a:pt x="3810" y="1497"/>
                        <a:pt x="7759" y="1653"/>
                        <a:pt x="11840" y="1653"/>
                      </a:cubicBezTo>
                      <a:cubicBezTo>
                        <a:pt x="16002" y="1653"/>
                        <a:pt x="20302" y="1491"/>
                        <a:pt x="24732" y="1175"/>
                      </a:cubicBezTo>
                      <a:lnTo>
                        <a:pt x="24732" y="1"/>
                      </a:lnTo>
                      <a:cubicBezTo>
                        <a:pt x="20552" y="343"/>
                        <a:pt x="16396" y="515"/>
                        <a:pt x="12266" y="515"/>
                      </a:cubicBezTo>
                      <a:cubicBezTo>
                        <a:pt x="8153" y="515"/>
                        <a:pt x="4064" y="344"/>
                        <a:pt x="1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4" name="Google Shape;3384;p16"/>
                <p:cNvSpPr/>
                <p:nvPr/>
              </p:nvSpPr>
              <p:spPr>
                <a:xfrm>
                  <a:off x="2095200" y="3810175"/>
                  <a:ext cx="635900" cy="2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36" h="804" extrusionOk="0">
                      <a:moveTo>
                        <a:pt x="1" y="1"/>
                      </a:moveTo>
                      <a:lnTo>
                        <a:pt x="1" y="291"/>
                      </a:lnTo>
                      <a:cubicBezTo>
                        <a:pt x="4181" y="634"/>
                        <a:pt x="8387" y="804"/>
                        <a:pt x="12618" y="804"/>
                      </a:cubicBezTo>
                      <a:cubicBezTo>
                        <a:pt x="16866" y="804"/>
                        <a:pt x="21139" y="632"/>
                        <a:pt x="25435" y="291"/>
                      </a:cubicBezTo>
                      <a:lnTo>
                        <a:pt x="25435" y="1"/>
                      </a:lnTo>
                      <a:cubicBezTo>
                        <a:pt x="21138" y="353"/>
                        <a:pt x="16864" y="530"/>
                        <a:pt x="12617" y="530"/>
                      </a:cubicBezTo>
                      <a:cubicBezTo>
                        <a:pt x="8386" y="530"/>
                        <a:pt x="4180" y="355"/>
                        <a:pt x="1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5" name="Google Shape;3385;p16"/>
                <p:cNvSpPr/>
                <p:nvPr/>
              </p:nvSpPr>
              <p:spPr>
                <a:xfrm>
                  <a:off x="2251650" y="3821700"/>
                  <a:ext cx="533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5" h="1424" extrusionOk="0">
                      <a:moveTo>
                        <a:pt x="0" y="0"/>
                      </a:moveTo>
                      <a:lnTo>
                        <a:pt x="0" y="1376"/>
                      </a:lnTo>
                      <a:lnTo>
                        <a:pt x="2134" y="1423"/>
                      </a:lnTo>
                      <a:lnTo>
                        <a:pt x="2134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6" name="Google Shape;3386;p16"/>
                <p:cNvSpPr/>
                <p:nvPr/>
              </p:nvSpPr>
              <p:spPr>
                <a:xfrm>
                  <a:off x="2474825" y="3823025"/>
                  <a:ext cx="53450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" h="1432" extrusionOk="0">
                      <a:moveTo>
                        <a:pt x="2138" y="0"/>
                      </a:moveTo>
                      <a:lnTo>
                        <a:pt x="1" y="59"/>
                      </a:lnTo>
                      <a:lnTo>
                        <a:pt x="1" y="1431"/>
                      </a:lnTo>
                      <a:lnTo>
                        <a:pt x="2138" y="1370"/>
                      </a:lnTo>
                      <a:lnTo>
                        <a:pt x="2138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7" name="Google Shape;3387;p16"/>
                <p:cNvSpPr/>
                <p:nvPr/>
              </p:nvSpPr>
              <p:spPr>
                <a:xfrm>
                  <a:off x="2373975" y="3935575"/>
                  <a:ext cx="55950" cy="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1380" extrusionOk="0">
                      <a:moveTo>
                        <a:pt x="1119" y="1"/>
                      </a:moveTo>
                      <a:cubicBezTo>
                        <a:pt x="503" y="1"/>
                        <a:pt x="1" y="207"/>
                        <a:pt x="1" y="461"/>
                      </a:cubicBezTo>
                      <a:cubicBezTo>
                        <a:pt x="1" y="715"/>
                        <a:pt x="907" y="1379"/>
                        <a:pt x="1119" y="1379"/>
                      </a:cubicBezTo>
                      <a:cubicBezTo>
                        <a:pt x="1331" y="1379"/>
                        <a:pt x="2238" y="715"/>
                        <a:pt x="2238" y="461"/>
                      </a:cubicBezTo>
                      <a:cubicBezTo>
                        <a:pt x="2238" y="207"/>
                        <a:pt x="1736" y="1"/>
                        <a:pt x="1119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8" name="Google Shape;3388;p16"/>
                <p:cNvSpPr/>
                <p:nvPr/>
              </p:nvSpPr>
              <p:spPr>
                <a:xfrm>
                  <a:off x="2282200" y="3924350"/>
                  <a:ext cx="238050" cy="2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2" h="1028" extrusionOk="0">
                      <a:moveTo>
                        <a:pt x="0" y="1"/>
                      </a:moveTo>
                      <a:cubicBezTo>
                        <a:pt x="388" y="358"/>
                        <a:pt x="2408" y="1027"/>
                        <a:pt x="4801" y="1027"/>
                      </a:cubicBezTo>
                      <a:cubicBezTo>
                        <a:pt x="7192" y="1027"/>
                        <a:pt x="9145" y="358"/>
                        <a:pt x="9522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9" name="Google Shape;3389;p16"/>
                <p:cNvSpPr/>
                <p:nvPr/>
              </p:nvSpPr>
              <p:spPr>
                <a:xfrm>
                  <a:off x="2430600" y="3924350"/>
                  <a:ext cx="89650" cy="2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6" h="981" extrusionOk="0">
                      <a:moveTo>
                        <a:pt x="124" y="1"/>
                      </a:moveTo>
                      <a:cubicBezTo>
                        <a:pt x="149" y="104"/>
                        <a:pt x="157" y="213"/>
                        <a:pt x="157" y="324"/>
                      </a:cubicBezTo>
                      <a:cubicBezTo>
                        <a:pt x="157" y="559"/>
                        <a:pt x="99" y="782"/>
                        <a:pt x="1" y="980"/>
                      </a:cubicBezTo>
                      <a:cubicBezTo>
                        <a:pt x="1856" y="815"/>
                        <a:pt x="3271" y="299"/>
                        <a:pt x="3586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0" name="Google Shape;3390;p16"/>
                <p:cNvSpPr/>
                <p:nvPr/>
              </p:nvSpPr>
              <p:spPr>
                <a:xfrm>
                  <a:off x="2282200" y="3924350"/>
                  <a:ext cx="734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897" extrusionOk="0">
                      <a:moveTo>
                        <a:pt x="0" y="1"/>
                      </a:moveTo>
                      <a:cubicBezTo>
                        <a:pt x="285" y="257"/>
                        <a:pt x="1423" y="684"/>
                        <a:pt x="2935" y="896"/>
                      </a:cubicBezTo>
                      <a:cubicBezTo>
                        <a:pt x="2860" y="718"/>
                        <a:pt x="2818" y="525"/>
                        <a:pt x="2818" y="324"/>
                      </a:cubicBezTo>
                      <a:cubicBezTo>
                        <a:pt x="2818" y="213"/>
                        <a:pt x="2832" y="104"/>
                        <a:pt x="2851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1" name="Google Shape;3391;p16"/>
                <p:cNvSpPr/>
                <p:nvPr/>
              </p:nvSpPr>
              <p:spPr>
                <a:xfrm>
                  <a:off x="2313100" y="3865900"/>
                  <a:ext cx="1312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1770" extrusionOk="0">
                      <a:moveTo>
                        <a:pt x="243" y="0"/>
                      </a:moveTo>
                      <a:cubicBezTo>
                        <a:pt x="83" y="0"/>
                        <a:pt x="0" y="422"/>
                        <a:pt x="0" y="422"/>
                      </a:cubicBezTo>
                      <a:lnTo>
                        <a:pt x="92" y="1770"/>
                      </a:lnTo>
                      <a:cubicBezTo>
                        <a:pt x="525" y="1692"/>
                        <a:pt x="229" y="1111"/>
                        <a:pt x="290" y="615"/>
                      </a:cubicBezTo>
                      <a:cubicBezTo>
                        <a:pt x="352" y="121"/>
                        <a:pt x="444" y="51"/>
                        <a:pt x="268" y="4"/>
                      </a:cubicBezTo>
                      <a:cubicBezTo>
                        <a:pt x="259" y="1"/>
                        <a:pt x="25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2" name="Google Shape;3392;p16"/>
                <p:cNvSpPr/>
                <p:nvPr/>
              </p:nvSpPr>
              <p:spPr>
                <a:xfrm>
                  <a:off x="2283025" y="3870775"/>
                  <a:ext cx="118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1617" extrusionOk="0">
                      <a:moveTo>
                        <a:pt x="253" y="1"/>
                      </a:moveTo>
                      <a:cubicBezTo>
                        <a:pt x="245" y="1"/>
                        <a:pt x="237" y="2"/>
                        <a:pt x="229" y="4"/>
                      </a:cubicBezTo>
                      <a:cubicBezTo>
                        <a:pt x="73" y="51"/>
                        <a:pt x="154" y="110"/>
                        <a:pt x="210" y="562"/>
                      </a:cubicBezTo>
                      <a:cubicBezTo>
                        <a:pt x="263" y="1017"/>
                        <a:pt x="1" y="1547"/>
                        <a:pt x="386" y="1617"/>
                      </a:cubicBezTo>
                      <a:lnTo>
                        <a:pt x="472" y="386"/>
                      </a:lnTo>
                      <a:cubicBezTo>
                        <a:pt x="472" y="386"/>
                        <a:pt x="397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3" name="Google Shape;3393;p16"/>
                <p:cNvSpPr/>
                <p:nvPr/>
              </p:nvSpPr>
              <p:spPr>
                <a:xfrm>
                  <a:off x="2289875" y="3868425"/>
                  <a:ext cx="294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2155" extrusionOk="0">
                      <a:moveTo>
                        <a:pt x="1177" y="0"/>
                      </a:moveTo>
                      <a:lnTo>
                        <a:pt x="0" y="132"/>
                      </a:lnTo>
                      <a:lnTo>
                        <a:pt x="117" y="2154"/>
                      </a:lnTo>
                      <a:lnTo>
                        <a:pt x="1069" y="2154"/>
                      </a:lnTo>
                      <a:lnTo>
                        <a:pt x="1177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4" name="Google Shape;3394;p16"/>
                <p:cNvSpPr/>
                <p:nvPr/>
              </p:nvSpPr>
              <p:spPr>
                <a:xfrm>
                  <a:off x="2289925" y="3868425"/>
                  <a:ext cx="294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2155" extrusionOk="0">
                      <a:moveTo>
                        <a:pt x="1175" y="0"/>
                      </a:moveTo>
                      <a:lnTo>
                        <a:pt x="1106" y="9"/>
                      </a:lnTo>
                      <a:cubicBezTo>
                        <a:pt x="1069" y="857"/>
                        <a:pt x="838" y="1507"/>
                        <a:pt x="550" y="1507"/>
                      </a:cubicBezTo>
                      <a:cubicBezTo>
                        <a:pt x="283" y="1507"/>
                        <a:pt x="57" y="915"/>
                        <a:pt x="4" y="132"/>
                      </a:cubicBezTo>
                      <a:lnTo>
                        <a:pt x="1" y="132"/>
                      </a:lnTo>
                      <a:lnTo>
                        <a:pt x="57" y="2154"/>
                      </a:lnTo>
                      <a:lnTo>
                        <a:pt x="1103" y="2154"/>
                      </a:lnTo>
                      <a:lnTo>
                        <a:pt x="1175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5" name="Google Shape;3395;p16"/>
                <p:cNvSpPr/>
                <p:nvPr/>
              </p:nvSpPr>
              <p:spPr>
                <a:xfrm>
                  <a:off x="2289575" y="3818425"/>
                  <a:ext cx="23775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" h="1960" extrusionOk="0">
                      <a:moveTo>
                        <a:pt x="327" y="0"/>
                      </a:moveTo>
                      <a:cubicBezTo>
                        <a:pt x="327" y="0"/>
                        <a:pt x="562" y="452"/>
                        <a:pt x="397" y="854"/>
                      </a:cubicBezTo>
                      <a:cubicBezTo>
                        <a:pt x="238" y="1242"/>
                        <a:pt x="1" y="1872"/>
                        <a:pt x="495" y="1956"/>
                      </a:cubicBezTo>
                      <a:cubicBezTo>
                        <a:pt x="511" y="1958"/>
                        <a:pt x="527" y="1960"/>
                        <a:pt x="542" y="1960"/>
                      </a:cubicBezTo>
                      <a:cubicBezTo>
                        <a:pt x="789" y="1960"/>
                        <a:pt x="951" y="1630"/>
                        <a:pt x="880" y="1158"/>
                      </a:cubicBezTo>
                      <a:cubicBezTo>
                        <a:pt x="743" y="254"/>
                        <a:pt x="327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6" name="Google Shape;3396;p16"/>
                <p:cNvSpPr/>
                <p:nvPr/>
              </p:nvSpPr>
              <p:spPr>
                <a:xfrm>
                  <a:off x="2304100" y="3875100"/>
                  <a:ext cx="134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596" extrusionOk="0">
                      <a:moveTo>
                        <a:pt x="167" y="1"/>
                      </a:moveTo>
                      <a:cubicBezTo>
                        <a:pt x="157" y="1"/>
                        <a:pt x="153" y="48"/>
                        <a:pt x="162" y="166"/>
                      </a:cubicBezTo>
                      <a:cubicBezTo>
                        <a:pt x="211" y="718"/>
                        <a:pt x="0" y="1596"/>
                        <a:pt x="243" y="1596"/>
                      </a:cubicBezTo>
                      <a:cubicBezTo>
                        <a:pt x="249" y="1596"/>
                        <a:pt x="256" y="1595"/>
                        <a:pt x="262" y="1594"/>
                      </a:cubicBezTo>
                      <a:cubicBezTo>
                        <a:pt x="539" y="1544"/>
                        <a:pt x="243" y="774"/>
                        <a:pt x="243" y="456"/>
                      </a:cubicBezTo>
                      <a:cubicBezTo>
                        <a:pt x="245" y="236"/>
                        <a:pt x="191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7" name="Google Shape;3397;p16"/>
                <p:cNvSpPr/>
                <p:nvPr/>
              </p:nvSpPr>
              <p:spPr>
                <a:xfrm>
                  <a:off x="2472375" y="3865900"/>
                  <a:ext cx="1197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1770" extrusionOk="0">
                      <a:moveTo>
                        <a:pt x="258" y="0"/>
                      </a:moveTo>
                      <a:cubicBezTo>
                        <a:pt x="251" y="0"/>
                        <a:pt x="243" y="1"/>
                        <a:pt x="235" y="4"/>
                      </a:cubicBezTo>
                      <a:cubicBezTo>
                        <a:pt x="74" y="51"/>
                        <a:pt x="157" y="121"/>
                        <a:pt x="213" y="615"/>
                      </a:cubicBezTo>
                      <a:cubicBezTo>
                        <a:pt x="269" y="1111"/>
                        <a:pt x="1" y="1692"/>
                        <a:pt x="392" y="1770"/>
                      </a:cubicBezTo>
                      <a:lnTo>
                        <a:pt x="478" y="422"/>
                      </a:lnTo>
                      <a:cubicBezTo>
                        <a:pt x="478" y="422"/>
                        <a:pt x="402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8" name="Google Shape;3398;p16"/>
                <p:cNvSpPr/>
                <p:nvPr/>
              </p:nvSpPr>
              <p:spPr>
                <a:xfrm>
                  <a:off x="2500850" y="3870775"/>
                  <a:ext cx="106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1617" extrusionOk="0">
                      <a:moveTo>
                        <a:pt x="194" y="1"/>
                      </a:moveTo>
                      <a:cubicBezTo>
                        <a:pt x="66" y="1"/>
                        <a:pt x="0" y="386"/>
                        <a:pt x="0" y="386"/>
                      </a:cubicBezTo>
                      <a:lnTo>
                        <a:pt x="76" y="1617"/>
                      </a:lnTo>
                      <a:cubicBezTo>
                        <a:pt x="424" y="1547"/>
                        <a:pt x="184" y="1017"/>
                        <a:pt x="232" y="562"/>
                      </a:cubicBezTo>
                      <a:cubicBezTo>
                        <a:pt x="282" y="110"/>
                        <a:pt x="357" y="51"/>
                        <a:pt x="215" y="4"/>
                      </a:cubicBezTo>
                      <a:cubicBezTo>
                        <a:pt x="208" y="2"/>
                        <a:pt x="201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9" name="Google Shape;3399;p16"/>
                <p:cNvSpPr/>
                <p:nvPr/>
              </p:nvSpPr>
              <p:spPr>
                <a:xfrm>
                  <a:off x="2478600" y="3868425"/>
                  <a:ext cx="266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6" h="2155" extrusionOk="0">
                      <a:moveTo>
                        <a:pt x="0" y="0"/>
                      </a:moveTo>
                      <a:lnTo>
                        <a:pt x="101" y="2154"/>
                      </a:lnTo>
                      <a:lnTo>
                        <a:pt x="960" y="2154"/>
                      </a:lnTo>
                      <a:lnTo>
                        <a:pt x="1066" y="1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0" name="Google Shape;3400;p16"/>
                <p:cNvSpPr/>
                <p:nvPr/>
              </p:nvSpPr>
              <p:spPr>
                <a:xfrm>
                  <a:off x="2478600" y="3868425"/>
                  <a:ext cx="2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2155" extrusionOk="0">
                      <a:moveTo>
                        <a:pt x="0" y="0"/>
                      </a:moveTo>
                      <a:lnTo>
                        <a:pt x="64" y="2154"/>
                      </a:lnTo>
                      <a:lnTo>
                        <a:pt x="1013" y="2154"/>
                      </a:lnTo>
                      <a:lnTo>
                        <a:pt x="1063" y="132"/>
                      </a:lnTo>
                      <a:lnTo>
                        <a:pt x="1060" y="132"/>
                      </a:lnTo>
                      <a:cubicBezTo>
                        <a:pt x="1016" y="915"/>
                        <a:pt x="809" y="1507"/>
                        <a:pt x="564" y="1507"/>
                      </a:cubicBezTo>
                      <a:cubicBezTo>
                        <a:pt x="307" y="1507"/>
                        <a:pt x="95" y="857"/>
                        <a:pt x="62" y="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1" name="Google Shape;3401;p16"/>
                <p:cNvSpPr/>
                <p:nvPr/>
              </p:nvSpPr>
              <p:spPr>
                <a:xfrm>
                  <a:off x="2483925" y="3818425"/>
                  <a:ext cx="21550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960" extrusionOk="0">
                      <a:moveTo>
                        <a:pt x="566" y="0"/>
                      </a:moveTo>
                      <a:cubicBezTo>
                        <a:pt x="566" y="0"/>
                        <a:pt x="192" y="254"/>
                        <a:pt x="66" y="1158"/>
                      </a:cubicBezTo>
                      <a:cubicBezTo>
                        <a:pt x="1" y="1630"/>
                        <a:pt x="150" y="1960"/>
                        <a:pt x="372" y="1960"/>
                      </a:cubicBezTo>
                      <a:cubicBezTo>
                        <a:pt x="386" y="1960"/>
                        <a:pt x="400" y="1958"/>
                        <a:pt x="415" y="1956"/>
                      </a:cubicBezTo>
                      <a:cubicBezTo>
                        <a:pt x="861" y="1872"/>
                        <a:pt x="649" y="1242"/>
                        <a:pt x="501" y="854"/>
                      </a:cubicBezTo>
                      <a:cubicBezTo>
                        <a:pt x="351" y="452"/>
                        <a:pt x="566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2" name="Google Shape;3402;p16"/>
                <p:cNvSpPr/>
                <p:nvPr/>
              </p:nvSpPr>
              <p:spPr>
                <a:xfrm>
                  <a:off x="2480000" y="3875100"/>
                  <a:ext cx="1232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1596" extrusionOk="0">
                      <a:moveTo>
                        <a:pt x="342" y="1"/>
                      </a:moveTo>
                      <a:cubicBezTo>
                        <a:pt x="321" y="1"/>
                        <a:pt x="270" y="236"/>
                        <a:pt x="268" y="456"/>
                      </a:cubicBezTo>
                      <a:cubicBezTo>
                        <a:pt x="268" y="774"/>
                        <a:pt x="0" y="1544"/>
                        <a:pt x="251" y="1594"/>
                      </a:cubicBezTo>
                      <a:cubicBezTo>
                        <a:pt x="257" y="1595"/>
                        <a:pt x="264" y="1596"/>
                        <a:pt x="269" y="1596"/>
                      </a:cubicBezTo>
                      <a:cubicBezTo>
                        <a:pt x="492" y="1596"/>
                        <a:pt x="300" y="718"/>
                        <a:pt x="346" y="166"/>
                      </a:cubicBezTo>
                      <a:cubicBezTo>
                        <a:pt x="356" y="48"/>
                        <a:pt x="352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3" name="Google Shape;3403;p16"/>
                <p:cNvSpPr/>
                <p:nvPr/>
              </p:nvSpPr>
              <p:spPr>
                <a:xfrm>
                  <a:off x="2370275" y="3832800"/>
                  <a:ext cx="11050" cy="6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8" extrusionOk="0">
                      <a:moveTo>
                        <a:pt x="247" y="1"/>
                      </a:moveTo>
                      <a:cubicBezTo>
                        <a:pt x="237" y="1"/>
                        <a:pt x="226" y="5"/>
                        <a:pt x="216" y="14"/>
                      </a:cubicBezTo>
                      <a:cubicBezTo>
                        <a:pt x="70" y="125"/>
                        <a:pt x="149" y="212"/>
                        <a:pt x="196" y="976"/>
                      </a:cubicBezTo>
                      <a:cubicBezTo>
                        <a:pt x="246" y="1752"/>
                        <a:pt x="1" y="2695"/>
                        <a:pt x="361" y="2798"/>
                      </a:cubicBezTo>
                      <a:lnTo>
                        <a:pt x="442" y="616"/>
                      </a:lnTo>
                      <a:cubicBezTo>
                        <a:pt x="442" y="616"/>
                        <a:pt x="372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4" name="Google Shape;3404;p16"/>
                <p:cNvSpPr/>
                <p:nvPr/>
              </p:nvSpPr>
              <p:spPr>
                <a:xfrm>
                  <a:off x="2397475" y="3833800"/>
                  <a:ext cx="11825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8" extrusionOk="0">
                      <a:moveTo>
                        <a:pt x="220" y="1"/>
                      </a:moveTo>
                      <a:cubicBezTo>
                        <a:pt x="75" y="1"/>
                        <a:pt x="1" y="699"/>
                        <a:pt x="1" y="699"/>
                      </a:cubicBezTo>
                      <a:lnTo>
                        <a:pt x="93" y="2778"/>
                      </a:lnTo>
                      <a:cubicBezTo>
                        <a:pt x="472" y="2632"/>
                        <a:pt x="204" y="1731"/>
                        <a:pt x="252" y="950"/>
                      </a:cubicBezTo>
                      <a:cubicBezTo>
                        <a:pt x="302" y="166"/>
                        <a:pt x="386" y="41"/>
                        <a:pt x="230" y="2"/>
                      </a:cubicBezTo>
                      <a:cubicBezTo>
                        <a:pt x="226" y="1"/>
                        <a:pt x="223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5" name="Google Shape;3405;p16"/>
                <p:cNvSpPr/>
                <p:nvPr/>
              </p:nvSpPr>
              <p:spPr>
                <a:xfrm>
                  <a:off x="2375925" y="3835425"/>
                  <a:ext cx="26175" cy="8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5" extrusionOk="0">
                      <a:moveTo>
                        <a:pt x="1047" y="1"/>
                      </a:moveTo>
                      <a:lnTo>
                        <a:pt x="1" y="57"/>
                      </a:lnTo>
                      <a:lnTo>
                        <a:pt x="93" y="3474"/>
                      </a:lnTo>
                      <a:lnTo>
                        <a:pt x="952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6" name="Google Shape;3406;p16"/>
                <p:cNvSpPr/>
                <p:nvPr/>
              </p:nvSpPr>
              <p:spPr>
                <a:xfrm>
                  <a:off x="2376000" y="383537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0"/>
                      </a:moveTo>
                      <a:cubicBezTo>
                        <a:pt x="999" y="1350"/>
                        <a:pt x="787" y="2380"/>
                        <a:pt x="539" y="2402"/>
                      </a:cubicBezTo>
                      <a:cubicBezTo>
                        <a:pt x="537" y="2402"/>
                        <a:pt x="534" y="2402"/>
                        <a:pt x="532" y="2402"/>
                      </a:cubicBezTo>
                      <a:cubicBezTo>
                        <a:pt x="284" y="2402"/>
                        <a:pt x="87" y="1380"/>
                        <a:pt x="56" y="59"/>
                      </a:cubicBezTo>
                      <a:lnTo>
                        <a:pt x="0" y="61"/>
                      </a:lnTo>
                      <a:lnTo>
                        <a:pt x="62" y="3473"/>
                      </a:lnTo>
                      <a:lnTo>
                        <a:pt x="1008" y="3473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7" name="Google Shape;3407;p16"/>
                <p:cNvSpPr/>
                <p:nvPr/>
              </p:nvSpPr>
              <p:spPr>
                <a:xfrm>
                  <a:off x="2381475" y="3791700"/>
                  <a:ext cx="21550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5" extrusionOk="0">
                      <a:moveTo>
                        <a:pt x="565" y="1"/>
                      </a:moveTo>
                      <a:lnTo>
                        <a:pt x="565" y="1"/>
                      </a:lnTo>
                      <a:cubicBezTo>
                        <a:pt x="565" y="1"/>
                        <a:pt x="192" y="232"/>
                        <a:pt x="66" y="1055"/>
                      </a:cubicBezTo>
                      <a:cubicBezTo>
                        <a:pt x="1" y="1485"/>
                        <a:pt x="152" y="1784"/>
                        <a:pt x="371" y="1784"/>
                      </a:cubicBezTo>
                      <a:cubicBezTo>
                        <a:pt x="386" y="1784"/>
                        <a:pt x="400" y="1783"/>
                        <a:pt x="415" y="1781"/>
                      </a:cubicBezTo>
                      <a:cubicBezTo>
                        <a:pt x="861" y="1702"/>
                        <a:pt x="649" y="1131"/>
                        <a:pt x="501" y="779"/>
                      </a:cubicBezTo>
                      <a:cubicBezTo>
                        <a:pt x="353" y="416"/>
                        <a:pt x="565" y="1"/>
                        <a:pt x="565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8" name="Google Shape;3408;p16"/>
                <p:cNvSpPr/>
                <p:nvPr/>
              </p:nvSpPr>
              <p:spPr>
                <a:xfrm>
                  <a:off x="2377175" y="3845150"/>
                  <a:ext cx="1187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05" extrusionOk="0">
                      <a:moveTo>
                        <a:pt x="324" y="1"/>
                      </a:moveTo>
                      <a:cubicBezTo>
                        <a:pt x="304" y="1"/>
                        <a:pt x="254" y="395"/>
                        <a:pt x="252" y="747"/>
                      </a:cubicBezTo>
                      <a:cubicBezTo>
                        <a:pt x="255" y="1263"/>
                        <a:pt x="1" y="2533"/>
                        <a:pt x="238" y="2602"/>
                      </a:cubicBezTo>
                      <a:cubicBezTo>
                        <a:pt x="244" y="2604"/>
                        <a:pt x="249" y="2605"/>
                        <a:pt x="254" y="2605"/>
                      </a:cubicBezTo>
                      <a:cubicBezTo>
                        <a:pt x="475" y="2605"/>
                        <a:pt x="284" y="1170"/>
                        <a:pt x="325" y="267"/>
                      </a:cubicBezTo>
                      <a:cubicBezTo>
                        <a:pt x="335" y="77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9" name="Google Shape;3409;p16"/>
                <p:cNvSpPr/>
                <p:nvPr/>
              </p:nvSpPr>
              <p:spPr>
                <a:xfrm>
                  <a:off x="2273900" y="3920525"/>
                  <a:ext cx="252575" cy="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3" h="327" extrusionOk="0">
                      <a:moveTo>
                        <a:pt x="162" y="0"/>
                      </a:moveTo>
                      <a:cubicBezTo>
                        <a:pt x="73" y="0"/>
                        <a:pt x="0" y="73"/>
                        <a:pt x="0" y="162"/>
                      </a:cubicBezTo>
                      <a:cubicBezTo>
                        <a:pt x="0" y="254"/>
                        <a:pt x="73" y="327"/>
                        <a:pt x="162" y="327"/>
                      </a:cubicBezTo>
                      <a:lnTo>
                        <a:pt x="9937" y="327"/>
                      </a:lnTo>
                      <a:cubicBezTo>
                        <a:pt x="10030" y="327"/>
                        <a:pt x="10102" y="254"/>
                        <a:pt x="10102" y="162"/>
                      </a:cubicBezTo>
                      <a:cubicBezTo>
                        <a:pt x="10102" y="73"/>
                        <a:pt x="10030" y="0"/>
                        <a:pt x="9937" y="0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0" name="Google Shape;3410;p16"/>
                <p:cNvSpPr/>
                <p:nvPr/>
              </p:nvSpPr>
              <p:spPr>
                <a:xfrm>
                  <a:off x="2098975" y="3811850"/>
                  <a:ext cx="2632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1586" extrusionOk="0">
                      <a:moveTo>
                        <a:pt x="0" y="1"/>
                      </a:moveTo>
                      <a:lnTo>
                        <a:pt x="0" y="1516"/>
                      </a:lnTo>
                      <a:lnTo>
                        <a:pt x="1052" y="1585"/>
                      </a:lnTo>
                      <a:lnTo>
                        <a:pt x="1052" y="6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1" name="Google Shape;3411;p16"/>
                <p:cNvSpPr/>
                <p:nvPr/>
              </p:nvSpPr>
              <p:spPr>
                <a:xfrm>
                  <a:off x="2698300" y="3811850"/>
                  <a:ext cx="2617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1586" extrusionOk="0">
                      <a:moveTo>
                        <a:pt x="1046" y="1"/>
                      </a:moveTo>
                      <a:lnTo>
                        <a:pt x="0" y="68"/>
                      </a:lnTo>
                      <a:lnTo>
                        <a:pt x="0" y="1585"/>
                      </a:lnTo>
                      <a:lnTo>
                        <a:pt x="1046" y="1516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2" name="Google Shape;3412;p16"/>
                <p:cNvSpPr/>
                <p:nvPr/>
              </p:nvSpPr>
              <p:spPr>
                <a:xfrm flipH="1">
                  <a:off x="2403334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3" name="Google Shape;3413;p16"/>
                <p:cNvSpPr/>
                <p:nvPr/>
              </p:nvSpPr>
              <p:spPr>
                <a:xfrm rot="1291198">
                  <a:off x="1956763" y="4580602"/>
                  <a:ext cx="21850" cy="74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414" name="Google Shape;3414;p1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5" name="Google Shape;3415;p1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6" name="Google Shape;3416;p1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7" name="Google Shape;3417;p1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8" name="Google Shape;3418;p1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419" name="Google Shape;3419;p1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420" name="Google Shape;3420;p1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1" name="Google Shape;3421;p1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2" name="Google Shape;3422;p1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3" name="Google Shape;3423;p1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4" name="Google Shape;3424;p1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5" name="Google Shape;3425;p1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6" name="Google Shape;3426;p1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7" name="Google Shape;3427;p1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8" name="Google Shape;3428;p1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9" name="Google Shape;3429;p1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0" name="Google Shape;3430;p1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1" name="Google Shape;3431;p1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2" name="Google Shape;3432;p1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3" name="Google Shape;3433;p1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4" name="Google Shape;3434;p1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5" name="Google Shape;3435;p1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6" name="Google Shape;3436;p1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7" name="Google Shape;3437;p1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8" name="Google Shape;3438;p1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9" name="Google Shape;3439;p1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0" name="Google Shape;3440;p1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1" name="Google Shape;3441;p1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2" name="Google Shape;3442;p1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3" name="Google Shape;3443;p1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4" name="Google Shape;3444;p1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5" name="Google Shape;3445;p1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6" name="Google Shape;3446;p1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7" name="Google Shape;3447;p1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8" name="Google Shape;3448;p1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9" name="Google Shape;3449;p1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0" name="Google Shape;3450;p1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1" name="Google Shape;3451;p1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2" name="Google Shape;3452;p1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3" name="Google Shape;3453;p1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454" name="Google Shape;3454;p1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455" name="Google Shape;3455;p1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456" name="Google Shape;3456;p1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7" name="Google Shape;3457;p1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8" name="Google Shape;3458;p1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9" name="Google Shape;3459;p1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0" name="Google Shape;3460;p1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1" name="Google Shape;3461;p1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2" name="Google Shape;3462;p1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3" name="Google Shape;3463;p1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4" name="Google Shape;3464;p1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5" name="Google Shape;3465;p1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6" name="Google Shape;3466;p1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7" name="Google Shape;3467;p1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8" name="Google Shape;3468;p1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9" name="Google Shape;3469;p1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0" name="Google Shape;3470;p1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1" name="Google Shape;3471;p1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2" name="Google Shape;3472;p1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3" name="Google Shape;3473;p1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4" name="Google Shape;3474;p1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5" name="Google Shape;3475;p1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6" name="Google Shape;3476;p1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7" name="Google Shape;3477;p1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8" name="Google Shape;3478;p1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9" name="Google Shape;3479;p1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0" name="Google Shape;3480;p1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1" name="Google Shape;3481;p1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2" name="Google Shape;3482;p1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3" name="Google Shape;3483;p1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4" name="Google Shape;3484;p1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5" name="Google Shape;3485;p1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6" name="Google Shape;3486;p1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7" name="Google Shape;3487;p1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8" name="Google Shape;3488;p1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9" name="Google Shape;3489;p1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0" name="Google Shape;3490;p1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1" name="Google Shape;3491;p1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2" name="Google Shape;3492;p1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3" name="Google Shape;3493;p1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4" name="Google Shape;3494;p1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5" name="Google Shape;3495;p1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6" name="Google Shape;3496;p1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7" name="Google Shape;3497;p1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8" name="Google Shape;3498;p1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9" name="Google Shape;3499;p1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0" name="Google Shape;3500;p1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1" name="Google Shape;3501;p1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2" name="Google Shape;3502;p1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3" name="Google Shape;3503;p1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4" name="Google Shape;3504;p1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5" name="Google Shape;3505;p1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6" name="Google Shape;3506;p1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7" name="Google Shape;3507;p1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8" name="Google Shape;3508;p1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9" name="Google Shape;3509;p1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0" name="Google Shape;3510;p1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1" name="Google Shape;3511;p1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2" name="Google Shape;3512;p1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3" name="Google Shape;3513;p1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4" name="Google Shape;3514;p1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515" name="Google Shape;3515;p1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516" name="Google Shape;3516;p16"/>
          <p:cNvSpPr txBox="1">
            <a:spLocks noGrp="1"/>
          </p:cNvSpPr>
          <p:nvPr>
            <p:ph type="title"/>
          </p:nvPr>
        </p:nvSpPr>
        <p:spPr>
          <a:xfrm>
            <a:off x="4860200" y="2480500"/>
            <a:ext cx="6367600" cy="2461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517" name="Google Shape;3517;p16"/>
          <p:cNvSpPr txBox="1">
            <a:spLocks noGrp="1"/>
          </p:cNvSpPr>
          <p:nvPr>
            <p:ph type="title" idx="2" hasCustomPrompt="1"/>
          </p:nvPr>
        </p:nvSpPr>
        <p:spPr>
          <a:xfrm>
            <a:off x="7010501" y="852531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518" name="Google Shape;3518;p16"/>
          <p:cNvSpPr txBox="1">
            <a:spLocks noGrp="1"/>
          </p:cNvSpPr>
          <p:nvPr>
            <p:ph type="subTitle" idx="1"/>
          </p:nvPr>
        </p:nvSpPr>
        <p:spPr>
          <a:xfrm rot="549">
            <a:off x="5540567" y="5102984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3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0" name="Google Shape;3520;p1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521" name="Google Shape;3521;p17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3522" name="Google Shape;3522;p1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3" name="Google Shape;3523;p1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4" name="Google Shape;3524;p1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5" name="Google Shape;3525;p17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6" name="Google Shape;3526;p1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7" name="Google Shape;3527;p1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8" name="Google Shape;3528;p17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9" name="Google Shape;3529;p17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0" name="Google Shape;3530;p1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1" name="Google Shape;3531;p1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2" name="Google Shape;3532;p1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3" name="Google Shape;3533;p1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4" name="Google Shape;3534;p17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5" name="Google Shape;3535;p17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6" name="Google Shape;3536;p17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7" name="Google Shape;3537;p1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8" name="Google Shape;3538;p1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9" name="Google Shape;3539;p1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0" name="Google Shape;3540;p1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1" name="Google Shape;3541;p17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2" name="Google Shape;3542;p17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3" name="Google Shape;3543;p1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4" name="Google Shape;3544;p17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5" name="Google Shape;3545;p1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6" name="Google Shape;3546;p17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7" name="Google Shape;3547;p17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8" name="Google Shape;3548;p1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9" name="Google Shape;3549;p1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0" name="Google Shape;3550;p1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1" name="Google Shape;3551;p1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2" name="Google Shape;3552;p1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3" name="Google Shape;3553;p17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4" name="Google Shape;3554;p1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5" name="Google Shape;3555;p1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6" name="Google Shape;3556;p1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7" name="Google Shape;3557;p1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8" name="Google Shape;3558;p17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9" name="Google Shape;3559;p1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0" name="Google Shape;3560;p17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1" name="Google Shape;3561;p1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2" name="Google Shape;3562;p17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3" name="Google Shape;3563;p17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4" name="Google Shape;3564;p1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5" name="Google Shape;3565;p1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6" name="Google Shape;3566;p1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7" name="Google Shape;3567;p1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8" name="Google Shape;3568;p1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9" name="Google Shape;3569;p17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0" name="Google Shape;3570;p17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1" name="Google Shape;3571;p17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2" name="Google Shape;3572;p1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3" name="Google Shape;3573;p17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4" name="Google Shape;3574;p17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5" name="Google Shape;3575;p1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6" name="Google Shape;3576;p17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7" name="Google Shape;3577;p1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8" name="Google Shape;3578;p1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9" name="Google Shape;3579;p1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0" name="Google Shape;3580;p17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1" name="Google Shape;3581;p1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2" name="Google Shape;3582;p1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3" name="Google Shape;3583;p1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4" name="Google Shape;3584;p17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5" name="Google Shape;3585;p17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6" name="Google Shape;3586;p1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7" name="Google Shape;3587;p1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8" name="Google Shape;3588;p1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9" name="Google Shape;3589;p1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0" name="Google Shape;3590;p17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1" name="Google Shape;3591;p1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2" name="Google Shape;3592;p1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3" name="Google Shape;3593;p1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4" name="Google Shape;3594;p1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5" name="Google Shape;3595;p1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6" name="Google Shape;3596;p17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7" name="Google Shape;3597;p17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8" name="Google Shape;3598;p1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9" name="Google Shape;3599;p1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0" name="Google Shape;3600;p1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1" name="Google Shape;3601;p1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2" name="Google Shape;3602;p1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3" name="Google Shape;3603;p17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4" name="Google Shape;3604;p17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5" name="Google Shape;3605;p1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6" name="Google Shape;3606;p1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7" name="Google Shape;3607;p1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8" name="Google Shape;3608;p1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9" name="Google Shape;3609;p1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0" name="Google Shape;3610;p1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1" name="Google Shape;3611;p1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2" name="Google Shape;3612;p1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3" name="Google Shape;3613;p1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4" name="Google Shape;3614;p1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5" name="Google Shape;3615;p1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6" name="Google Shape;3616;p17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7" name="Google Shape;3617;p1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618" name="Google Shape;3618;p17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619" name="Google Shape;3619;p17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0" name="Google Shape;3620;p17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1" name="Google Shape;3621;p17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2" name="Google Shape;3622;p17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3" name="Google Shape;3623;p17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4" name="Google Shape;3624;p17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5" name="Google Shape;3625;p17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626" name="Google Shape;3626;p17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627" name="Google Shape;3627;p17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8" name="Google Shape;3628;p17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9" name="Google Shape;3629;p17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0" name="Google Shape;3630;p17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1" name="Google Shape;3631;p17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2" name="Google Shape;3632;p17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3" name="Google Shape;3633;p17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4" name="Google Shape;3634;p17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635" name="Google Shape;3635;p17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6" name="Google Shape;3636;p17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7" name="Google Shape;3637;p17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8" name="Google Shape;3638;p17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9" name="Google Shape;3639;p17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0" name="Google Shape;3640;p17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1" name="Google Shape;3641;p17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2" name="Google Shape;3642;p17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3" name="Google Shape;3643;p17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4" name="Google Shape;3644;p17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5" name="Google Shape;3645;p17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6" name="Google Shape;3646;p17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7" name="Google Shape;3647;p17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8" name="Google Shape;3648;p17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9" name="Google Shape;3649;p17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0" name="Google Shape;3650;p17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1" name="Google Shape;3651;p1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2" name="Google Shape;3652;p1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3" name="Google Shape;3653;p1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4" name="Google Shape;3654;p17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5" name="Google Shape;3655;p17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6" name="Google Shape;3656;p17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7" name="Google Shape;3657;p17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8" name="Google Shape;3658;p17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9" name="Google Shape;3659;p17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0" name="Google Shape;3660;p17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1" name="Google Shape;3661;p17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2" name="Google Shape;3662;p17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3" name="Google Shape;3663;p17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4" name="Google Shape;3664;p17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5" name="Google Shape;3665;p17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6" name="Google Shape;3666;p17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7" name="Google Shape;3667;p17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8" name="Google Shape;3668;p17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9" name="Google Shape;3669;p17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0" name="Google Shape;3670;p17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1" name="Google Shape;3671;p17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2" name="Google Shape;3672;p17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3" name="Google Shape;3673;p17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4" name="Google Shape;3674;p17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5" name="Google Shape;3675;p17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6" name="Google Shape;3676;p17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677" name="Google Shape;3677;p17"/>
              <p:cNvGrpSpPr/>
              <p:nvPr/>
            </p:nvGrpSpPr>
            <p:grpSpPr>
              <a:xfrm>
                <a:off x="6985780" y="1195501"/>
                <a:ext cx="1187275" cy="3228583"/>
                <a:chOff x="5754800" y="3037825"/>
                <a:chExt cx="439650" cy="1195550"/>
              </a:xfrm>
            </p:grpSpPr>
            <p:sp>
              <p:nvSpPr>
                <p:cNvPr id="3678" name="Google Shape;3678;p17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79" name="Google Shape;3679;p17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0" name="Google Shape;3680;p17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1" name="Google Shape;3681;p17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2" name="Google Shape;3682;p17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3" name="Google Shape;3683;p17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4" name="Google Shape;3684;p17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5" name="Google Shape;3685;p17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6" name="Google Shape;3686;p17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7" name="Google Shape;3687;p17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8" name="Google Shape;3688;p17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9" name="Google Shape;3689;p17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0" name="Google Shape;3690;p17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1" name="Google Shape;3691;p17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2" name="Google Shape;3692;p17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3" name="Google Shape;3693;p17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4" name="Google Shape;3694;p17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5" name="Google Shape;3695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6" name="Google Shape;3696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7" name="Google Shape;3697;p17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8" name="Google Shape;3698;p17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9" name="Google Shape;3699;p17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0" name="Google Shape;3700;p17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1" name="Google Shape;3701;p17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2" name="Google Shape;3702;p17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3" name="Google Shape;3703;p17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4" name="Google Shape;3704;p17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5" name="Google Shape;3705;p17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6" name="Google Shape;3706;p17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7" name="Google Shape;3707;p17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8" name="Google Shape;3708;p17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9" name="Google Shape;3709;p17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0" name="Google Shape;3710;p17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1" name="Google Shape;3711;p17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2" name="Google Shape;3712;p17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3" name="Google Shape;3713;p17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4" name="Google Shape;3714;p17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715" name="Google Shape;3715;p17"/>
              <p:cNvGrpSpPr/>
              <p:nvPr/>
            </p:nvGrpSpPr>
            <p:grpSpPr>
              <a:xfrm flipH="1">
                <a:off x="966767" y="1195501"/>
                <a:ext cx="1187275" cy="3228583"/>
                <a:chOff x="5754800" y="3037825"/>
                <a:chExt cx="439650" cy="1195550"/>
              </a:xfrm>
            </p:grpSpPr>
            <p:sp>
              <p:nvSpPr>
                <p:cNvPr id="3716" name="Google Shape;3716;p17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7" name="Google Shape;3717;p17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8" name="Google Shape;3718;p17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9" name="Google Shape;3719;p17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0" name="Google Shape;3720;p17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1" name="Google Shape;3721;p17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2" name="Google Shape;3722;p17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3" name="Google Shape;3723;p17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4" name="Google Shape;3724;p17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5" name="Google Shape;3725;p17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6" name="Google Shape;3726;p17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7" name="Google Shape;3727;p17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8" name="Google Shape;3728;p17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9" name="Google Shape;3729;p17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0" name="Google Shape;3730;p17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1" name="Google Shape;3731;p17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2" name="Google Shape;3732;p17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3" name="Google Shape;3733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4" name="Google Shape;3734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5" name="Google Shape;3735;p17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6" name="Google Shape;3736;p17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7" name="Google Shape;3737;p17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8" name="Google Shape;3738;p17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9" name="Google Shape;3739;p17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0" name="Google Shape;3740;p17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1" name="Google Shape;3741;p17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2" name="Google Shape;3742;p17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3" name="Google Shape;3743;p17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4" name="Google Shape;3744;p17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5" name="Google Shape;3745;p17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6" name="Google Shape;3746;p17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7" name="Google Shape;3747;p17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8" name="Google Shape;3748;p17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9" name="Google Shape;3749;p17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0" name="Google Shape;3750;p17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1" name="Google Shape;3751;p17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2" name="Google Shape;3752;p17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753" name="Google Shape;3753;p1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4" name="Google Shape;3754;p1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5" name="Google Shape;3755;p1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6" name="Google Shape;3756;p1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7" name="Google Shape;3757;p1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758" name="Google Shape;3758;p1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759" name="Google Shape;3759;p1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0" name="Google Shape;3760;p1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1" name="Google Shape;3761;p1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2" name="Google Shape;3762;p1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3" name="Google Shape;3763;p1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4" name="Google Shape;3764;p1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5" name="Google Shape;3765;p1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6" name="Google Shape;3766;p1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7" name="Google Shape;3767;p1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8" name="Google Shape;3768;p1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9" name="Google Shape;3769;p1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0" name="Google Shape;3770;p1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1" name="Google Shape;3771;p1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2" name="Google Shape;3772;p1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3" name="Google Shape;3773;p1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4" name="Google Shape;3774;p1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5" name="Google Shape;3775;p1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6" name="Google Shape;3776;p1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7" name="Google Shape;3777;p1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8" name="Google Shape;3778;p1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9" name="Google Shape;3779;p1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0" name="Google Shape;3780;p1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1" name="Google Shape;3781;p1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2" name="Google Shape;3782;p1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3" name="Google Shape;3783;p1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4" name="Google Shape;3784;p1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5" name="Google Shape;3785;p1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6" name="Google Shape;3786;p1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7" name="Google Shape;3787;p1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8" name="Google Shape;3788;p1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9" name="Google Shape;3789;p1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0" name="Google Shape;3790;p1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1" name="Google Shape;3791;p1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2" name="Google Shape;3792;p1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793" name="Google Shape;3793;p1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794" name="Google Shape;3794;p1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795" name="Google Shape;3795;p1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6" name="Google Shape;3796;p1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7" name="Google Shape;3797;p1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8" name="Google Shape;3798;p1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9" name="Google Shape;3799;p1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0" name="Google Shape;3800;p1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1" name="Google Shape;3801;p1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2" name="Google Shape;3802;p1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3" name="Google Shape;3803;p1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4" name="Google Shape;3804;p1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5" name="Google Shape;3805;p1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6" name="Google Shape;3806;p1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7" name="Google Shape;3807;p1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8" name="Google Shape;3808;p1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9" name="Google Shape;3809;p1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0" name="Google Shape;3810;p1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1" name="Google Shape;3811;p1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2" name="Google Shape;3812;p1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3" name="Google Shape;3813;p1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4" name="Google Shape;3814;p1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5" name="Google Shape;3815;p1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6" name="Google Shape;3816;p1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7" name="Google Shape;3817;p1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8" name="Google Shape;3818;p1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9" name="Google Shape;3819;p1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0" name="Google Shape;3820;p1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1" name="Google Shape;3821;p1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2" name="Google Shape;3822;p1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3" name="Google Shape;3823;p1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4" name="Google Shape;3824;p1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5" name="Google Shape;3825;p1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6" name="Google Shape;3826;p1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7" name="Google Shape;3827;p1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8" name="Google Shape;3828;p1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9" name="Google Shape;3829;p1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0" name="Google Shape;3830;p1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1" name="Google Shape;3831;p1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2" name="Google Shape;3832;p1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3" name="Google Shape;3833;p1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4" name="Google Shape;3834;p1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5" name="Google Shape;3835;p1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6" name="Google Shape;3836;p1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7" name="Google Shape;3837;p1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8" name="Google Shape;3838;p1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9" name="Google Shape;3839;p1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0" name="Google Shape;3840;p1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1" name="Google Shape;3841;p1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2" name="Google Shape;3842;p1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3" name="Google Shape;3843;p1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4" name="Google Shape;3844;p1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5" name="Google Shape;3845;p1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6" name="Google Shape;3846;p1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7" name="Google Shape;3847;p1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8" name="Google Shape;3848;p1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9" name="Google Shape;3849;p1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0" name="Google Shape;3850;p1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1" name="Google Shape;3851;p1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2" name="Google Shape;3852;p1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3" name="Google Shape;3853;p1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854" name="Google Shape;3854;p1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855" name="Google Shape;3855;p17"/>
          <p:cNvSpPr txBox="1">
            <a:spLocks noGrp="1"/>
          </p:cNvSpPr>
          <p:nvPr>
            <p:ph type="title"/>
          </p:nvPr>
        </p:nvSpPr>
        <p:spPr>
          <a:xfrm>
            <a:off x="3189184" y="3254000"/>
            <a:ext cx="5813600" cy="1328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856" name="Google Shape;3856;p17"/>
          <p:cNvSpPr txBox="1">
            <a:spLocks noGrp="1"/>
          </p:cNvSpPr>
          <p:nvPr>
            <p:ph type="title" idx="2" hasCustomPrompt="1"/>
          </p:nvPr>
        </p:nvSpPr>
        <p:spPr>
          <a:xfrm>
            <a:off x="3189185" y="1659747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857" name="Google Shape;3857;p17"/>
          <p:cNvSpPr txBox="1">
            <a:spLocks noGrp="1"/>
          </p:cNvSpPr>
          <p:nvPr>
            <p:ph type="subTitle" idx="1"/>
          </p:nvPr>
        </p:nvSpPr>
        <p:spPr>
          <a:xfrm rot="549">
            <a:off x="3189183" y="4672665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 header 4">
    <p:spTree>
      <p:nvGrpSpPr>
        <p:cNvPr id="1" name="Shape 3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59" name="Google Shape;3859;p1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860" name="Google Shape;3860;p18"/>
            <p:cNvGrpSpPr/>
            <p:nvPr/>
          </p:nvGrpSpPr>
          <p:grpSpPr>
            <a:xfrm>
              <a:off x="-36152" y="155421"/>
              <a:ext cx="9373434" cy="4419879"/>
              <a:chOff x="-36152" y="155421"/>
              <a:chExt cx="9373434" cy="4419879"/>
            </a:xfrm>
          </p:grpSpPr>
          <p:sp>
            <p:nvSpPr>
              <p:cNvPr id="3861" name="Google Shape;3861;p1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2" name="Google Shape;3862;p1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3" name="Google Shape;3863;p1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4" name="Google Shape;3864;p18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5" name="Google Shape;3865;p1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6" name="Google Shape;3866;p1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7" name="Google Shape;3867;p18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8" name="Google Shape;3868;p18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9" name="Google Shape;3869;p1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0" name="Google Shape;3870;p1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1" name="Google Shape;3871;p1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2" name="Google Shape;3872;p1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3" name="Google Shape;3873;p18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4" name="Google Shape;3874;p18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5" name="Google Shape;3875;p18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6" name="Google Shape;3876;p1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7" name="Google Shape;3877;p1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8" name="Google Shape;3878;p1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9" name="Google Shape;3879;p1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0" name="Google Shape;3880;p18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1" name="Google Shape;3881;p18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2" name="Google Shape;3882;p1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3" name="Google Shape;3883;p18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4" name="Google Shape;3884;p1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5" name="Google Shape;3885;p18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6" name="Google Shape;3886;p18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7" name="Google Shape;3887;p1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8" name="Google Shape;3888;p1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9" name="Google Shape;3889;p1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0" name="Google Shape;3890;p1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1" name="Google Shape;3891;p1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2" name="Google Shape;3892;p18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3" name="Google Shape;3893;p1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4" name="Google Shape;3894;p1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5" name="Google Shape;3895;p1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6" name="Google Shape;3896;p1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7" name="Google Shape;3897;p18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8" name="Google Shape;3898;p1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9" name="Google Shape;3899;p18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0" name="Google Shape;3900;p1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1" name="Google Shape;3901;p18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2" name="Google Shape;3902;p18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3" name="Google Shape;3903;p1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4" name="Google Shape;3904;p1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5" name="Google Shape;3905;p1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6" name="Google Shape;3906;p1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7" name="Google Shape;3907;p1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8" name="Google Shape;3908;p18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9" name="Google Shape;3909;p18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0" name="Google Shape;3910;p18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1" name="Google Shape;3911;p1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2" name="Google Shape;3912;p18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3" name="Google Shape;3913;p18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4" name="Google Shape;3914;p1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5" name="Google Shape;3915;p18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6" name="Google Shape;3916;p1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7" name="Google Shape;3917;p1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8" name="Google Shape;3918;p1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9" name="Google Shape;3919;p18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0" name="Google Shape;3920;p1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1" name="Google Shape;3921;p1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2" name="Google Shape;3922;p1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3" name="Google Shape;3923;p18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4" name="Google Shape;3924;p18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5" name="Google Shape;3925;p1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6" name="Google Shape;3926;p1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7" name="Google Shape;3927;p1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8" name="Google Shape;3928;p1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9" name="Google Shape;3929;p18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0" name="Google Shape;3930;p1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1" name="Google Shape;3931;p1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2" name="Google Shape;3932;p1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3" name="Google Shape;3933;p1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4" name="Google Shape;3934;p1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5" name="Google Shape;3935;p18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6" name="Google Shape;3936;p18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7" name="Google Shape;3937;p1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8" name="Google Shape;3938;p1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9" name="Google Shape;3939;p1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0" name="Google Shape;3940;p1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1" name="Google Shape;3941;p1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2" name="Google Shape;3942;p18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3" name="Google Shape;3943;p18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4" name="Google Shape;3944;p1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5" name="Google Shape;3945;p1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6" name="Google Shape;3946;p1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7" name="Google Shape;3947;p1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8" name="Google Shape;3948;p1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9" name="Google Shape;3949;p1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0" name="Google Shape;3950;p1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1" name="Google Shape;3951;p1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2" name="Google Shape;3952;p1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3" name="Google Shape;3953;p1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4" name="Google Shape;3954;p1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5" name="Google Shape;3955;p18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6" name="Google Shape;3956;p1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957" name="Google Shape;3957;p18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958" name="Google Shape;3958;p18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9" name="Google Shape;3959;p18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0" name="Google Shape;3960;p18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1" name="Google Shape;3961;p18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2" name="Google Shape;3962;p18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3" name="Google Shape;3963;p18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4" name="Google Shape;3964;p18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65" name="Google Shape;3965;p18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966" name="Google Shape;3966;p18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7" name="Google Shape;3967;p18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8" name="Google Shape;3968;p18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9" name="Google Shape;3969;p18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0" name="Google Shape;3970;p18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1" name="Google Shape;3971;p18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2" name="Google Shape;3972;p18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3" name="Google Shape;3973;p18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974" name="Google Shape;3974;p18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5" name="Google Shape;3975;p18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6" name="Google Shape;3976;p18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7" name="Google Shape;3977;p18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8" name="Google Shape;3978;p18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9" name="Google Shape;3979;p18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0" name="Google Shape;3980;p18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1" name="Google Shape;3981;p18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2" name="Google Shape;3982;p18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3" name="Google Shape;3983;p18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4" name="Google Shape;3984;p18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5" name="Google Shape;3985;p18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6" name="Google Shape;3986;p18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7" name="Google Shape;3987;p18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8" name="Google Shape;3988;p18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9" name="Google Shape;3989;p18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0" name="Google Shape;3990;p1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1" name="Google Shape;3991;p1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2" name="Google Shape;3992;p1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3" name="Google Shape;3993;p18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4" name="Google Shape;3994;p18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5" name="Google Shape;3995;p18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6" name="Google Shape;3996;p18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7" name="Google Shape;3997;p18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8" name="Google Shape;3998;p18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9" name="Google Shape;3999;p18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0" name="Google Shape;4000;p18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1" name="Google Shape;4001;p18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2" name="Google Shape;4002;p18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3" name="Google Shape;4003;p18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4" name="Google Shape;4004;p18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5" name="Google Shape;4005;p18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6" name="Google Shape;4006;p18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7" name="Google Shape;4007;p18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8" name="Google Shape;4008;p18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9" name="Google Shape;4009;p18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0" name="Google Shape;4010;p18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1" name="Google Shape;4011;p18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2" name="Google Shape;4012;p18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3" name="Google Shape;4013;p18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4" name="Google Shape;4014;p18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5" name="Google Shape;4015;p18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016" name="Google Shape;4016;p18"/>
              <p:cNvGrpSpPr/>
              <p:nvPr/>
            </p:nvGrpSpPr>
            <p:grpSpPr>
              <a:xfrm>
                <a:off x="1007675" y="4200925"/>
                <a:ext cx="1145139" cy="372817"/>
                <a:chOff x="1367200" y="4541050"/>
                <a:chExt cx="345400" cy="112450"/>
              </a:xfrm>
            </p:grpSpPr>
            <p:sp>
              <p:nvSpPr>
                <p:cNvPr id="4017" name="Google Shape;4017;p18"/>
                <p:cNvSpPr/>
                <p:nvPr/>
              </p:nvSpPr>
              <p:spPr>
                <a:xfrm>
                  <a:off x="1522325" y="4600675"/>
                  <a:ext cx="9507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3" h="1175" extrusionOk="0">
                      <a:moveTo>
                        <a:pt x="522" y="0"/>
                      </a:moveTo>
                      <a:cubicBezTo>
                        <a:pt x="232" y="0"/>
                        <a:pt x="0" y="235"/>
                        <a:pt x="0" y="525"/>
                      </a:cubicBezTo>
                      <a:lnTo>
                        <a:pt x="0" y="653"/>
                      </a:lnTo>
                      <a:cubicBezTo>
                        <a:pt x="0" y="943"/>
                        <a:pt x="238" y="1175"/>
                        <a:pt x="522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3" y="943"/>
                        <a:pt x="3803" y="653"/>
                      </a:cubicBezTo>
                      <a:lnTo>
                        <a:pt x="3803" y="525"/>
                      </a:lnTo>
                      <a:cubicBezTo>
                        <a:pt x="3803" y="235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8" name="Google Shape;4018;p18"/>
                <p:cNvSpPr/>
                <p:nvPr/>
              </p:nvSpPr>
              <p:spPr>
                <a:xfrm>
                  <a:off x="1455450" y="4541050"/>
                  <a:ext cx="247325" cy="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93" h="2324" extrusionOk="0">
                      <a:moveTo>
                        <a:pt x="1520" y="0"/>
                      </a:moveTo>
                      <a:cubicBezTo>
                        <a:pt x="363" y="0"/>
                        <a:pt x="0" y="2324"/>
                        <a:pt x="1049" y="2324"/>
                      </a:cubicBezTo>
                      <a:lnTo>
                        <a:pt x="8501" y="2324"/>
                      </a:lnTo>
                      <a:cubicBezTo>
                        <a:pt x="9700" y="2324"/>
                        <a:pt x="9893" y="0"/>
                        <a:pt x="8802" y="0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9" name="Google Shape;4019;p18"/>
                <p:cNvSpPr/>
                <p:nvPr/>
              </p:nvSpPr>
              <p:spPr>
                <a:xfrm>
                  <a:off x="1463875" y="4541050"/>
                  <a:ext cx="238950" cy="5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58" h="2322" extrusionOk="0">
                      <a:moveTo>
                        <a:pt x="8406" y="0"/>
                      </a:moveTo>
                      <a:cubicBezTo>
                        <a:pt x="8325" y="558"/>
                        <a:pt x="7982" y="1094"/>
                        <a:pt x="7405" y="1094"/>
                      </a:cubicBezTo>
                      <a:lnTo>
                        <a:pt x="129" y="1094"/>
                      </a:lnTo>
                      <a:cubicBezTo>
                        <a:pt x="1" y="1693"/>
                        <a:pt x="162" y="2321"/>
                        <a:pt x="709" y="2321"/>
                      </a:cubicBezTo>
                      <a:lnTo>
                        <a:pt x="8161" y="2321"/>
                      </a:lnTo>
                      <a:cubicBezTo>
                        <a:pt x="8161" y="2321"/>
                        <a:pt x="8162" y="2321"/>
                        <a:pt x="8163" y="2321"/>
                      </a:cubicBezTo>
                      <a:cubicBezTo>
                        <a:pt x="9363" y="2321"/>
                        <a:pt x="9558" y="0"/>
                        <a:pt x="846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0" name="Google Shape;4020;p18"/>
                <p:cNvSpPr/>
                <p:nvPr/>
              </p:nvSpPr>
              <p:spPr>
                <a:xfrm>
                  <a:off x="1645625" y="4541400"/>
                  <a:ext cx="56375" cy="5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5" h="2305" extrusionOk="0">
                      <a:moveTo>
                        <a:pt x="1326" y="0"/>
                      </a:moveTo>
                      <a:lnTo>
                        <a:pt x="1326" y="0"/>
                      </a:lnTo>
                      <a:cubicBezTo>
                        <a:pt x="302" y="179"/>
                        <a:pt x="1" y="2240"/>
                        <a:pt x="949" y="2304"/>
                      </a:cubicBezTo>
                      <a:cubicBezTo>
                        <a:pt x="2051" y="2240"/>
                        <a:pt x="2255" y="179"/>
                        <a:pt x="1326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1" name="Google Shape;4021;p18"/>
                <p:cNvSpPr/>
                <p:nvPr/>
              </p:nvSpPr>
              <p:spPr>
                <a:xfrm>
                  <a:off x="1460325" y="4597250"/>
                  <a:ext cx="2522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1" h="2250" extrusionOk="0">
                      <a:moveTo>
                        <a:pt x="1551" y="1"/>
                      </a:moveTo>
                      <a:cubicBezTo>
                        <a:pt x="374" y="1"/>
                        <a:pt x="0" y="2249"/>
                        <a:pt x="1072" y="2249"/>
                      </a:cubicBezTo>
                      <a:lnTo>
                        <a:pt x="8674" y="2249"/>
                      </a:lnTo>
                      <a:cubicBezTo>
                        <a:pt x="9896" y="2249"/>
                        <a:pt x="10091" y="1"/>
                        <a:pt x="8981" y="1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2" name="Google Shape;4022;p18"/>
                <p:cNvSpPr/>
                <p:nvPr/>
              </p:nvSpPr>
              <p:spPr>
                <a:xfrm>
                  <a:off x="1645425" y="4597250"/>
                  <a:ext cx="671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7" h="2250" extrusionOk="0">
                      <a:moveTo>
                        <a:pt x="1552" y="1"/>
                      </a:moveTo>
                      <a:cubicBezTo>
                        <a:pt x="371" y="1"/>
                        <a:pt x="0" y="2249"/>
                        <a:pt x="1069" y="2249"/>
                      </a:cubicBezTo>
                      <a:lnTo>
                        <a:pt x="1264" y="2249"/>
                      </a:lnTo>
                      <a:cubicBezTo>
                        <a:pt x="2489" y="2246"/>
                        <a:pt x="2687" y="1"/>
                        <a:pt x="1571" y="1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3" name="Google Shape;4023;p18"/>
                <p:cNvSpPr/>
                <p:nvPr/>
              </p:nvSpPr>
              <p:spPr>
                <a:xfrm>
                  <a:off x="1430825" y="4556450"/>
                  <a:ext cx="193850" cy="4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54" h="1809" extrusionOk="0">
                      <a:moveTo>
                        <a:pt x="1194" y="1"/>
                      </a:moveTo>
                      <a:cubicBezTo>
                        <a:pt x="288" y="1"/>
                        <a:pt x="0" y="1808"/>
                        <a:pt x="823" y="1808"/>
                      </a:cubicBezTo>
                      <a:lnTo>
                        <a:pt x="6662" y="1808"/>
                      </a:lnTo>
                      <a:cubicBezTo>
                        <a:pt x="7600" y="1808"/>
                        <a:pt x="7753" y="1"/>
                        <a:pt x="6897" y="1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4" name="Google Shape;4024;p18"/>
                <p:cNvSpPr/>
                <p:nvPr/>
              </p:nvSpPr>
              <p:spPr>
                <a:xfrm>
                  <a:off x="1439525" y="4556600"/>
                  <a:ext cx="185000" cy="4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0" h="1803" extrusionOk="0">
                      <a:moveTo>
                        <a:pt x="6593" y="0"/>
                      </a:moveTo>
                      <a:lnTo>
                        <a:pt x="6593" y="0"/>
                      </a:lnTo>
                      <a:cubicBezTo>
                        <a:pt x="6696" y="533"/>
                        <a:pt x="6420" y="1278"/>
                        <a:pt x="5818" y="1278"/>
                      </a:cubicBezTo>
                      <a:lnTo>
                        <a:pt x="1" y="1278"/>
                      </a:lnTo>
                      <a:cubicBezTo>
                        <a:pt x="37" y="1574"/>
                        <a:pt x="188" y="1802"/>
                        <a:pt x="481" y="1802"/>
                      </a:cubicBezTo>
                      <a:lnTo>
                        <a:pt x="6317" y="1802"/>
                      </a:lnTo>
                      <a:cubicBezTo>
                        <a:pt x="7235" y="1802"/>
                        <a:pt x="7399" y="62"/>
                        <a:pt x="659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5" name="Google Shape;4025;p18"/>
                <p:cNvSpPr/>
                <p:nvPr/>
              </p:nvSpPr>
              <p:spPr>
                <a:xfrm>
                  <a:off x="1367200" y="4601725"/>
                  <a:ext cx="295050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2" h="2068" extrusionOk="0">
                      <a:moveTo>
                        <a:pt x="1814" y="0"/>
                      </a:moveTo>
                      <a:cubicBezTo>
                        <a:pt x="433" y="0"/>
                        <a:pt x="1" y="2067"/>
                        <a:pt x="1254" y="2067"/>
                      </a:cubicBezTo>
                      <a:lnTo>
                        <a:pt x="10142" y="2067"/>
                      </a:lnTo>
                      <a:cubicBezTo>
                        <a:pt x="11570" y="2067"/>
                        <a:pt x="11802" y="0"/>
                        <a:pt x="10502" y="0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6" name="Google Shape;4026;p18"/>
                <p:cNvSpPr/>
                <p:nvPr/>
              </p:nvSpPr>
              <p:spPr>
                <a:xfrm>
                  <a:off x="1377325" y="4603325"/>
                  <a:ext cx="283475" cy="5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39" h="2004" extrusionOk="0">
                      <a:moveTo>
                        <a:pt x="10445" y="0"/>
                      </a:moveTo>
                      <a:lnTo>
                        <a:pt x="10445" y="0"/>
                      </a:lnTo>
                      <a:cubicBezTo>
                        <a:pt x="10337" y="483"/>
                        <a:pt x="9929" y="941"/>
                        <a:pt x="9254" y="941"/>
                      </a:cubicBezTo>
                      <a:lnTo>
                        <a:pt x="366" y="941"/>
                      </a:lnTo>
                      <a:cubicBezTo>
                        <a:pt x="291" y="941"/>
                        <a:pt x="221" y="935"/>
                        <a:pt x="154" y="915"/>
                      </a:cubicBezTo>
                      <a:lnTo>
                        <a:pt x="154" y="915"/>
                      </a:lnTo>
                      <a:cubicBezTo>
                        <a:pt x="0" y="1451"/>
                        <a:pt x="196" y="2003"/>
                        <a:pt x="843" y="2003"/>
                      </a:cubicBezTo>
                      <a:lnTo>
                        <a:pt x="9734" y="2003"/>
                      </a:lnTo>
                      <a:cubicBezTo>
                        <a:pt x="11020" y="2003"/>
                        <a:pt x="11338" y="338"/>
                        <a:pt x="1044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7" name="Google Shape;4027;p18"/>
                <p:cNvSpPr/>
                <p:nvPr/>
              </p:nvSpPr>
              <p:spPr>
                <a:xfrm>
                  <a:off x="1579925" y="4556725"/>
                  <a:ext cx="44050" cy="4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792" extrusionOk="0">
                      <a:moveTo>
                        <a:pt x="1036" y="1"/>
                      </a:moveTo>
                      <a:lnTo>
                        <a:pt x="1036" y="1"/>
                      </a:lnTo>
                      <a:cubicBezTo>
                        <a:pt x="235" y="137"/>
                        <a:pt x="1" y="1744"/>
                        <a:pt x="740" y="1792"/>
                      </a:cubicBezTo>
                      <a:cubicBezTo>
                        <a:pt x="1602" y="1742"/>
                        <a:pt x="1761" y="137"/>
                        <a:pt x="1036" y="1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8" name="Google Shape;4028;p18"/>
                <p:cNvSpPr/>
                <p:nvPr/>
              </p:nvSpPr>
              <p:spPr>
                <a:xfrm>
                  <a:off x="1583700" y="4601725"/>
                  <a:ext cx="78550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" h="2068" extrusionOk="0">
                      <a:moveTo>
                        <a:pt x="1814" y="0"/>
                      </a:moveTo>
                      <a:cubicBezTo>
                        <a:pt x="433" y="0"/>
                        <a:pt x="0" y="2067"/>
                        <a:pt x="1250" y="2067"/>
                      </a:cubicBezTo>
                      <a:lnTo>
                        <a:pt x="1482" y="2067"/>
                      </a:lnTo>
                      <a:cubicBezTo>
                        <a:pt x="2910" y="2067"/>
                        <a:pt x="3142" y="0"/>
                        <a:pt x="1836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29" name="Google Shape;4029;p18"/>
              <p:cNvGrpSpPr/>
              <p:nvPr/>
            </p:nvGrpSpPr>
            <p:grpSpPr>
              <a:xfrm flipH="1">
                <a:off x="6177937" y="1039260"/>
                <a:ext cx="2351033" cy="3536040"/>
                <a:chOff x="479700" y="3598650"/>
                <a:chExt cx="709125" cy="1066550"/>
              </a:xfrm>
            </p:grpSpPr>
            <p:sp>
              <p:nvSpPr>
                <p:cNvPr id="4030" name="Google Shape;4030;p18"/>
                <p:cNvSpPr/>
                <p:nvPr/>
              </p:nvSpPr>
              <p:spPr>
                <a:xfrm>
                  <a:off x="983550" y="4186100"/>
                  <a:ext cx="95075" cy="3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3" h="147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947"/>
                      </a:lnTo>
                      <a:cubicBezTo>
                        <a:pt x="0" y="1237"/>
                        <a:pt x="232" y="1471"/>
                        <a:pt x="522" y="1471"/>
                      </a:cubicBezTo>
                      <a:lnTo>
                        <a:pt x="3281" y="1471"/>
                      </a:lnTo>
                      <a:cubicBezTo>
                        <a:pt x="3571" y="1471"/>
                        <a:pt x="3803" y="1237"/>
                        <a:pt x="3803" y="947"/>
                      </a:cubicBezTo>
                      <a:lnTo>
                        <a:pt x="3803" y="525"/>
                      </a:lnTo>
                      <a:cubicBezTo>
                        <a:pt x="3803" y="235"/>
                        <a:pt x="3571" y="1"/>
                        <a:pt x="327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1" name="Google Shape;4031;p18"/>
                <p:cNvSpPr/>
                <p:nvPr/>
              </p:nvSpPr>
              <p:spPr>
                <a:xfrm>
                  <a:off x="484725" y="37301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943"/>
                      </a:lnTo>
                      <a:cubicBezTo>
                        <a:pt x="1" y="1233"/>
                        <a:pt x="235" y="1468"/>
                        <a:pt x="525" y="1468"/>
                      </a:cubicBezTo>
                      <a:lnTo>
                        <a:pt x="3284" y="1468"/>
                      </a:lnTo>
                      <a:cubicBezTo>
                        <a:pt x="3572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3" y="232"/>
                        <a:pt x="3569" y="0"/>
                        <a:pt x="327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2" name="Google Shape;4032;p18"/>
                <p:cNvSpPr/>
                <p:nvPr/>
              </p:nvSpPr>
              <p:spPr>
                <a:xfrm>
                  <a:off x="790550" y="4289950"/>
                  <a:ext cx="11580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2" h="1689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5"/>
                      </a:cubicBezTo>
                      <a:lnTo>
                        <a:pt x="4" y="1167"/>
                      </a:lnTo>
                      <a:cubicBezTo>
                        <a:pt x="1" y="1454"/>
                        <a:pt x="238" y="1689"/>
                        <a:pt x="528" y="1689"/>
                      </a:cubicBezTo>
                      <a:lnTo>
                        <a:pt x="4110" y="1689"/>
                      </a:lnTo>
                      <a:cubicBezTo>
                        <a:pt x="4400" y="1689"/>
                        <a:pt x="4632" y="1454"/>
                        <a:pt x="4632" y="1167"/>
                      </a:cubicBezTo>
                      <a:lnTo>
                        <a:pt x="4632" y="525"/>
                      </a:lnTo>
                      <a:cubicBezTo>
                        <a:pt x="4632" y="235"/>
                        <a:pt x="4400" y="1"/>
                        <a:pt x="411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3" name="Google Shape;4033;p18"/>
                <p:cNvSpPr/>
                <p:nvPr/>
              </p:nvSpPr>
              <p:spPr>
                <a:xfrm>
                  <a:off x="651350" y="4546350"/>
                  <a:ext cx="244050" cy="8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62" h="3563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3038"/>
                      </a:lnTo>
                      <a:cubicBezTo>
                        <a:pt x="1" y="3328"/>
                        <a:pt x="235" y="3563"/>
                        <a:pt x="525" y="3563"/>
                      </a:cubicBezTo>
                      <a:lnTo>
                        <a:pt x="9238" y="3563"/>
                      </a:lnTo>
                      <a:cubicBezTo>
                        <a:pt x="9528" y="3563"/>
                        <a:pt x="9762" y="3328"/>
                        <a:pt x="9762" y="3038"/>
                      </a:cubicBezTo>
                      <a:lnTo>
                        <a:pt x="9762" y="525"/>
                      </a:lnTo>
                      <a:cubicBezTo>
                        <a:pt x="9762" y="234"/>
                        <a:pt x="9528" y="0"/>
                        <a:pt x="92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4" name="Google Shape;4034;p18"/>
                <p:cNvSpPr/>
                <p:nvPr/>
              </p:nvSpPr>
              <p:spPr>
                <a:xfrm>
                  <a:off x="851175" y="3657100"/>
                  <a:ext cx="259125" cy="79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5" h="31726" extrusionOk="0">
                      <a:moveTo>
                        <a:pt x="5184" y="0"/>
                      </a:moveTo>
                      <a:cubicBezTo>
                        <a:pt x="4576" y="0"/>
                        <a:pt x="3845" y="656"/>
                        <a:pt x="3122" y="1560"/>
                      </a:cubicBezTo>
                      <a:cubicBezTo>
                        <a:pt x="1091" y="4096"/>
                        <a:pt x="0" y="7457"/>
                        <a:pt x="0" y="10922"/>
                      </a:cubicBezTo>
                      <a:lnTo>
                        <a:pt x="0" y="31726"/>
                      </a:lnTo>
                      <a:lnTo>
                        <a:pt x="10362" y="31726"/>
                      </a:lnTo>
                      <a:lnTo>
                        <a:pt x="10362" y="10922"/>
                      </a:lnTo>
                      <a:lnTo>
                        <a:pt x="10364" y="10922"/>
                      </a:lnTo>
                      <a:cubicBezTo>
                        <a:pt x="10364" y="7457"/>
                        <a:pt x="9274" y="4096"/>
                        <a:pt x="7243" y="1560"/>
                      </a:cubicBezTo>
                      <a:cubicBezTo>
                        <a:pt x="6523" y="656"/>
                        <a:pt x="5789" y="0"/>
                        <a:pt x="518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5" name="Google Shape;4035;p18"/>
                <p:cNvSpPr/>
                <p:nvPr/>
              </p:nvSpPr>
              <p:spPr>
                <a:xfrm>
                  <a:off x="872725" y="3675025"/>
                  <a:ext cx="216300" cy="75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30289" extrusionOk="0">
                      <a:moveTo>
                        <a:pt x="4324" y="0"/>
                      </a:moveTo>
                      <a:cubicBezTo>
                        <a:pt x="3820" y="0"/>
                        <a:pt x="3209" y="628"/>
                        <a:pt x="2606" y="1487"/>
                      </a:cubicBezTo>
                      <a:cubicBezTo>
                        <a:pt x="910" y="3909"/>
                        <a:pt x="0" y="7120"/>
                        <a:pt x="0" y="10429"/>
                      </a:cubicBezTo>
                      <a:lnTo>
                        <a:pt x="0" y="30289"/>
                      </a:lnTo>
                      <a:lnTo>
                        <a:pt x="8651" y="30289"/>
                      </a:lnTo>
                      <a:lnTo>
                        <a:pt x="8649" y="10429"/>
                      </a:lnTo>
                      <a:cubicBezTo>
                        <a:pt x="8649" y="7120"/>
                        <a:pt x="7734" y="3912"/>
                        <a:pt x="6043" y="1487"/>
                      </a:cubicBezTo>
                      <a:cubicBezTo>
                        <a:pt x="5440" y="628"/>
                        <a:pt x="4829" y="0"/>
                        <a:pt x="43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6" name="Google Shape;4036;p18"/>
                <p:cNvSpPr/>
                <p:nvPr/>
              </p:nvSpPr>
              <p:spPr>
                <a:xfrm>
                  <a:off x="898800" y="3692950"/>
                  <a:ext cx="163925" cy="67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7" h="27176" extrusionOk="0">
                      <a:moveTo>
                        <a:pt x="3279" y="0"/>
                      </a:moveTo>
                      <a:cubicBezTo>
                        <a:pt x="2894" y="0"/>
                        <a:pt x="2431" y="561"/>
                        <a:pt x="1973" y="1337"/>
                      </a:cubicBezTo>
                      <a:cubicBezTo>
                        <a:pt x="693" y="3510"/>
                        <a:pt x="1" y="6389"/>
                        <a:pt x="1" y="9357"/>
                      </a:cubicBezTo>
                      <a:lnTo>
                        <a:pt x="1" y="27176"/>
                      </a:lnTo>
                      <a:lnTo>
                        <a:pt x="6551" y="27176"/>
                      </a:lnTo>
                      <a:lnTo>
                        <a:pt x="6557" y="9357"/>
                      </a:lnTo>
                      <a:cubicBezTo>
                        <a:pt x="6557" y="6389"/>
                        <a:pt x="5865" y="3510"/>
                        <a:pt x="4582" y="1337"/>
                      </a:cubicBezTo>
                      <a:cubicBezTo>
                        <a:pt x="4124" y="561"/>
                        <a:pt x="3661" y="0"/>
                        <a:pt x="327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7" name="Google Shape;4037;p18"/>
                <p:cNvSpPr/>
                <p:nvPr/>
              </p:nvSpPr>
              <p:spPr>
                <a:xfrm>
                  <a:off x="898875" y="4200050"/>
                  <a:ext cx="163850" cy="17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4" h="6928" extrusionOk="0">
                      <a:moveTo>
                        <a:pt x="2098" y="1"/>
                      </a:moveTo>
                      <a:lnTo>
                        <a:pt x="0" y="6928"/>
                      </a:lnTo>
                      <a:lnTo>
                        <a:pt x="6554" y="6928"/>
                      </a:lnTo>
                      <a:lnTo>
                        <a:pt x="445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8" name="Google Shape;4038;p18"/>
                <p:cNvSpPr/>
                <p:nvPr/>
              </p:nvSpPr>
              <p:spPr>
                <a:xfrm>
                  <a:off x="947775" y="3819800"/>
                  <a:ext cx="65775" cy="3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5543" extrusionOk="0">
                      <a:moveTo>
                        <a:pt x="1314" y="1"/>
                      </a:moveTo>
                      <a:cubicBezTo>
                        <a:pt x="1158" y="1"/>
                        <a:pt x="977" y="322"/>
                        <a:pt x="792" y="765"/>
                      </a:cubicBezTo>
                      <a:cubicBezTo>
                        <a:pt x="279" y="2007"/>
                        <a:pt x="0" y="3656"/>
                        <a:pt x="0" y="5349"/>
                      </a:cubicBezTo>
                      <a:lnTo>
                        <a:pt x="0" y="15543"/>
                      </a:lnTo>
                      <a:lnTo>
                        <a:pt x="2620" y="15543"/>
                      </a:lnTo>
                      <a:lnTo>
                        <a:pt x="2620" y="5349"/>
                      </a:lnTo>
                      <a:lnTo>
                        <a:pt x="2631" y="5349"/>
                      </a:lnTo>
                      <a:cubicBezTo>
                        <a:pt x="2631" y="3653"/>
                        <a:pt x="2355" y="2007"/>
                        <a:pt x="1839" y="765"/>
                      </a:cubicBezTo>
                      <a:cubicBezTo>
                        <a:pt x="1657" y="322"/>
                        <a:pt x="1473" y="1"/>
                        <a:pt x="131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9" name="Google Shape;4039;p18"/>
                <p:cNvSpPr/>
                <p:nvPr/>
              </p:nvSpPr>
              <p:spPr>
                <a:xfrm>
                  <a:off x="960875" y="3840375"/>
                  <a:ext cx="40125" cy="29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" h="11911" extrusionOk="0">
                      <a:moveTo>
                        <a:pt x="798" y="1"/>
                      </a:moveTo>
                      <a:cubicBezTo>
                        <a:pt x="704" y="1"/>
                        <a:pt x="592" y="249"/>
                        <a:pt x="480" y="587"/>
                      </a:cubicBezTo>
                      <a:cubicBezTo>
                        <a:pt x="168" y="1538"/>
                        <a:pt x="1" y="2802"/>
                        <a:pt x="1" y="4102"/>
                      </a:cubicBezTo>
                      <a:lnTo>
                        <a:pt x="1" y="11910"/>
                      </a:lnTo>
                      <a:lnTo>
                        <a:pt x="1605" y="11910"/>
                      </a:lnTo>
                      <a:lnTo>
                        <a:pt x="1605" y="4102"/>
                      </a:lnTo>
                      <a:lnTo>
                        <a:pt x="1596" y="4102"/>
                      </a:lnTo>
                      <a:cubicBezTo>
                        <a:pt x="1596" y="2802"/>
                        <a:pt x="1426" y="1538"/>
                        <a:pt x="1117" y="587"/>
                      </a:cubicBezTo>
                      <a:cubicBezTo>
                        <a:pt x="1005" y="249"/>
                        <a:pt x="888" y="1"/>
                        <a:pt x="79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0" name="Google Shape;4040;p18"/>
                <p:cNvSpPr/>
                <p:nvPr/>
              </p:nvSpPr>
              <p:spPr>
                <a:xfrm>
                  <a:off x="956700" y="4080925"/>
                  <a:ext cx="47525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1900" y="274"/>
                      </a:lnTo>
                      <a:lnTo>
                        <a:pt x="190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1" name="Google Shape;4041;p18"/>
                <p:cNvSpPr/>
                <p:nvPr/>
              </p:nvSpPr>
              <p:spPr>
                <a:xfrm>
                  <a:off x="977000" y="3832850"/>
                  <a:ext cx="6925" cy="31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2541" extrusionOk="0">
                      <a:moveTo>
                        <a:pt x="0" y="1"/>
                      </a:moveTo>
                      <a:lnTo>
                        <a:pt x="0" y="12541"/>
                      </a:lnTo>
                      <a:lnTo>
                        <a:pt x="276" y="12541"/>
                      </a:lnTo>
                      <a:lnTo>
                        <a:pt x="2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2" name="Google Shape;4042;p18"/>
                <p:cNvSpPr/>
                <p:nvPr/>
              </p:nvSpPr>
              <p:spPr>
                <a:xfrm>
                  <a:off x="956700" y="4027100"/>
                  <a:ext cx="475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1900" y="276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3" name="Google Shape;4043;p18"/>
                <p:cNvSpPr/>
                <p:nvPr/>
              </p:nvSpPr>
              <p:spPr>
                <a:xfrm>
                  <a:off x="956700" y="3973400"/>
                  <a:ext cx="475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1900" y="276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4" name="Google Shape;4044;p18"/>
                <p:cNvSpPr/>
                <p:nvPr/>
              </p:nvSpPr>
              <p:spPr>
                <a:xfrm>
                  <a:off x="956700" y="3919675"/>
                  <a:ext cx="47525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1900" y="277"/>
                      </a:lnTo>
                      <a:lnTo>
                        <a:pt x="190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5" name="Google Shape;4045;p18"/>
                <p:cNvSpPr/>
                <p:nvPr/>
              </p:nvSpPr>
              <p:spPr>
                <a:xfrm>
                  <a:off x="853250" y="4414375"/>
                  <a:ext cx="255025" cy="9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1" h="3890" extrusionOk="0">
                      <a:moveTo>
                        <a:pt x="693" y="1"/>
                      </a:moveTo>
                      <a:cubicBezTo>
                        <a:pt x="311" y="1"/>
                        <a:pt x="1" y="308"/>
                        <a:pt x="1" y="690"/>
                      </a:cubicBezTo>
                      <a:lnTo>
                        <a:pt x="1" y="3198"/>
                      </a:lnTo>
                      <a:cubicBezTo>
                        <a:pt x="1" y="3577"/>
                        <a:pt x="308" y="3890"/>
                        <a:pt x="693" y="3890"/>
                      </a:cubicBezTo>
                      <a:lnTo>
                        <a:pt x="9511" y="3890"/>
                      </a:lnTo>
                      <a:cubicBezTo>
                        <a:pt x="9891" y="3890"/>
                        <a:pt x="10200" y="3583"/>
                        <a:pt x="10200" y="3198"/>
                      </a:cubicBezTo>
                      <a:lnTo>
                        <a:pt x="10200" y="690"/>
                      </a:lnTo>
                      <a:cubicBezTo>
                        <a:pt x="10200" y="308"/>
                        <a:pt x="9891" y="1"/>
                        <a:pt x="95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6" name="Google Shape;4046;p18"/>
                <p:cNvSpPr/>
                <p:nvPr/>
              </p:nvSpPr>
              <p:spPr>
                <a:xfrm>
                  <a:off x="841475" y="4404750"/>
                  <a:ext cx="278525" cy="7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41" h="2816" extrusionOk="0">
                      <a:moveTo>
                        <a:pt x="692" y="1"/>
                      </a:moveTo>
                      <a:cubicBezTo>
                        <a:pt x="313" y="1"/>
                        <a:pt x="0" y="308"/>
                        <a:pt x="0" y="693"/>
                      </a:cubicBezTo>
                      <a:lnTo>
                        <a:pt x="0" y="2127"/>
                      </a:lnTo>
                      <a:cubicBezTo>
                        <a:pt x="0" y="2506"/>
                        <a:pt x="307" y="2816"/>
                        <a:pt x="692" y="2816"/>
                      </a:cubicBezTo>
                      <a:lnTo>
                        <a:pt x="10448" y="2816"/>
                      </a:lnTo>
                      <a:cubicBezTo>
                        <a:pt x="10830" y="2816"/>
                        <a:pt x="11140" y="2509"/>
                        <a:pt x="11140" y="2127"/>
                      </a:cubicBezTo>
                      <a:lnTo>
                        <a:pt x="11140" y="693"/>
                      </a:lnTo>
                      <a:cubicBezTo>
                        <a:pt x="11140" y="308"/>
                        <a:pt x="10833" y="1"/>
                        <a:pt x="1044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7" name="Google Shape;4047;p18"/>
                <p:cNvSpPr/>
                <p:nvPr/>
              </p:nvSpPr>
              <p:spPr>
                <a:xfrm>
                  <a:off x="849700" y="4405800"/>
                  <a:ext cx="262200" cy="3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8" h="1505" extrusionOk="0">
                      <a:moveTo>
                        <a:pt x="718" y="1"/>
                      </a:moveTo>
                      <a:cubicBezTo>
                        <a:pt x="322" y="1"/>
                        <a:pt x="1" y="291"/>
                        <a:pt x="1" y="651"/>
                      </a:cubicBezTo>
                      <a:lnTo>
                        <a:pt x="1" y="857"/>
                      </a:lnTo>
                      <a:cubicBezTo>
                        <a:pt x="1" y="1214"/>
                        <a:pt x="322" y="1504"/>
                        <a:pt x="718" y="1504"/>
                      </a:cubicBezTo>
                      <a:lnTo>
                        <a:pt x="9768" y="1504"/>
                      </a:lnTo>
                      <a:cubicBezTo>
                        <a:pt x="10167" y="1504"/>
                        <a:pt x="10488" y="1214"/>
                        <a:pt x="10488" y="857"/>
                      </a:cubicBezTo>
                      <a:lnTo>
                        <a:pt x="10488" y="651"/>
                      </a:lnTo>
                      <a:cubicBezTo>
                        <a:pt x="10488" y="294"/>
                        <a:pt x="10167" y="1"/>
                        <a:pt x="976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8" name="Google Shape;4048;p18"/>
                <p:cNvSpPr/>
                <p:nvPr/>
              </p:nvSpPr>
              <p:spPr>
                <a:xfrm>
                  <a:off x="479700" y="3601575"/>
                  <a:ext cx="184725" cy="6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9" h="27829" extrusionOk="0">
                      <a:moveTo>
                        <a:pt x="3987" y="137"/>
                      </a:moveTo>
                      <a:lnTo>
                        <a:pt x="6833" y="4110"/>
                      </a:lnTo>
                      <a:lnTo>
                        <a:pt x="6800" y="4152"/>
                      </a:lnTo>
                      <a:lnTo>
                        <a:pt x="5541" y="4152"/>
                      </a:lnTo>
                      <a:cubicBezTo>
                        <a:pt x="5508" y="4082"/>
                        <a:pt x="5441" y="4035"/>
                        <a:pt x="5368" y="4035"/>
                      </a:cubicBezTo>
                      <a:cubicBezTo>
                        <a:pt x="5293" y="4035"/>
                        <a:pt x="5232" y="4082"/>
                        <a:pt x="5193" y="4152"/>
                      </a:cubicBezTo>
                      <a:lnTo>
                        <a:pt x="3884" y="4152"/>
                      </a:lnTo>
                      <a:cubicBezTo>
                        <a:pt x="3851" y="4082"/>
                        <a:pt x="3784" y="4035"/>
                        <a:pt x="3711" y="4035"/>
                      </a:cubicBezTo>
                      <a:cubicBezTo>
                        <a:pt x="3639" y="4035"/>
                        <a:pt x="3575" y="4082"/>
                        <a:pt x="3536" y="4152"/>
                      </a:cubicBezTo>
                      <a:lnTo>
                        <a:pt x="2194" y="4152"/>
                      </a:lnTo>
                      <a:cubicBezTo>
                        <a:pt x="2160" y="4082"/>
                        <a:pt x="2093" y="4035"/>
                        <a:pt x="2021" y="4035"/>
                      </a:cubicBezTo>
                      <a:cubicBezTo>
                        <a:pt x="1945" y="4035"/>
                        <a:pt x="1884" y="4082"/>
                        <a:pt x="1845" y="4152"/>
                      </a:cubicBezTo>
                      <a:lnTo>
                        <a:pt x="587" y="4152"/>
                      </a:lnTo>
                      <a:cubicBezTo>
                        <a:pt x="564" y="4110"/>
                        <a:pt x="534" y="4077"/>
                        <a:pt x="495" y="4060"/>
                      </a:cubicBezTo>
                      <a:lnTo>
                        <a:pt x="3987" y="137"/>
                      </a:lnTo>
                      <a:close/>
                      <a:moveTo>
                        <a:pt x="6805" y="4425"/>
                      </a:moveTo>
                      <a:cubicBezTo>
                        <a:pt x="6833" y="4476"/>
                        <a:pt x="6869" y="4509"/>
                        <a:pt x="6920" y="4529"/>
                      </a:cubicBezTo>
                      <a:cubicBezTo>
                        <a:pt x="6817" y="4861"/>
                        <a:pt x="6431" y="5029"/>
                        <a:pt x="6057" y="5029"/>
                      </a:cubicBezTo>
                      <a:cubicBezTo>
                        <a:pt x="5678" y="5029"/>
                        <a:pt x="5313" y="4856"/>
                        <a:pt x="5271" y="4506"/>
                      </a:cubicBezTo>
                      <a:lnTo>
                        <a:pt x="5271" y="4506"/>
                      </a:lnTo>
                      <a:cubicBezTo>
                        <a:pt x="5301" y="4529"/>
                        <a:pt x="5335" y="4542"/>
                        <a:pt x="5371" y="4542"/>
                      </a:cubicBezTo>
                      <a:cubicBezTo>
                        <a:pt x="5444" y="4542"/>
                        <a:pt x="5505" y="4495"/>
                        <a:pt x="5544" y="4425"/>
                      </a:cubicBezTo>
                      <a:close/>
                      <a:moveTo>
                        <a:pt x="1848" y="4425"/>
                      </a:moveTo>
                      <a:cubicBezTo>
                        <a:pt x="1862" y="4453"/>
                        <a:pt x="1884" y="4476"/>
                        <a:pt x="1909" y="4495"/>
                      </a:cubicBezTo>
                      <a:cubicBezTo>
                        <a:pt x="1845" y="4859"/>
                        <a:pt x="1457" y="5042"/>
                        <a:pt x="1071" y="5042"/>
                      </a:cubicBezTo>
                      <a:cubicBezTo>
                        <a:pt x="664" y="5042"/>
                        <a:pt x="259" y="4838"/>
                        <a:pt x="241" y="4425"/>
                      </a:cubicBezTo>
                      <a:lnTo>
                        <a:pt x="241" y="4425"/>
                      </a:lnTo>
                      <a:cubicBezTo>
                        <a:pt x="280" y="4495"/>
                        <a:pt x="341" y="4542"/>
                        <a:pt x="417" y="4542"/>
                      </a:cubicBezTo>
                      <a:cubicBezTo>
                        <a:pt x="489" y="4542"/>
                        <a:pt x="550" y="4495"/>
                        <a:pt x="589" y="4425"/>
                      </a:cubicBezTo>
                      <a:close/>
                      <a:moveTo>
                        <a:pt x="5204" y="4425"/>
                      </a:moveTo>
                      <a:cubicBezTo>
                        <a:pt x="5218" y="4453"/>
                        <a:pt x="5237" y="4476"/>
                        <a:pt x="5260" y="4492"/>
                      </a:cubicBezTo>
                      <a:cubicBezTo>
                        <a:pt x="5190" y="4867"/>
                        <a:pt x="4788" y="5061"/>
                        <a:pt x="4397" y="5061"/>
                      </a:cubicBezTo>
                      <a:cubicBezTo>
                        <a:pt x="4013" y="5061"/>
                        <a:pt x="3640" y="4876"/>
                        <a:pt x="3597" y="4492"/>
                      </a:cubicBezTo>
                      <a:lnTo>
                        <a:pt x="3597" y="4492"/>
                      </a:lnTo>
                      <a:cubicBezTo>
                        <a:pt x="3630" y="4523"/>
                        <a:pt x="3672" y="4542"/>
                        <a:pt x="3717" y="4542"/>
                      </a:cubicBezTo>
                      <a:cubicBezTo>
                        <a:pt x="3792" y="4542"/>
                        <a:pt x="3854" y="4495"/>
                        <a:pt x="3893" y="4425"/>
                      </a:cubicBezTo>
                      <a:close/>
                      <a:moveTo>
                        <a:pt x="3544" y="4425"/>
                      </a:moveTo>
                      <a:cubicBezTo>
                        <a:pt x="3555" y="4448"/>
                        <a:pt x="3569" y="4464"/>
                        <a:pt x="3586" y="4481"/>
                      </a:cubicBezTo>
                      <a:cubicBezTo>
                        <a:pt x="3538" y="4889"/>
                        <a:pt x="3149" y="5089"/>
                        <a:pt x="2759" y="5089"/>
                      </a:cubicBezTo>
                      <a:cubicBezTo>
                        <a:pt x="2375" y="5089"/>
                        <a:pt x="1989" y="4895"/>
                        <a:pt x="1926" y="4515"/>
                      </a:cubicBezTo>
                      <a:lnTo>
                        <a:pt x="1926" y="4515"/>
                      </a:lnTo>
                      <a:cubicBezTo>
                        <a:pt x="1954" y="4531"/>
                        <a:pt x="1987" y="4542"/>
                        <a:pt x="2021" y="4542"/>
                      </a:cubicBezTo>
                      <a:cubicBezTo>
                        <a:pt x="2093" y="4542"/>
                        <a:pt x="2155" y="4495"/>
                        <a:pt x="2194" y="4425"/>
                      </a:cubicBezTo>
                      <a:close/>
                      <a:moveTo>
                        <a:pt x="3996" y="1"/>
                      </a:moveTo>
                      <a:lnTo>
                        <a:pt x="408" y="4043"/>
                      </a:lnTo>
                      <a:cubicBezTo>
                        <a:pt x="338" y="4046"/>
                        <a:pt x="280" y="4088"/>
                        <a:pt x="244" y="4157"/>
                      </a:cubicBezTo>
                      <a:lnTo>
                        <a:pt x="140" y="4157"/>
                      </a:lnTo>
                      <a:cubicBezTo>
                        <a:pt x="73" y="4157"/>
                        <a:pt x="20" y="4222"/>
                        <a:pt x="20" y="4294"/>
                      </a:cubicBezTo>
                      <a:cubicBezTo>
                        <a:pt x="20" y="4367"/>
                        <a:pt x="73" y="4431"/>
                        <a:pt x="140" y="4431"/>
                      </a:cubicBezTo>
                      <a:lnTo>
                        <a:pt x="241" y="4431"/>
                      </a:lnTo>
                      <a:cubicBezTo>
                        <a:pt x="1" y="13322"/>
                        <a:pt x="815" y="21736"/>
                        <a:pt x="241" y="27829"/>
                      </a:cubicBezTo>
                      <a:cubicBezTo>
                        <a:pt x="1898" y="25265"/>
                        <a:pt x="3335" y="22751"/>
                        <a:pt x="3798" y="20453"/>
                      </a:cubicBezTo>
                      <a:cubicBezTo>
                        <a:pt x="5028" y="22595"/>
                        <a:pt x="5449" y="24113"/>
                        <a:pt x="6479" y="25962"/>
                      </a:cubicBezTo>
                      <a:cubicBezTo>
                        <a:pt x="6822" y="21256"/>
                        <a:pt x="6331" y="12465"/>
                        <a:pt x="6933" y="4537"/>
                      </a:cubicBezTo>
                      <a:cubicBezTo>
                        <a:pt x="6947" y="4542"/>
                        <a:pt x="6964" y="4545"/>
                        <a:pt x="6978" y="4545"/>
                      </a:cubicBezTo>
                      <a:cubicBezTo>
                        <a:pt x="7051" y="4545"/>
                        <a:pt x="7115" y="4501"/>
                        <a:pt x="7154" y="4431"/>
                      </a:cubicBezTo>
                      <a:lnTo>
                        <a:pt x="7271" y="4431"/>
                      </a:lnTo>
                      <a:cubicBezTo>
                        <a:pt x="7338" y="4431"/>
                        <a:pt x="7388" y="4367"/>
                        <a:pt x="7388" y="4294"/>
                      </a:cubicBezTo>
                      <a:cubicBezTo>
                        <a:pt x="7383" y="4216"/>
                        <a:pt x="7330" y="4155"/>
                        <a:pt x="7265" y="4155"/>
                      </a:cubicBezTo>
                      <a:lnTo>
                        <a:pt x="7145" y="4155"/>
                      </a:lnTo>
                      <a:cubicBezTo>
                        <a:pt x="7112" y="4085"/>
                        <a:pt x="7045" y="4040"/>
                        <a:pt x="6973" y="4040"/>
                      </a:cubicBezTo>
                      <a:cubicBezTo>
                        <a:pt x="6947" y="4040"/>
                        <a:pt x="6922" y="4046"/>
                        <a:pt x="6903" y="4057"/>
                      </a:cubicBezTo>
                      <a:lnTo>
                        <a:pt x="3996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9" name="Google Shape;4049;p18"/>
                <p:cNvSpPr/>
                <p:nvPr/>
              </p:nvSpPr>
              <p:spPr>
                <a:xfrm>
                  <a:off x="489275" y="3698450"/>
                  <a:ext cx="173550" cy="58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42" h="23427" extrusionOk="0">
                      <a:moveTo>
                        <a:pt x="6941" y="1"/>
                      </a:moveTo>
                      <a:lnTo>
                        <a:pt x="6941" y="1"/>
                      </a:lnTo>
                      <a:cubicBezTo>
                        <a:pt x="6941" y="6"/>
                        <a:pt x="6940" y="12"/>
                        <a:pt x="6940" y="18"/>
                      </a:cubicBezTo>
                      <a:lnTo>
                        <a:pt x="6940" y="18"/>
                      </a:lnTo>
                      <a:cubicBezTo>
                        <a:pt x="6940" y="12"/>
                        <a:pt x="6941" y="6"/>
                        <a:pt x="6941" y="1"/>
                      </a:cubicBezTo>
                      <a:close/>
                      <a:moveTo>
                        <a:pt x="3593" y="1"/>
                      </a:moveTo>
                      <a:cubicBezTo>
                        <a:pt x="3593" y="7"/>
                        <a:pt x="3593" y="13"/>
                        <a:pt x="3593" y="19"/>
                      </a:cubicBezTo>
                      <a:lnTo>
                        <a:pt x="3593" y="19"/>
                      </a:lnTo>
                      <a:cubicBezTo>
                        <a:pt x="3593" y="13"/>
                        <a:pt x="3593" y="7"/>
                        <a:pt x="3593" y="1"/>
                      </a:cubicBezTo>
                      <a:close/>
                      <a:moveTo>
                        <a:pt x="5267" y="1"/>
                      </a:moveTo>
                      <a:cubicBezTo>
                        <a:pt x="5267" y="11"/>
                        <a:pt x="5266" y="21"/>
                        <a:pt x="5266" y="31"/>
                      </a:cubicBezTo>
                      <a:lnTo>
                        <a:pt x="5266" y="31"/>
                      </a:lnTo>
                      <a:cubicBezTo>
                        <a:pt x="5267" y="21"/>
                        <a:pt x="5267" y="11"/>
                        <a:pt x="5267" y="1"/>
                      </a:cubicBezTo>
                      <a:close/>
                      <a:moveTo>
                        <a:pt x="1919" y="1"/>
                      </a:moveTo>
                      <a:cubicBezTo>
                        <a:pt x="1918" y="429"/>
                        <a:pt x="1496" y="646"/>
                        <a:pt x="1076" y="646"/>
                      </a:cubicBezTo>
                      <a:cubicBezTo>
                        <a:pt x="660" y="646"/>
                        <a:pt x="246" y="433"/>
                        <a:pt x="246" y="1"/>
                      </a:cubicBezTo>
                      <a:lnTo>
                        <a:pt x="246" y="1"/>
                      </a:lnTo>
                      <a:cubicBezTo>
                        <a:pt x="0" y="8903"/>
                        <a:pt x="820" y="17328"/>
                        <a:pt x="246" y="23427"/>
                      </a:cubicBezTo>
                      <a:cubicBezTo>
                        <a:pt x="1903" y="20865"/>
                        <a:pt x="3339" y="18349"/>
                        <a:pt x="3803" y="16053"/>
                      </a:cubicBezTo>
                      <a:cubicBezTo>
                        <a:pt x="5033" y="18193"/>
                        <a:pt x="5454" y="19711"/>
                        <a:pt x="6484" y="21563"/>
                      </a:cubicBezTo>
                      <a:cubicBezTo>
                        <a:pt x="6821" y="16829"/>
                        <a:pt x="6325" y="7975"/>
                        <a:pt x="6940" y="18"/>
                      </a:cubicBezTo>
                      <a:lnTo>
                        <a:pt x="6940" y="18"/>
                      </a:lnTo>
                      <a:cubicBezTo>
                        <a:pt x="6903" y="425"/>
                        <a:pt x="6473" y="632"/>
                        <a:pt x="6058" y="632"/>
                      </a:cubicBezTo>
                      <a:cubicBezTo>
                        <a:pt x="5651" y="632"/>
                        <a:pt x="5259" y="433"/>
                        <a:pt x="5266" y="31"/>
                      </a:cubicBezTo>
                      <a:lnTo>
                        <a:pt x="5266" y="31"/>
                      </a:lnTo>
                      <a:cubicBezTo>
                        <a:pt x="5239" y="447"/>
                        <a:pt x="4815" y="663"/>
                        <a:pt x="4401" y="663"/>
                      </a:cubicBezTo>
                      <a:cubicBezTo>
                        <a:pt x="3992" y="663"/>
                        <a:pt x="3593" y="453"/>
                        <a:pt x="3593" y="19"/>
                      </a:cubicBezTo>
                      <a:lnTo>
                        <a:pt x="3593" y="19"/>
                      </a:lnTo>
                      <a:cubicBezTo>
                        <a:pt x="3582" y="470"/>
                        <a:pt x="3174" y="691"/>
                        <a:pt x="2764" y="691"/>
                      </a:cubicBezTo>
                      <a:cubicBezTo>
                        <a:pt x="2343" y="691"/>
                        <a:pt x="1919" y="458"/>
                        <a:pt x="19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0" name="Google Shape;4050;p18"/>
                <p:cNvSpPr/>
                <p:nvPr/>
              </p:nvSpPr>
              <p:spPr>
                <a:xfrm>
                  <a:off x="492675" y="3698450"/>
                  <a:ext cx="170150" cy="29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6" h="11607" extrusionOk="0">
                      <a:moveTo>
                        <a:pt x="3457" y="1"/>
                      </a:moveTo>
                      <a:cubicBezTo>
                        <a:pt x="3457" y="7"/>
                        <a:pt x="3457" y="13"/>
                        <a:pt x="3457" y="19"/>
                      </a:cubicBezTo>
                      <a:lnTo>
                        <a:pt x="3457" y="19"/>
                      </a:lnTo>
                      <a:cubicBezTo>
                        <a:pt x="3457" y="13"/>
                        <a:pt x="3457" y="7"/>
                        <a:pt x="3457" y="1"/>
                      </a:cubicBezTo>
                      <a:close/>
                      <a:moveTo>
                        <a:pt x="6805" y="1"/>
                      </a:moveTo>
                      <a:cubicBezTo>
                        <a:pt x="6805" y="7"/>
                        <a:pt x="6804" y="13"/>
                        <a:pt x="6804" y="19"/>
                      </a:cubicBezTo>
                      <a:lnTo>
                        <a:pt x="6804" y="19"/>
                      </a:lnTo>
                      <a:cubicBezTo>
                        <a:pt x="6804" y="13"/>
                        <a:pt x="6805" y="7"/>
                        <a:pt x="6805" y="1"/>
                      </a:cubicBezTo>
                      <a:close/>
                      <a:moveTo>
                        <a:pt x="5131" y="1"/>
                      </a:moveTo>
                      <a:cubicBezTo>
                        <a:pt x="5131" y="11"/>
                        <a:pt x="5130" y="21"/>
                        <a:pt x="5130" y="31"/>
                      </a:cubicBezTo>
                      <a:lnTo>
                        <a:pt x="5130" y="31"/>
                      </a:lnTo>
                      <a:cubicBezTo>
                        <a:pt x="5131" y="21"/>
                        <a:pt x="5131" y="11"/>
                        <a:pt x="5131" y="1"/>
                      </a:cubicBezTo>
                      <a:close/>
                      <a:moveTo>
                        <a:pt x="1783" y="1"/>
                      </a:moveTo>
                      <a:cubicBezTo>
                        <a:pt x="1782" y="429"/>
                        <a:pt x="1360" y="646"/>
                        <a:pt x="940" y="646"/>
                      </a:cubicBezTo>
                      <a:cubicBezTo>
                        <a:pt x="524" y="646"/>
                        <a:pt x="110" y="433"/>
                        <a:pt x="110" y="1"/>
                      </a:cubicBezTo>
                      <a:lnTo>
                        <a:pt x="110" y="1"/>
                      </a:lnTo>
                      <a:cubicBezTo>
                        <a:pt x="1" y="4024"/>
                        <a:pt x="107" y="7949"/>
                        <a:pt x="204" y="11606"/>
                      </a:cubicBezTo>
                      <a:cubicBezTo>
                        <a:pt x="2051" y="7076"/>
                        <a:pt x="4543" y="3862"/>
                        <a:pt x="6613" y="3234"/>
                      </a:cubicBezTo>
                      <a:cubicBezTo>
                        <a:pt x="6657" y="2155"/>
                        <a:pt x="6721" y="1076"/>
                        <a:pt x="6804" y="19"/>
                      </a:cubicBezTo>
                      <a:lnTo>
                        <a:pt x="6804" y="19"/>
                      </a:lnTo>
                      <a:cubicBezTo>
                        <a:pt x="6765" y="426"/>
                        <a:pt x="6336" y="632"/>
                        <a:pt x="5922" y="632"/>
                      </a:cubicBezTo>
                      <a:cubicBezTo>
                        <a:pt x="5515" y="632"/>
                        <a:pt x="5123" y="433"/>
                        <a:pt x="5130" y="31"/>
                      </a:cubicBezTo>
                      <a:lnTo>
                        <a:pt x="5130" y="31"/>
                      </a:lnTo>
                      <a:cubicBezTo>
                        <a:pt x="5103" y="447"/>
                        <a:pt x="4679" y="663"/>
                        <a:pt x="4265" y="663"/>
                      </a:cubicBezTo>
                      <a:cubicBezTo>
                        <a:pt x="3856" y="663"/>
                        <a:pt x="3457" y="453"/>
                        <a:pt x="3457" y="19"/>
                      </a:cubicBezTo>
                      <a:lnTo>
                        <a:pt x="3457" y="19"/>
                      </a:lnTo>
                      <a:cubicBezTo>
                        <a:pt x="3446" y="470"/>
                        <a:pt x="3038" y="691"/>
                        <a:pt x="2628" y="691"/>
                      </a:cubicBezTo>
                      <a:cubicBezTo>
                        <a:pt x="2207" y="691"/>
                        <a:pt x="1783" y="458"/>
                        <a:pt x="178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1" name="Google Shape;4051;p18"/>
                <p:cNvSpPr/>
                <p:nvPr/>
              </p:nvSpPr>
              <p:spPr>
                <a:xfrm>
                  <a:off x="486400" y="3694625"/>
                  <a:ext cx="185400" cy="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" h="271" extrusionOk="0">
                      <a:moveTo>
                        <a:pt x="73" y="0"/>
                      </a:moveTo>
                      <a:cubicBezTo>
                        <a:pt x="31" y="0"/>
                        <a:pt x="1" y="34"/>
                        <a:pt x="1" y="73"/>
                      </a:cubicBezTo>
                      <a:lnTo>
                        <a:pt x="1" y="198"/>
                      </a:lnTo>
                      <a:cubicBezTo>
                        <a:pt x="1" y="240"/>
                        <a:pt x="34" y="271"/>
                        <a:pt x="73" y="271"/>
                      </a:cubicBezTo>
                      <a:lnTo>
                        <a:pt x="7338" y="271"/>
                      </a:lnTo>
                      <a:cubicBezTo>
                        <a:pt x="7380" y="271"/>
                        <a:pt x="7410" y="237"/>
                        <a:pt x="7410" y="198"/>
                      </a:cubicBezTo>
                      <a:lnTo>
                        <a:pt x="7410" y="73"/>
                      </a:lnTo>
                      <a:cubicBezTo>
                        <a:pt x="7416" y="34"/>
                        <a:pt x="7380" y="0"/>
                        <a:pt x="7338" y="0"/>
                      </a:cubicBezTo>
                      <a:close/>
                    </a:path>
                  </a:pathLst>
                </a:custGeom>
                <a:solidFill>
                  <a:srgbClr val="703A4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2" name="Google Shape;4052;p18"/>
                <p:cNvSpPr/>
                <p:nvPr/>
              </p:nvSpPr>
              <p:spPr>
                <a:xfrm>
                  <a:off x="486400" y="3695950"/>
                  <a:ext cx="185400" cy="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" h="224" extrusionOk="0">
                      <a:moveTo>
                        <a:pt x="29" y="0"/>
                      </a:moveTo>
                      <a:cubicBezTo>
                        <a:pt x="12" y="23"/>
                        <a:pt x="1" y="50"/>
                        <a:pt x="1" y="87"/>
                      </a:cubicBezTo>
                      <a:cubicBezTo>
                        <a:pt x="1" y="162"/>
                        <a:pt x="54" y="223"/>
                        <a:pt x="118" y="223"/>
                      </a:cubicBezTo>
                      <a:lnTo>
                        <a:pt x="7296" y="223"/>
                      </a:lnTo>
                      <a:cubicBezTo>
                        <a:pt x="7363" y="223"/>
                        <a:pt x="7416" y="159"/>
                        <a:pt x="7416" y="87"/>
                      </a:cubicBezTo>
                      <a:cubicBezTo>
                        <a:pt x="7416" y="50"/>
                        <a:pt x="7405" y="23"/>
                        <a:pt x="7388" y="0"/>
                      </a:cubicBezTo>
                      <a:cubicBezTo>
                        <a:pt x="7363" y="28"/>
                        <a:pt x="7332" y="48"/>
                        <a:pt x="7296" y="48"/>
                      </a:cubicBezTo>
                      <a:lnTo>
                        <a:pt x="121" y="48"/>
                      </a:lnTo>
                      <a:cubicBezTo>
                        <a:pt x="84" y="48"/>
                        <a:pt x="51" y="28"/>
                        <a:pt x="29" y="0"/>
                      </a:cubicBezTo>
                      <a:close/>
                    </a:path>
                  </a:pathLst>
                </a:custGeom>
                <a:solidFill>
                  <a:srgbClr val="542B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3" name="Google Shape;4053;p18"/>
                <p:cNvSpPr/>
                <p:nvPr/>
              </p:nvSpPr>
              <p:spPr>
                <a:xfrm>
                  <a:off x="496100" y="3598650"/>
                  <a:ext cx="168100" cy="9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4" h="3954" extrusionOk="0">
                      <a:moveTo>
                        <a:pt x="3340" y="1"/>
                      </a:moveTo>
                      <a:lnTo>
                        <a:pt x="0" y="3845"/>
                      </a:lnTo>
                      <a:lnTo>
                        <a:pt x="56" y="3912"/>
                      </a:lnTo>
                      <a:lnTo>
                        <a:pt x="3340" y="126"/>
                      </a:lnTo>
                      <a:lnTo>
                        <a:pt x="6668" y="3954"/>
                      </a:lnTo>
                      <a:lnTo>
                        <a:pt x="6724" y="3892"/>
                      </a:lnTo>
                      <a:lnTo>
                        <a:pt x="3340" y="1"/>
                      </a:ln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4" name="Google Shape;4054;p18"/>
                <p:cNvSpPr/>
                <p:nvPr/>
              </p:nvSpPr>
              <p:spPr>
                <a:xfrm>
                  <a:off x="49127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91"/>
                        <a:pt x="96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5" name="Google Shape;4055;p18"/>
                <p:cNvSpPr/>
                <p:nvPr/>
              </p:nvSpPr>
              <p:spPr>
                <a:xfrm>
                  <a:off x="5315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6" y="1"/>
                        <a:pt x="1" y="112"/>
                        <a:pt x="1" y="252"/>
                      </a:cubicBezTo>
                      <a:cubicBezTo>
                        <a:pt x="1" y="388"/>
                        <a:pt x="96" y="503"/>
                        <a:pt x="207" y="503"/>
                      </a:cubicBezTo>
                      <a:cubicBezTo>
                        <a:pt x="321" y="503"/>
                        <a:pt x="414" y="388"/>
                        <a:pt x="414" y="252"/>
                      </a:cubicBezTo>
                      <a:cubicBezTo>
                        <a:pt x="414" y="112"/>
                        <a:pt x="321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6" name="Google Shape;4056;p18"/>
                <p:cNvSpPr/>
                <p:nvPr/>
              </p:nvSpPr>
              <p:spPr>
                <a:xfrm>
                  <a:off x="57427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88"/>
                        <a:pt x="93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7" name="Google Shape;4057;p18"/>
                <p:cNvSpPr/>
                <p:nvPr/>
              </p:nvSpPr>
              <p:spPr>
                <a:xfrm>
                  <a:off x="6159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5" y="1"/>
                        <a:pt x="0" y="112"/>
                        <a:pt x="0" y="252"/>
                      </a:cubicBezTo>
                      <a:cubicBezTo>
                        <a:pt x="0" y="388"/>
                        <a:pt x="95" y="503"/>
                        <a:pt x="207" y="503"/>
                      </a:cubicBezTo>
                      <a:cubicBezTo>
                        <a:pt x="321" y="503"/>
                        <a:pt x="413" y="388"/>
                        <a:pt x="413" y="252"/>
                      </a:cubicBezTo>
                      <a:cubicBezTo>
                        <a:pt x="413" y="112"/>
                        <a:pt x="321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8" name="Google Shape;4058;p18"/>
                <p:cNvSpPr/>
                <p:nvPr/>
              </p:nvSpPr>
              <p:spPr>
                <a:xfrm>
                  <a:off x="6562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88"/>
                        <a:pt x="93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9" name="Google Shape;4059;p18"/>
                <p:cNvSpPr/>
                <p:nvPr/>
              </p:nvSpPr>
              <p:spPr>
                <a:xfrm>
                  <a:off x="603225" y="4517950"/>
                  <a:ext cx="332650" cy="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06" h="992" extrusionOk="0">
                      <a:moveTo>
                        <a:pt x="1" y="1"/>
                      </a:moveTo>
                      <a:lnTo>
                        <a:pt x="1" y="991"/>
                      </a:lnTo>
                      <a:lnTo>
                        <a:pt x="13305" y="991"/>
                      </a:lnTo>
                      <a:lnTo>
                        <a:pt x="1330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0" name="Google Shape;4060;p18"/>
                <p:cNvSpPr/>
                <p:nvPr/>
              </p:nvSpPr>
              <p:spPr>
                <a:xfrm>
                  <a:off x="735475" y="4497725"/>
                  <a:ext cx="26175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810" extrusionOk="0">
                      <a:moveTo>
                        <a:pt x="0" y="1"/>
                      </a:moveTo>
                      <a:lnTo>
                        <a:pt x="0" y="2810"/>
                      </a:lnTo>
                      <a:lnTo>
                        <a:pt x="441" y="2810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1" name="Google Shape;4061;p18"/>
                <p:cNvSpPr/>
                <p:nvPr/>
              </p:nvSpPr>
              <p:spPr>
                <a:xfrm>
                  <a:off x="594225" y="4497725"/>
                  <a:ext cx="26175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810" extrusionOk="0">
                      <a:moveTo>
                        <a:pt x="1" y="1"/>
                      </a:moveTo>
                      <a:lnTo>
                        <a:pt x="1" y="2810"/>
                      </a:lnTo>
                      <a:lnTo>
                        <a:pt x="441" y="2810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2" name="Google Shape;4062;p18"/>
                <p:cNvSpPr/>
                <p:nvPr/>
              </p:nvSpPr>
              <p:spPr>
                <a:xfrm>
                  <a:off x="550150" y="3945850"/>
                  <a:ext cx="235275" cy="5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11" h="2129" extrusionOk="0">
                      <a:moveTo>
                        <a:pt x="1" y="0"/>
                      </a:moveTo>
                      <a:lnTo>
                        <a:pt x="1" y="2129"/>
                      </a:lnTo>
                      <a:lnTo>
                        <a:pt x="9410" y="2129"/>
                      </a:lnTo>
                      <a:lnTo>
                        <a:pt x="94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3" name="Google Shape;4063;p18"/>
                <p:cNvSpPr/>
                <p:nvPr/>
              </p:nvSpPr>
              <p:spPr>
                <a:xfrm>
                  <a:off x="557950" y="3947175"/>
                  <a:ext cx="257950" cy="55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8" h="22249" extrusionOk="0">
                      <a:moveTo>
                        <a:pt x="1" y="0"/>
                      </a:moveTo>
                      <a:lnTo>
                        <a:pt x="1616" y="22249"/>
                      </a:lnTo>
                      <a:lnTo>
                        <a:pt x="10318" y="22249"/>
                      </a:lnTo>
                      <a:lnTo>
                        <a:pt x="870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4" name="Google Shape;4064;p18"/>
                <p:cNvSpPr/>
                <p:nvPr/>
              </p:nvSpPr>
              <p:spPr>
                <a:xfrm>
                  <a:off x="568775" y="3945850"/>
                  <a:ext cx="257525" cy="5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1" h="22302" extrusionOk="0">
                      <a:moveTo>
                        <a:pt x="8685" y="0"/>
                      </a:moveTo>
                      <a:lnTo>
                        <a:pt x="0" y="22"/>
                      </a:lnTo>
                      <a:lnTo>
                        <a:pt x="1599" y="22302"/>
                      </a:lnTo>
                      <a:lnTo>
                        <a:pt x="10300" y="22302"/>
                      </a:lnTo>
                      <a:lnTo>
                        <a:pt x="8685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5" name="Google Shape;4065;p18"/>
                <p:cNvSpPr/>
                <p:nvPr/>
              </p:nvSpPr>
              <p:spPr>
                <a:xfrm>
                  <a:off x="580275" y="3973725"/>
                  <a:ext cx="203125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5" h="16832" extrusionOk="0">
                      <a:moveTo>
                        <a:pt x="860" y="1"/>
                      </a:moveTo>
                      <a:cubicBezTo>
                        <a:pt x="366" y="1"/>
                        <a:pt x="1" y="397"/>
                        <a:pt x="40" y="880"/>
                      </a:cubicBezTo>
                      <a:lnTo>
                        <a:pt x="1200" y="15950"/>
                      </a:lnTo>
                      <a:cubicBezTo>
                        <a:pt x="1239" y="16433"/>
                        <a:pt x="1672" y="16829"/>
                        <a:pt x="2163" y="16829"/>
                      </a:cubicBezTo>
                      <a:lnTo>
                        <a:pt x="7265" y="16832"/>
                      </a:lnTo>
                      <a:cubicBezTo>
                        <a:pt x="7756" y="16832"/>
                        <a:pt x="8125" y="16438"/>
                        <a:pt x="8086" y="15953"/>
                      </a:cubicBezTo>
                      <a:lnTo>
                        <a:pt x="6925" y="885"/>
                      </a:lnTo>
                      <a:cubicBezTo>
                        <a:pt x="6880" y="400"/>
                        <a:pt x="6454" y="7"/>
                        <a:pt x="5963" y="7"/>
                      </a:cubicBezTo>
                      <a:lnTo>
                        <a:pt x="86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6" name="Google Shape;4066;p18"/>
                <p:cNvSpPr/>
                <p:nvPr/>
              </p:nvSpPr>
              <p:spPr>
                <a:xfrm>
                  <a:off x="752050" y="4304750"/>
                  <a:ext cx="59675" cy="1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4635" extrusionOk="0">
                      <a:moveTo>
                        <a:pt x="1728" y="0"/>
                      </a:moveTo>
                      <a:lnTo>
                        <a:pt x="1" y="4634"/>
                      </a:lnTo>
                      <a:lnTo>
                        <a:pt x="2386" y="4634"/>
                      </a:lnTo>
                      <a:lnTo>
                        <a:pt x="17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7" name="Google Shape;4067;p18"/>
                <p:cNvSpPr/>
                <p:nvPr/>
              </p:nvSpPr>
              <p:spPr>
                <a:xfrm>
                  <a:off x="588050" y="3973800"/>
                  <a:ext cx="203050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2" h="16832" extrusionOk="0">
                      <a:moveTo>
                        <a:pt x="857" y="0"/>
                      </a:moveTo>
                      <a:cubicBezTo>
                        <a:pt x="366" y="0"/>
                        <a:pt x="0" y="397"/>
                        <a:pt x="39" y="879"/>
                      </a:cubicBezTo>
                      <a:lnTo>
                        <a:pt x="1200" y="15950"/>
                      </a:lnTo>
                      <a:cubicBezTo>
                        <a:pt x="1239" y="16432"/>
                        <a:pt x="1671" y="16828"/>
                        <a:pt x="2162" y="16828"/>
                      </a:cubicBezTo>
                      <a:lnTo>
                        <a:pt x="7265" y="16831"/>
                      </a:lnTo>
                      <a:cubicBezTo>
                        <a:pt x="7756" y="16831"/>
                        <a:pt x="8121" y="16438"/>
                        <a:pt x="8082" y="15952"/>
                      </a:cubicBezTo>
                      <a:lnTo>
                        <a:pt x="6922" y="885"/>
                      </a:lnTo>
                      <a:cubicBezTo>
                        <a:pt x="6880" y="399"/>
                        <a:pt x="6450" y="6"/>
                        <a:pt x="5959" y="6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8" name="Google Shape;4068;p18"/>
                <p:cNvSpPr/>
                <p:nvPr/>
              </p:nvSpPr>
              <p:spPr>
                <a:xfrm>
                  <a:off x="597150" y="3970950"/>
                  <a:ext cx="203050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2" h="16832" extrusionOk="0">
                      <a:moveTo>
                        <a:pt x="857" y="0"/>
                      </a:moveTo>
                      <a:cubicBezTo>
                        <a:pt x="366" y="0"/>
                        <a:pt x="1" y="397"/>
                        <a:pt x="37" y="879"/>
                      </a:cubicBezTo>
                      <a:lnTo>
                        <a:pt x="1200" y="15950"/>
                      </a:lnTo>
                      <a:cubicBezTo>
                        <a:pt x="1237" y="16432"/>
                        <a:pt x="1669" y="16828"/>
                        <a:pt x="2163" y="16828"/>
                      </a:cubicBezTo>
                      <a:lnTo>
                        <a:pt x="7263" y="16831"/>
                      </a:lnTo>
                      <a:cubicBezTo>
                        <a:pt x="7756" y="16831"/>
                        <a:pt x="8122" y="16438"/>
                        <a:pt x="8083" y="15952"/>
                      </a:cubicBezTo>
                      <a:lnTo>
                        <a:pt x="6922" y="885"/>
                      </a:lnTo>
                      <a:cubicBezTo>
                        <a:pt x="6880" y="399"/>
                        <a:pt x="6448" y="6"/>
                        <a:pt x="5960" y="6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9" name="Google Shape;4069;p18"/>
                <p:cNvSpPr/>
                <p:nvPr/>
              </p:nvSpPr>
              <p:spPr>
                <a:xfrm>
                  <a:off x="788350" y="4271325"/>
                  <a:ext cx="152125" cy="3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5" h="1433" extrusionOk="0">
                      <a:moveTo>
                        <a:pt x="658" y="1"/>
                      </a:moveTo>
                      <a:cubicBezTo>
                        <a:pt x="0" y="1"/>
                        <a:pt x="143" y="1432"/>
                        <a:pt x="387" y="1432"/>
                      </a:cubicBezTo>
                      <a:cubicBezTo>
                        <a:pt x="388" y="1432"/>
                        <a:pt x="389" y="1432"/>
                        <a:pt x="390" y="1432"/>
                      </a:cubicBezTo>
                      <a:lnTo>
                        <a:pt x="5275" y="1432"/>
                      </a:lnTo>
                      <a:lnTo>
                        <a:pt x="5275" y="1332"/>
                      </a:lnTo>
                      <a:cubicBezTo>
                        <a:pt x="6084" y="1332"/>
                        <a:pt x="5989" y="1"/>
                        <a:pt x="396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0" name="Google Shape;4070;p18"/>
                <p:cNvSpPr/>
                <p:nvPr/>
              </p:nvSpPr>
              <p:spPr>
                <a:xfrm>
                  <a:off x="788275" y="4271275"/>
                  <a:ext cx="131975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9" h="1435" extrusionOk="0">
                      <a:moveTo>
                        <a:pt x="661" y="0"/>
                      </a:moveTo>
                      <a:cubicBezTo>
                        <a:pt x="0" y="0"/>
                        <a:pt x="146" y="1434"/>
                        <a:pt x="390" y="1434"/>
                      </a:cubicBezTo>
                      <a:cubicBezTo>
                        <a:pt x="391" y="1434"/>
                        <a:pt x="392" y="1434"/>
                        <a:pt x="393" y="1434"/>
                      </a:cubicBezTo>
                      <a:lnTo>
                        <a:pt x="5278" y="1434"/>
                      </a:lnTo>
                      <a:lnTo>
                        <a:pt x="5278" y="1345"/>
                      </a:lnTo>
                      <a:cubicBezTo>
                        <a:pt x="5225" y="1337"/>
                        <a:pt x="5169" y="1331"/>
                        <a:pt x="5119" y="1323"/>
                      </a:cubicBezTo>
                      <a:cubicBezTo>
                        <a:pt x="4469" y="1205"/>
                        <a:pt x="4009" y="759"/>
                        <a:pt x="4090" y="327"/>
                      </a:cubicBezTo>
                      <a:cubicBezTo>
                        <a:pt x="4109" y="207"/>
                        <a:pt x="4173" y="101"/>
                        <a:pt x="4263" y="11"/>
                      </a:cubicBezTo>
                      <a:cubicBezTo>
                        <a:pt x="4168" y="6"/>
                        <a:pt x="4067" y="0"/>
                        <a:pt x="39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1" name="Google Shape;4071;p18"/>
                <p:cNvSpPr/>
                <p:nvPr/>
              </p:nvSpPr>
              <p:spPr>
                <a:xfrm>
                  <a:off x="793975" y="4307719"/>
                  <a:ext cx="152131" cy="2313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1" h="9254" extrusionOk="0">
                      <a:moveTo>
                        <a:pt x="695" y="0"/>
                      </a:moveTo>
                      <a:lnTo>
                        <a:pt x="1" y="9254"/>
                      </a:lnTo>
                      <a:lnTo>
                        <a:pt x="5801" y="9254"/>
                      </a:lnTo>
                      <a:lnTo>
                        <a:pt x="48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2" name="Google Shape;4072;p18"/>
                <p:cNvSpPr/>
                <p:nvPr/>
              </p:nvSpPr>
              <p:spPr>
                <a:xfrm>
                  <a:off x="761975" y="4497725"/>
                  <a:ext cx="3475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0" h="2810" extrusionOk="0">
                      <a:moveTo>
                        <a:pt x="0" y="1"/>
                      </a:moveTo>
                      <a:lnTo>
                        <a:pt x="946" y="2810"/>
                      </a:lnTo>
                      <a:lnTo>
                        <a:pt x="1389" y="2810"/>
                      </a:lnTo>
                      <a:lnTo>
                        <a:pt x="105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3" name="Google Shape;4073;p18"/>
                <p:cNvSpPr/>
                <p:nvPr/>
              </p:nvSpPr>
              <p:spPr>
                <a:xfrm>
                  <a:off x="914300" y="4497725"/>
                  <a:ext cx="346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" h="2810" extrusionOk="0">
                      <a:moveTo>
                        <a:pt x="0" y="1"/>
                      </a:moveTo>
                      <a:lnTo>
                        <a:pt x="943" y="2810"/>
                      </a:lnTo>
                      <a:lnTo>
                        <a:pt x="1384" y="2810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4" name="Google Shape;4074;p18"/>
                <p:cNvSpPr/>
                <p:nvPr/>
              </p:nvSpPr>
              <p:spPr>
                <a:xfrm>
                  <a:off x="795225" y="4304750"/>
                  <a:ext cx="13742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7" h="9254" extrusionOk="0">
                      <a:moveTo>
                        <a:pt x="1" y="0"/>
                      </a:moveTo>
                      <a:lnTo>
                        <a:pt x="405" y="9254"/>
                      </a:lnTo>
                      <a:lnTo>
                        <a:pt x="5497" y="9254"/>
                      </a:lnTo>
                      <a:lnTo>
                        <a:pt x="4501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5" name="Google Shape;4075;p18"/>
                <p:cNvSpPr/>
                <p:nvPr/>
              </p:nvSpPr>
              <p:spPr>
                <a:xfrm>
                  <a:off x="744100" y="4502675"/>
                  <a:ext cx="84075" cy="3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3" h="1337" extrusionOk="0">
                      <a:moveTo>
                        <a:pt x="1" y="1"/>
                      </a:moveTo>
                      <a:lnTo>
                        <a:pt x="1" y="1337"/>
                      </a:lnTo>
                      <a:lnTo>
                        <a:pt x="3363" y="1337"/>
                      </a:lnTo>
                      <a:lnTo>
                        <a:pt x="3363" y="1"/>
                      </a:lnTo>
                      <a:close/>
                    </a:path>
                  </a:pathLst>
                </a:custGeom>
                <a:solidFill>
                  <a:srgbClr val="51222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6" name="Google Shape;4076;p18"/>
                <p:cNvSpPr/>
                <p:nvPr/>
              </p:nvSpPr>
              <p:spPr>
                <a:xfrm>
                  <a:off x="770900" y="4413675"/>
                  <a:ext cx="169075" cy="12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3" h="4970" extrusionOk="0">
                      <a:moveTo>
                        <a:pt x="0" y="1"/>
                      </a:moveTo>
                      <a:lnTo>
                        <a:pt x="477" y="4970"/>
                      </a:lnTo>
                      <a:lnTo>
                        <a:pt x="6763" y="4970"/>
                      </a:lnTo>
                      <a:lnTo>
                        <a:pt x="624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7" name="Google Shape;4077;p18"/>
                <p:cNvSpPr/>
                <p:nvPr/>
              </p:nvSpPr>
              <p:spPr>
                <a:xfrm>
                  <a:off x="713850" y="4404550"/>
                  <a:ext cx="202775" cy="11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1" h="4481" extrusionOk="0">
                      <a:moveTo>
                        <a:pt x="979" y="0"/>
                      </a:moveTo>
                      <a:cubicBezTo>
                        <a:pt x="421" y="0"/>
                        <a:pt x="0" y="377"/>
                        <a:pt x="39" y="840"/>
                      </a:cubicBezTo>
                      <a:lnTo>
                        <a:pt x="265" y="3641"/>
                      </a:lnTo>
                      <a:cubicBezTo>
                        <a:pt x="304" y="4104"/>
                        <a:pt x="784" y="4481"/>
                        <a:pt x="1342" y="4481"/>
                      </a:cubicBezTo>
                      <a:lnTo>
                        <a:pt x="7128" y="4481"/>
                      </a:lnTo>
                      <a:cubicBezTo>
                        <a:pt x="7686" y="4481"/>
                        <a:pt x="8110" y="4104"/>
                        <a:pt x="8071" y="3641"/>
                      </a:cubicBezTo>
                      <a:lnTo>
                        <a:pt x="7842" y="840"/>
                      </a:lnTo>
                      <a:cubicBezTo>
                        <a:pt x="7809" y="377"/>
                        <a:pt x="7323" y="0"/>
                        <a:pt x="67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8" name="Google Shape;4078;p18"/>
                <p:cNvSpPr/>
                <p:nvPr/>
              </p:nvSpPr>
              <p:spPr>
                <a:xfrm>
                  <a:off x="713975" y="4404900"/>
                  <a:ext cx="202500" cy="11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0" h="4467" extrusionOk="0">
                      <a:moveTo>
                        <a:pt x="804" y="0"/>
                      </a:moveTo>
                      <a:cubicBezTo>
                        <a:pt x="336" y="65"/>
                        <a:pt x="1" y="411"/>
                        <a:pt x="31" y="826"/>
                      </a:cubicBezTo>
                      <a:lnTo>
                        <a:pt x="257" y="3627"/>
                      </a:lnTo>
                      <a:cubicBezTo>
                        <a:pt x="296" y="4090"/>
                        <a:pt x="776" y="4467"/>
                        <a:pt x="1334" y="4467"/>
                      </a:cubicBezTo>
                      <a:lnTo>
                        <a:pt x="7120" y="4467"/>
                      </a:lnTo>
                      <a:cubicBezTo>
                        <a:pt x="7678" y="4467"/>
                        <a:pt x="8100" y="4090"/>
                        <a:pt x="8063" y="3627"/>
                      </a:cubicBezTo>
                      <a:lnTo>
                        <a:pt x="7954" y="2235"/>
                      </a:lnTo>
                      <a:cubicBezTo>
                        <a:pt x="7901" y="2241"/>
                        <a:pt x="7843" y="2249"/>
                        <a:pt x="7784" y="2249"/>
                      </a:cubicBezTo>
                      <a:lnTo>
                        <a:pt x="1998" y="2249"/>
                      </a:lnTo>
                      <a:cubicBezTo>
                        <a:pt x="1440" y="2249"/>
                        <a:pt x="958" y="1872"/>
                        <a:pt x="921" y="1406"/>
                      </a:cubicBezTo>
                      <a:lnTo>
                        <a:pt x="80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9" name="Google Shape;4079;p18"/>
                <p:cNvSpPr/>
                <p:nvPr/>
              </p:nvSpPr>
              <p:spPr>
                <a:xfrm>
                  <a:off x="584050" y="4271325"/>
                  <a:ext cx="200050" cy="3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2" h="1433" extrusionOk="0">
                      <a:moveTo>
                        <a:pt x="667" y="1"/>
                      </a:moveTo>
                      <a:cubicBezTo>
                        <a:pt x="1" y="1"/>
                        <a:pt x="147" y="1432"/>
                        <a:pt x="390" y="1432"/>
                      </a:cubicBezTo>
                      <a:cubicBezTo>
                        <a:pt x="391" y="1432"/>
                        <a:pt x="393" y="1432"/>
                        <a:pt x="394" y="1432"/>
                      </a:cubicBezTo>
                      <a:lnTo>
                        <a:pt x="7176" y="1432"/>
                      </a:lnTo>
                      <a:lnTo>
                        <a:pt x="7176" y="1332"/>
                      </a:lnTo>
                      <a:cubicBezTo>
                        <a:pt x="8001" y="1332"/>
                        <a:pt x="7907" y="1"/>
                        <a:pt x="584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0" name="Google Shape;4080;p18"/>
                <p:cNvSpPr/>
                <p:nvPr/>
              </p:nvSpPr>
              <p:spPr>
                <a:xfrm>
                  <a:off x="584050" y="4271400"/>
                  <a:ext cx="17940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1435" extrusionOk="0">
                      <a:moveTo>
                        <a:pt x="667" y="1"/>
                      </a:moveTo>
                      <a:cubicBezTo>
                        <a:pt x="1" y="1"/>
                        <a:pt x="147" y="1435"/>
                        <a:pt x="390" y="1435"/>
                      </a:cubicBezTo>
                      <a:cubicBezTo>
                        <a:pt x="391" y="1435"/>
                        <a:pt x="393" y="1435"/>
                        <a:pt x="394" y="1435"/>
                      </a:cubicBezTo>
                      <a:lnTo>
                        <a:pt x="7176" y="1435"/>
                      </a:lnTo>
                      <a:lnTo>
                        <a:pt x="7176" y="1354"/>
                      </a:lnTo>
                      <a:cubicBezTo>
                        <a:pt x="6590" y="1301"/>
                        <a:pt x="6132" y="949"/>
                        <a:pt x="6132" y="534"/>
                      </a:cubicBezTo>
                      <a:cubicBezTo>
                        <a:pt x="6132" y="341"/>
                        <a:pt x="6230" y="168"/>
                        <a:pt x="6397" y="34"/>
                      </a:cubicBezTo>
                      <a:cubicBezTo>
                        <a:pt x="6233" y="12"/>
                        <a:pt x="6049" y="1"/>
                        <a:pt x="58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1" name="Google Shape;4081;p18"/>
                <p:cNvSpPr/>
                <p:nvPr/>
              </p:nvSpPr>
              <p:spPr>
                <a:xfrm>
                  <a:off x="597500" y="4304750"/>
                  <a:ext cx="19057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9254" extrusionOk="0">
                      <a:moveTo>
                        <a:pt x="1" y="0"/>
                      </a:moveTo>
                      <a:lnTo>
                        <a:pt x="400" y="9254"/>
                      </a:lnTo>
                      <a:lnTo>
                        <a:pt x="7623" y="9254"/>
                      </a:lnTo>
                      <a:lnTo>
                        <a:pt x="664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2" name="Google Shape;4082;p18"/>
                <p:cNvSpPr/>
                <p:nvPr/>
              </p:nvSpPr>
              <p:spPr>
                <a:xfrm>
                  <a:off x="584325" y="4304750"/>
                  <a:ext cx="190650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6" h="9254" extrusionOk="0">
                      <a:moveTo>
                        <a:pt x="1" y="0"/>
                      </a:moveTo>
                      <a:lnTo>
                        <a:pt x="405" y="9254"/>
                      </a:lnTo>
                      <a:lnTo>
                        <a:pt x="7625" y="9254"/>
                      </a:lnTo>
                      <a:lnTo>
                        <a:pt x="664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3" name="Google Shape;4083;p18"/>
                <p:cNvSpPr/>
                <p:nvPr/>
              </p:nvSpPr>
              <p:spPr>
                <a:xfrm>
                  <a:off x="593125" y="4505400"/>
                  <a:ext cx="21000" cy="3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" h="1228" extrusionOk="0">
                      <a:moveTo>
                        <a:pt x="0" y="0"/>
                      </a:moveTo>
                      <a:lnTo>
                        <a:pt x="53" y="1228"/>
                      </a:lnTo>
                      <a:lnTo>
                        <a:pt x="840" y="1228"/>
                      </a:lnTo>
                      <a:cubicBezTo>
                        <a:pt x="552" y="843"/>
                        <a:pt x="268" y="43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4" name="Google Shape;4084;p18"/>
                <p:cNvSpPr/>
                <p:nvPr/>
              </p:nvSpPr>
              <p:spPr>
                <a:xfrm>
                  <a:off x="584325" y="4304875"/>
                  <a:ext cx="190575" cy="23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9252" extrusionOk="0">
                      <a:moveTo>
                        <a:pt x="1" y="1"/>
                      </a:moveTo>
                      <a:lnTo>
                        <a:pt x="6" y="115"/>
                      </a:lnTo>
                      <a:cubicBezTo>
                        <a:pt x="1451" y="414"/>
                        <a:pt x="3471" y="2258"/>
                        <a:pt x="5067" y="4889"/>
                      </a:cubicBezTo>
                      <a:cubicBezTo>
                        <a:pt x="5996" y="6420"/>
                        <a:pt x="6623" y="7955"/>
                        <a:pt x="6902" y="9252"/>
                      </a:cubicBezTo>
                      <a:lnTo>
                        <a:pt x="7622" y="9252"/>
                      </a:lnTo>
                      <a:lnTo>
                        <a:pt x="6651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5" name="Google Shape;4085;p18"/>
                <p:cNvSpPr/>
                <p:nvPr/>
              </p:nvSpPr>
              <p:spPr>
                <a:xfrm>
                  <a:off x="647875" y="4187725"/>
                  <a:ext cx="8450" cy="2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1130" extrusionOk="0">
                      <a:moveTo>
                        <a:pt x="114" y="0"/>
                      </a:moveTo>
                      <a:cubicBezTo>
                        <a:pt x="42" y="0"/>
                        <a:pt x="0" y="254"/>
                        <a:pt x="31" y="564"/>
                      </a:cubicBezTo>
                      <a:cubicBezTo>
                        <a:pt x="64" y="876"/>
                        <a:pt x="151" y="1130"/>
                        <a:pt x="223" y="1130"/>
                      </a:cubicBezTo>
                      <a:cubicBezTo>
                        <a:pt x="301" y="1130"/>
                        <a:pt x="338" y="876"/>
                        <a:pt x="307" y="564"/>
                      </a:cubicBezTo>
                      <a:cubicBezTo>
                        <a:pt x="276" y="254"/>
                        <a:pt x="190" y="0"/>
                        <a:pt x="11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6" name="Google Shape;4086;p18"/>
                <p:cNvSpPr/>
                <p:nvPr/>
              </p:nvSpPr>
              <p:spPr>
                <a:xfrm>
                  <a:off x="756025" y="4187725"/>
                  <a:ext cx="8475" cy="2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130" extrusionOk="0">
                      <a:moveTo>
                        <a:pt x="118" y="0"/>
                      </a:moveTo>
                      <a:cubicBezTo>
                        <a:pt x="40" y="0"/>
                        <a:pt x="1" y="254"/>
                        <a:pt x="34" y="564"/>
                      </a:cubicBezTo>
                      <a:cubicBezTo>
                        <a:pt x="65" y="876"/>
                        <a:pt x="152" y="1130"/>
                        <a:pt x="224" y="1130"/>
                      </a:cubicBezTo>
                      <a:cubicBezTo>
                        <a:pt x="302" y="1130"/>
                        <a:pt x="339" y="876"/>
                        <a:pt x="308" y="564"/>
                      </a:cubicBezTo>
                      <a:cubicBezTo>
                        <a:pt x="277" y="254"/>
                        <a:pt x="191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7" name="Google Shape;4087;p18"/>
                <p:cNvSpPr/>
                <p:nvPr/>
              </p:nvSpPr>
              <p:spPr>
                <a:xfrm>
                  <a:off x="696200" y="4111975"/>
                  <a:ext cx="8400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1131" extrusionOk="0">
                      <a:moveTo>
                        <a:pt x="115" y="0"/>
                      </a:moveTo>
                      <a:cubicBezTo>
                        <a:pt x="42" y="0"/>
                        <a:pt x="0" y="254"/>
                        <a:pt x="31" y="564"/>
                      </a:cubicBezTo>
                      <a:cubicBezTo>
                        <a:pt x="62" y="874"/>
                        <a:pt x="148" y="1130"/>
                        <a:pt x="224" y="1130"/>
                      </a:cubicBezTo>
                      <a:cubicBezTo>
                        <a:pt x="296" y="1130"/>
                        <a:pt x="335" y="874"/>
                        <a:pt x="307" y="564"/>
                      </a:cubicBezTo>
                      <a:cubicBezTo>
                        <a:pt x="274" y="254"/>
                        <a:pt x="187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8" name="Google Shape;4088;p18"/>
                <p:cNvSpPr/>
                <p:nvPr/>
              </p:nvSpPr>
              <p:spPr>
                <a:xfrm>
                  <a:off x="630700" y="4026525"/>
                  <a:ext cx="8400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1131" extrusionOk="0">
                      <a:moveTo>
                        <a:pt x="115" y="1"/>
                      </a:moveTo>
                      <a:cubicBezTo>
                        <a:pt x="43" y="1"/>
                        <a:pt x="1" y="255"/>
                        <a:pt x="31" y="564"/>
                      </a:cubicBezTo>
                      <a:cubicBezTo>
                        <a:pt x="62" y="874"/>
                        <a:pt x="151" y="1131"/>
                        <a:pt x="224" y="1131"/>
                      </a:cubicBezTo>
                      <a:cubicBezTo>
                        <a:pt x="299" y="1125"/>
                        <a:pt x="336" y="874"/>
                        <a:pt x="308" y="564"/>
                      </a:cubicBezTo>
                      <a:cubicBezTo>
                        <a:pt x="277" y="255"/>
                        <a:pt x="188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9" name="Google Shape;4089;p18"/>
                <p:cNvSpPr/>
                <p:nvPr/>
              </p:nvSpPr>
              <p:spPr>
                <a:xfrm>
                  <a:off x="738800" y="4026525"/>
                  <a:ext cx="8475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131" extrusionOk="0">
                      <a:moveTo>
                        <a:pt x="115" y="1"/>
                      </a:moveTo>
                      <a:cubicBezTo>
                        <a:pt x="40" y="1"/>
                        <a:pt x="1" y="255"/>
                        <a:pt x="32" y="564"/>
                      </a:cubicBezTo>
                      <a:cubicBezTo>
                        <a:pt x="62" y="874"/>
                        <a:pt x="152" y="1131"/>
                        <a:pt x="224" y="1131"/>
                      </a:cubicBezTo>
                      <a:cubicBezTo>
                        <a:pt x="305" y="1125"/>
                        <a:pt x="338" y="874"/>
                        <a:pt x="308" y="564"/>
                      </a:cubicBezTo>
                      <a:cubicBezTo>
                        <a:pt x="277" y="255"/>
                        <a:pt x="188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0" name="Google Shape;4090;p18"/>
                <p:cNvSpPr/>
                <p:nvPr/>
              </p:nvSpPr>
              <p:spPr>
                <a:xfrm>
                  <a:off x="538425" y="4557000"/>
                  <a:ext cx="488525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1" h="1159" extrusionOk="0">
                      <a:moveTo>
                        <a:pt x="1" y="1"/>
                      </a:moveTo>
                      <a:lnTo>
                        <a:pt x="1" y="1159"/>
                      </a:lnTo>
                      <a:lnTo>
                        <a:pt x="19541" y="1159"/>
                      </a:lnTo>
                      <a:lnTo>
                        <a:pt x="1954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1" name="Google Shape;4091;p18"/>
                <p:cNvSpPr/>
                <p:nvPr/>
              </p:nvSpPr>
              <p:spPr>
                <a:xfrm>
                  <a:off x="502575" y="4561825"/>
                  <a:ext cx="68625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50" h="4135" extrusionOk="0">
                      <a:moveTo>
                        <a:pt x="1161" y="0"/>
                      </a:moveTo>
                      <a:lnTo>
                        <a:pt x="1" y="4135"/>
                      </a:lnTo>
                      <a:lnTo>
                        <a:pt x="27450" y="4135"/>
                      </a:lnTo>
                      <a:lnTo>
                        <a:pt x="2406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2" name="Google Shape;4092;p18"/>
                <p:cNvSpPr/>
                <p:nvPr/>
              </p:nvSpPr>
              <p:spPr>
                <a:xfrm>
                  <a:off x="502575" y="4561825"/>
                  <a:ext cx="3680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" h="4135" extrusionOk="0">
                      <a:moveTo>
                        <a:pt x="623" y="0"/>
                      </a:moveTo>
                      <a:lnTo>
                        <a:pt x="1" y="4135"/>
                      </a:lnTo>
                      <a:lnTo>
                        <a:pt x="14720" y="4135"/>
                      </a:lnTo>
                      <a:lnTo>
                        <a:pt x="12901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3" name="Google Shape;4093;p18"/>
                <p:cNvSpPr/>
                <p:nvPr/>
              </p:nvSpPr>
              <p:spPr>
                <a:xfrm>
                  <a:off x="882975" y="4557000"/>
                  <a:ext cx="230800" cy="10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2" h="4328" extrusionOk="0">
                      <a:moveTo>
                        <a:pt x="5759" y="1"/>
                      </a:moveTo>
                      <a:lnTo>
                        <a:pt x="0" y="101"/>
                      </a:lnTo>
                      <a:lnTo>
                        <a:pt x="1819" y="4328"/>
                      </a:lnTo>
                      <a:lnTo>
                        <a:pt x="9232" y="4328"/>
                      </a:lnTo>
                      <a:lnTo>
                        <a:pt x="5759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4" name="Google Shape;4094;p18"/>
                <p:cNvSpPr/>
                <p:nvPr/>
              </p:nvSpPr>
              <p:spPr>
                <a:xfrm>
                  <a:off x="882975" y="4557000"/>
                  <a:ext cx="184500" cy="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2149" extrusionOk="0">
                      <a:moveTo>
                        <a:pt x="5759" y="1"/>
                      </a:moveTo>
                      <a:lnTo>
                        <a:pt x="0" y="101"/>
                      </a:lnTo>
                      <a:lnTo>
                        <a:pt x="260" y="698"/>
                      </a:lnTo>
                      <a:cubicBezTo>
                        <a:pt x="1114" y="1234"/>
                        <a:pt x="2355" y="1700"/>
                        <a:pt x="3772" y="1954"/>
                      </a:cubicBezTo>
                      <a:cubicBezTo>
                        <a:pt x="4512" y="2086"/>
                        <a:pt x="5226" y="2149"/>
                        <a:pt x="5880" y="2149"/>
                      </a:cubicBezTo>
                      <a:cubicBezTo>
                        <a:pt x="6428" y="2149"/>
                        <a:pt x="6934" y="2105"/>
                        <a:pt x="7379" y="2021"/>
                      </a:cubicBezTo>
                      <a:lnTo>
                        <a:pt x="5759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95" name="Google Shape;4095;p18"/>
              <p:cNvGrpSpPr/>
              <p:nvPr/>
            </p:nvGrpSpPr>
            <p:grpSpPr>
              <a:xfrm flipH="1">
                <a:off x="922508" y="3332409"/>
                <a:ext cx="605143" cy="733781"/>
                <a:chOff x="1168450" y="3938650"/>
                <a:chExt cx="182525" cy="221325"/>
              </a:xfrm>
            </p:grpSpPr>
            <p:sp>
              <p:nvSpPr>
                <p:cNvPr id="4096" name="Google Shape;4096;p18"/>
                <p:cNvSpPr/>
                <p:nvPr/>
              </p:nvSpPr>
              <p:spPr>
                <a:xfrm>
                  <a:off x="1168450" y="3938650"/>
                  <a:ext cx="182525" cy="22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1" h="8853" extrusionOk="0">
                      <a:moveTo>
                        <a:pt x="0" y="1"/>
                      </a:moveTo>
                      <a:cubicBezTo>
                        <a:pt x="0" y="4710"/>
                        <a:pt x="1283" y="6808"/>
                        <a:pt x="3652" y="8853"/>
                      </a:cubicBezTo>
                      <a:cubicBezTo>
                        <a:pt x="6087" y="6827"/>
                        <a:pt x="7301" y="4342"/>
                        <a:pt x="7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7" name="Google Shape;4097;p18"/>
                <p:cNvSpPr/>
                <p:nvPr/>
              </p:nvSpPr>
              <p:spPr>
                <a:xfrm>
                  <a:off x="1177575" y="3949675"/>
                  <a:ext cx="164275" cy="19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1" h="7974" extrusionOk="0">
                      <a:moveTo>
                        <a:pt x="0" y="1"/>
                      </a:moveTo>
                      <a:cubicBezTo>
                        <a:pt x="0" y="4241"/>
                        <a:pt x="1155" y="6130"/>
                        <a:pt x="3287" y="7974"/>
                      </a:cubicBezTo>
                      <a:cubicBezTo>
                        <a:pt x="5480" y="6149"/>
                        <a:pt x="6570" y="3912"/>
                        <a:pt x="657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8" name="Google Shape;4098;p18"/>
                <p:cNvSpPr/>
                <p:nvPr/>
              </p:nvSpPr>
              <p:spPr>
                <a:xfrm>
                  <a:off x="1182525" y="3955750"/>
                  <a:ext cx="154175" cy="18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7" h="7486" extrusionOk="0">
                      <a:moveTo>
                        <a:pt x="1" y="0"/>
                      </a:moveTo>
                      <a:cubicBezTo>
                        <a:pt x="1" y="3984"/>
                        <a:pt x="1086" y="5753"/>
                        <a:pt x="3083" y="7485"/>
                      </a:cubicBezTo>
                      <a:cubicBezTo>
                        <a:pt x="5142" y="5775"/>
                        <a:pt x="6166" y="3672"/>
                        <a:pt x="616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9" name="Google Shape;4099;p18"/>
                <p:cNvSpPr/>
                <p:nvPr/>
              </p:nvSpPr>
              <p:spPr>
                <a:xfrm>
                  <a:off x="1181625" y="3953375"/>
                  <a:ext cx="79600" cy="19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4" h="7673" extrusionOk="0">
                      <a:moveTo>
                        <a:pt x="0" y="0"/>
                      </a:moveTo>
                      <a:cubicBezTo>
                        <a:pt x="0" y="4085"/>
                        <a:pt x="1111" y="5901"/>
                        <a:pt x="3161" y="7672"/>
                      </a:cubicBezTo>
                      <a:cubicBezTo>
                        <a:pt x="3170" y="7664"/>
                        <a:pt x="3175" y="7661"/>
                        <a:pt x="3183" y="7656"/>
                      </a:cubicBezTo>
                      <a:lnTo>
                        <a:pt x="3183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100" name="Google Shape;4100;p1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1" name="Google Shape;4101;p1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2" name="Google Shape;4102;p1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3" name="Google Shape;4103;p1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4" name="Google Shape;4104;p1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105" name="Google Shape;4105;p1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106" name="Google Shape;4106;p1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7" name="Google Shape;4107;p1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8" name="Google Shape;4108;p1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9" name="Google Shape;4109;p1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0" name="Google Shape;4110;p1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1" name="Google Shape;4111;p1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2" name="Google Shape;4112;p1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3" name="Google Shape;4113;p1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4" name="Google Shape;4114;p1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5" name="Google Shape;4115;p1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6" name="Google Shape;4116;p1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7" name="Google Shape;4117;p1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8" name="Google Shape;4118;p1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9" name="Google Shape;4119;p1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0" name="Google Shape;4120;p1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1" name="Google Shape;4121;p1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2" name="Google Shape;4122;p1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3" name="Google Shape;4123;p1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4" name="Google Shape;4124;p1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5" name="Google Shape;4125;p1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6" name="Google Shape;4126;p1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7" name="Google Shape;4127;p1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8" name="Google Shape;4128;p1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9" name="Google Shape;4129;p1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0" name="Google Shape;4130;p1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1" name="Google Shape;4131;p1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2" name="Google Shape;4132;p1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3" name="Google Shape;4133;p1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4" name="Google Shape;4134;p1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5" name="Google Shape;4135;p1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6" name="Google Shape;4136;p1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7" name="Google Shape;4137;p1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8" name="Google Shape;4138;p1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9" name="Google Shape;4139;p1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140" name="Google Shape;4140;p1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141" name="Google Shape;4141;p1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142" name="Google Shape;4142;p1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3" name="Google Shape;4143;p1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4" name="Google Shape;4144;p1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5" name="Google Shape;4145;p1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6" name="Google Shape;4146;p1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7" name="Google Shape;4147;p1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8" name="Google Shape;4148;p1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9" name="Google Shape;4149;p1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0" name="Google Shape;4150;p1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1" name="Google Shape;4151;p1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2" name="Google Shape;4152;p1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3" name="Google Shape;4153;p1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4" name="Google Shape;4154;p1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5" name="Google Shape;4155;p1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6" name="Google Shape;4156;p1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7" name="Google Shape;4157;p1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8" name="Google Shape;4158;p1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9" name="Google Shape;4159;p1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0" name="Google Shape;4160;p1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1" name="Google Shape;4161;p1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2" name="Google Shape;4162;p1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3" name="Google Shape;4163;p1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4" name="Google Shape;4164;p1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5" name="Google Shape;4165;p1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6" name="Google Shape;4166;p1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7" name="Google Shape;4167;p1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8" name="Google Shape;4168;p1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9" name="Google Shape;4169;p1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0" name="Google Shape;4170;p1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1" name="Google Shape;4171;p1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2" name="Google Shape;4172;p1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3" name="Google Shape;4173;p1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4" name="Google Shape;4174;p1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5" name="Google Shape;4175;p1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6" name="Google Shape;4176;p1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7" name="Google Shape;4177;p1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8" name="Google Shape;4178;p1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9" name="Google Shape;4179;p1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0" name="Google Shape;4180;p1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1" name="Google Shape;4181;p1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2" name="Google Shape;4182;p1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3" name="Google Shape;4183;p1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4" name="Google Shape;4184;p1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5" name="Google Shape;4185;p1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6" name="Google Shape;4186;p1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7" name="Google Shape;4187;p1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8" name="Google Shape;4188;p1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9" name="Google Shape;4189;p1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0" name="Google Shape;4190;p1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1" name="Google Shape;4191;p1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2" name="Google Shape;4192;p1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3" name="Google Shape;4193;p1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4" name="Google Shape;4194;p1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5" name="Google Shape;4195;p1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6" name="Google Shape;4196;p1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7" name="Google Shape;4197;p1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8" name="Google Shape;4198;p1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9" name="Google Shape;4199;p1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0" name="Google Shape;4200;p1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201" name="Google Shape;4201;p1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202" name="Google Shape;4202;p18"/>
          <p:cNvSpPr txBox="1">
            <a:spLocks noGrp="1"/>
          </p:cNvSpPr>
          <p:nvPr>
            <p:ph type="title"/>
          </p:nvPr>
        </p:nvSpPr>
        <p:spPr>
          <a:xfrm>
            <a:off x="3426951" y="1999333"/>
            <a:ext cx="5813600" cy="1328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203" name="Google Shape;4203;p18"/>
          <p:cNvSpPr txBox="1">
            <a:spLocks noGrp="1"/>
          </p:cNvSpPr>
          <p:nvPr>
            <p:ph type="title" idx="2" hasCustomPrompt="1"/>
          </p:nvPr>
        </p:nvSpPr>
        <p:spPr>
          <a:xfrm>
            <a:off x="959985" y="1847547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204" name="Google Shape;4204;p18"/>
          <p:cNvSpPr txBox="1">
            <a:spLocks noGrp="1"/>
          </p:cNvSpPr>
          <p:nvPr>
            <p:ph type="subTitle" idx="1"/>
          </p:nvPr>
        </p:nvSpPr>
        <p:spPr>
          <a:xfrm rot="549">
            <a:off x="3426949" y="3389900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54957" y="1447800"/>
            <a:ext cx="8825659" cy="3329581"/>
          </a:xfrm>
        </p:spPr>
        <p:txBody>
          <a:bodyPr anchor="b"/>
          <a:lstStyle>
            <a:lvl1pPr>
              <a:defRPr sz="72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54957" y="4777383"/>
            <a:ext cx="8825659" cy="861420"/>
          </a:xfrm>
        </p:spPr>
        <p:txBody>
          <a:bodyPr anchor="t"/>
          <a:lstStyle>
            <a:lvl1pPr marL="0" indent="0" algn="l">
              <a:buNone/>
              <a:defRPr cap="all">
                <a:solidFill>
                  <a:schemeClr val="accent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16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6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6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76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96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00B3F0-A9BC-48CE-8EB6-ECE965069900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Section header 5"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6" name="Google Shape;4206;p1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207" name="Google Shape;4207;p19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208" name="Google Shape;4208;p1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9" name="Google Shape;4209;p1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0" name="Google Shape;4210;p1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1" name="Google Shape;4211;p19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2" name="Google Shape;4212;p1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3" name="Google Shape;4213;p1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4" name="Google Shape;4214;p19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5" name="Google Shape;4215;p19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6" name="Google Shape;4216;p1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7" name="Google Shape;4217;p1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8" name="Google Shape;4218;p1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9" name="Google Shape;4219;p1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0" name="Google Shape;4220;p19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1" name="Google Shape;4221;p19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2" name="Google Shape;4222;p19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3" name="Google Shape;4223;p1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4" name="Google Shape;4224;p1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5" name="Google Shape;4225;p1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6" name="Google Shape;4226;p1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7" name="Google Shape;4227;p19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8" name="Google Shape;4228;p19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9" name="Google Shape;4229;p1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0" name="Google Shape;4230;p19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1" name="Google Shape;4231;p1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2" name="Google Shape;4232;p19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3" name="Google Shape;4233;p19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4" name="Google Shape;4234;p1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5" name="Google Shape;4235;p1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6" name="Google Shape;4236;p1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7" name="Google Shape;4237;p1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8" name="Google Shape;4238;p1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9" name="Google Shape;4239;p19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0" name="Google Shape;4240;p1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1" name="Google Shape;4241;p1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2" name="Google Shape;4242;p1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3" name="Google Shape;4243;p1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4" name="Google Shape;4244;p19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5" name="Google Shape;4245;p1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6" name="Google Shape;4246;p19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7" name="Google Shape;4247;p1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8" name="Google Shape;4248;p19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9" name="Google Shape;4249;p19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0" name="Google Shape;4250;p1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1" name="Google Shape;4251;p1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2" name="Google Shape;4252;p1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3" name="Google Shape;4253;p1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4" name="Google Shape;4254;p1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5" name="Google Shape;4255;p19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6" name="Google Shape;4256;p19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7" name="Google Shape;4257;p19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8" name="Google Shape;4258;p1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9" name="Google Shape;4259;p19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0" name="Google Shape;4260;p19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1" name="Google Shape;4261;p1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2" name="Google Shape;4262;p19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3" name="Google Shape;4263;p1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4" name="Google Shape;4264;p1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5" name="Google Shape;4265;p1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6" name="Google Shape;4266;p19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7" name="Google Shape;4267;p1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8" name="Google Shape;4268;p1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9" name="Google Shape;4269;p1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0" name="Google Shape;4270;p19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1" name="Google Shape;4271;p19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2" name="Google Shape;4272;p1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3" name="Google Shape;4273;p1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4" name="Google Shape;4274;p1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5" name="Google Shape;4275;p1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6" name="Google Shape;4276;p19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7" name="Google Shape;4277;p1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8" name="Google Shape;4278;p1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9" name="Google Shape;4279;p1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0" name="Google Shape;4280;p1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1" name="Google Shape;4281;p1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2" name="Google Shape;4282;p19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3" name="Google Shape;4283;p19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4" name="Google Shape;4284;p1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5" name="Google Shape;4285;p1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6" name="Google Shape;4286;p1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7" name="Google Shape;4287;p1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8" name="Google Shape;4288;p1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9" name="Google Shape;4289;p19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0" name="Google Shape;4290;p19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1" name="Google Shape;4291;p1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2" name="Google Shape;4292;p1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3" name="Google Shape;4293;p1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4" name="Google Shape;4294;p1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5" name="Google Shape;4295;p1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6" name="Google Shape;4296;p1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7" name="Google Shape;4297;p1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8" name="Google Shape;4298;p1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9" name="Google Shape;4299;p1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0" name="Google Shape;4300;p1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1" name="Google Shape;4301;p1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2" name="Google Shape;4302;p19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3" name="Google Shape;4303;p1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304" name="Google Shape;4304;p19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4305" name="Google Shape;4305;p19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6" name="Google Shape;4306;p19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7" name="Google Shape;4307;p19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8" name="Google Shape;4308;p19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9" name="Google Shape;4309;p19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0" name="Google Shape;4310;p19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1" name="Google Shape;4311;p19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312" name="Google Shape;4312;p19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4313" name="Google Shape;4313;p19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4" name="Google Shape;4314;p19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5" name="Google Shape;4315;p19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6" name="Google Shape;4316;p19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7" name="Google Shape;4317;p19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8" name="Google Shape;4318;p19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9" name="Google Shape;4319;p19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20" name="Google Shape;4320;p19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321" name="Google Shape;4321;p19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2" name="Google Shape;4322;p19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3" name="Google Shape;4323;p19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4" name="Google Shape;4324;p19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5" name="Google Shape;4325;p19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6" name="Google Shape;4326;p19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7" name="Google Shape;4327;p19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8" name="Google Shape;4328;p19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9" name="Google Shape;4329;p19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0" name="Google Shape;4330;p19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1" name="Google Shape;4331;p19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2" name="Google Shape;4332;p19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3" name="Google Shape;4333;p19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4" name="Google Shape;4334;p19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5" name="Google Shape;4335;p19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6" name="Google Shape;4336;p19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7" name="Google Shape;4337;p1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8" name="Google Shape;4338;p1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9" name="Google Shape;4339;p19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0" name="Google Shape;4340;p19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1" name="Google Shape;4341;p19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2" name="Google Shape;4342;p19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3" name="Google Shape;4343;p19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4" name="Google Shape;4344;p19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5" name="Google Shape;4345;p19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6" name="Google Shape;4346;p19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7" name="Google Shape;4347;p19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8" name="Google Shape;4348;p19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9" name="Google Shape;4349;p19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0" name="Google Shape;4350;p19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1" name="Google Shape;4351;p19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2" name="Google Shape;4352;p19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3" name="Google Shape;4353;p19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4" name="Google Shape;4354;p19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5" name="Google Shape;4355;p19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6" name="Google Shape;4356;p19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7" name="Google Shape;4357;p19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8" name="Google Shape;4358;p19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9" name="Google Shape;4359;p19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0" name="Google Shape;4360;p19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1" name="Google Shape;4361;p19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362" name="Google Shape;4362;p19"/>
              <p:cNvGrpSpPr/>
              <p:nvPr/>
            </p:nvGrpSpPr>
            <p:grpSpPr>
              <a:xfrm>
                <a:off x="7126851" y="712449"/>
                <a:ext cx="1219256" cy="3677790"/>
                <a:chOff x="5081950" y="1529200"/>
                <a:chExt cx="423250" cy="1276700"/>
              </a:xfrm>
            </p:grpSpPr>
            <p:sp>
              <p:nvSpPr>
                <p:cNvPr id="4363" name="Google Shape;4363;p19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4" name="Google Shape;4364;p19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5" name="Google Shape;4365;p19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6" name="Google Shape;4366;p19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7" name="Google Shape;4367;p19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8" name="Google Shape;4368;p19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9" name="Google Shape;4369;p19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0" name="Google Shape;4370;p19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1" name="Google Shape;4371;p19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2" name="Google Shape;4372;p19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3" name="Google Shape;4373;p19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4" name="Google Shape;4374;p19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5" name="Google Shape;4375;p19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6" name="Google Shape;4376;p19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7" name="Google Shape;4377;p19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8" name="Google Shape;4378;p19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9" name="Google Shape;4379;p19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0" name="Google Shape;4380;p19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1" name="Google Shape;4381;p19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2" name="Google Shape;4382;p19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3" name="Google Shape;4383;p19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4" name="Google Shape;4384;p19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5" name="Google Shape;4385;p19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6" name="Google Shape;4386;p19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7" name="Google Shape;4387;p19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8" name="Google Shape;4388;p19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9" name="Google Shape;4389;p19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0" name="Google Shape;4390;p19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1" name="Google Shape;4391;p19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2" name="Google Shape;4392;p19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3" name="Google Shape;4393;p19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4" name="Google Shape;4394;p19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5" name="Google Shape;4395;p19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6" name="Google Shape;4396;p19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7" name="Google Shape;4397;p19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8" name="Google Shape;4398;p19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9" name="Google Shape;4399;p19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0" name="Google Shape;4400;p19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1" name="Google Shape;4401;p19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2" name="Google Shape;4402;p19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3" name="Google Shape;4403;p19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4" name="Google Shape;4404;p19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5" name="Google Shape;4405;p19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6" name="Google Shape;4406;p19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7" name="Google Shape;4407;p19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8" name="Google Shape;4408;p19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9" name="Google Shape;4409;p19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0" name="Google Shape;4410;p19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1" name="Google Shape;4411;p19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2" name="Google Shape;4412;p19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3" name="Google Shape;4413;p19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4" name="Google Shape;4414;p19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5" name="Google Shape;4415;p19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6" name="Google Shape;4416;p19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7" name="Google Shape;4417;p19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8" name="Google Shape;4418;p19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9" name="Google Shape;4419;p19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0" name="Google Shape;4420;p19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1" name="Google Shape;4421;p19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2" name="Google Shape;4422;p19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3" name="Google Shape;4423;p19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4" name="Google Shape;4424;p19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5" name="Google Shape;4425;p19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6" name="Google Shape;4426;p19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7" name="Google Shape;4427;p19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428" name="Google Shape;4428;p19"/>
              <p:cNvGrpSpPr/>
              <p:nvPr/>
            </p:nvGrpSpPr>
            <p:grpSpPr>
              <a:xfrm>
                <a:off x="795326" y="712449"/>
                <a:ext cx="1219256" cy="3677790"/>
                <a:chOff x="5081950" y="1529200"/>
                <a:chExt cx="423250" cy="1276700"/>
              </a:xfrm>
            </p:grpSpPr>
            <p:sp>
              <p:nvSpPr>
                <p:cNvPr id="4429" name="Google Shape;4429;p19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0" name="Google Shape;4430;p19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1" name="Google Shape;4431;p19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2" name="Google Shape;4432;p19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3" name="Google Shape;4433;p19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4" name="Google Shape;4434;p19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5" name="Google Shape;4435;p19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6" name="Google Shape;4436;p19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7" name="Google Shape;4437;p19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8" name="Google Shape;4438;p19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9" name="Google Shape;4439;p19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0" name="Google Shape;4440;p19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1" name="Google Shape;4441;p19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2" name="Google Shape;4442;p19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3" name="Google Shape;4443;p19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4" name="Google Shape;4444;p19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5" name="Google Shape;4445;p19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6" name="Google Shape;4446;p19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7" name="Google Shape;4447;p19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8" name="Google Shape;4448;p19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9" name="Google Shape;4449;p19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0" name="Google Shape;4450;p19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1" name="Google Shape;4451;p19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2" name="Google Shape;4452;p19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3" name="Google Shape;4453;p19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4" name="Google Shape;4454;p19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5" name="Google Shape;4455;p19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6" name="Google Shape;4456;p19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7" name="Google Shape;4457;p19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8" name="Google Shape;4458;p19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9" name="Google Shape;4459;p19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0" name="Google Shape;4460;p19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1" name="Google Shape;4461;p19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2" name="Google Shape;4462;p19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3" name="Google Shape;4463;p19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4" name="Google Shape;4464;p19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5" name="Google Shape;4465;p19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6" name="Google Shape;4466;p19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7" name="Google Shape;4467;p19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8" name="Google Shape;4468;p19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9" name="Google Shape;4469;p19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0" name="Google Shape;4470;p19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1" name="Google Shape;4471;p19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2" name="Google Shape;4472;p19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3" name="Google Shape;4473;p19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4" name="Google Shape;4474;p19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5" name="Google Shape;4475;p19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6" name="Google Shape;4476;p19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7" name="Google Shape;4477;p19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8" name="Google Shape;4478;p19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9" name="Google Shape;4479;p19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0" name="Google Shape;4480;p19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1" name="Google Shape;4481;p19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2" name="Google Shape;4482;p19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3" name="Google Shape;4483;p19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4" name="Google Shape;4484;p19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5" name="Google Shape;4485;p19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6" name="Google Shape;4486;p19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7" name="Google Shape;4487;p19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8" name="Google Shape;4488;p19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9" name="Google Shape;4489;p19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0" name="Google Shape;4490;p19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1" name="Google Shape;4491;p19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2" name="Google Shape;4492;p19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3" name="Google Shape;4493;p19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494" name="Google Shape;4494;p1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5" name="Google Shape;4495;p1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6" name="Google Shape;4496;p1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7" name="Google Shape;4497;p1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8" name="Google Shape;4498;p1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499" name="Google Shape;4499;p1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500" name="Google Shape;4500;p1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1" name="Google Shape;4501;p1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2" name="Google Shape;4502;p1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3" name="Google Shape;4503;p1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4" name="Google Shape;4504;p1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5" name="Google Shape;4505;p1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6" name="Google Shape;4506;p1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7" name="Google Shape;4507;p1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8" name="Google Shape;4508;p1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9" name="Google Shape;4509;p1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0" name="Google Shape;4510;p1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1" name="Google Shape;4511;p1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2" name="Google Shape;4512;p1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3" name="Google Shape;4513;p1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4" name="Google Shape;4514;p1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5" name="Google Shape;4515;p1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6" name="Google Shape;4516;p1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7" name="Google Shape;4517;p1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8" name="Google Shape;4518;p1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9" name="Google Shape;4519;p1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0" name="Google Shape;4520;p1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1" name="Google Shape;4521;p1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2" name="Google Shape;4522;p1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3" name="Google Shape;4523;p1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4" name="Google Shape;4524;p1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5" name="Google Shape;4525;p1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6" name="Google Shape;4526;p1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7" name="Google Shape;4527;p1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8" name="Google Shape;4528;p1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9" name="Google Shape;4529;p1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0" name="Google Shape;4530;p1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1" name="Google Shape;4531;p1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2" name="Google Shape;4532;p1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3" name="Google Shape;4533;p1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534" name="Google Shape;4534;p1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535" name="Google Shape;4535;p1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536" name="Google Shape;4536;p1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7" name="Google Shape;4537;p1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8" name="Google Shape;4538;p1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9" name="Google Shape;4539;p1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0" name="Google Shape;4540;p1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1" name="Google Shape;4541;p1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2" name="Google Shape;4542;p1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3" name="Google Shape;4543;p1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4" name="Google Shape;4544;p1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5" name="Google Shape;4545;p1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6" name="Google Shape;4546;p1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7" name="Google Shape;4547;p1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8" name="Google Shape;4548;p1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9" name="Google Shape;4549;p1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0" name="Google Shape;4550;p1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1" name="Google Shape;4551;p1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2" name="Google Shape;4552;p1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3" name="Google Shape;4553;p1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4" name="Google Shape;4554;p1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5" name="Google Shape;4555;p1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6" name="Google Shape;4556;p1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7" name="Google Shape;4557;p1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8" name="Google Shape;4558;p1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9" name="Google Shape;4559;p1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0" name="Google Shape;4560;p1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1" name="Google Shape;4561;p1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2" name="Google Shape;4562;p1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3" name="Google Shape;4563;p1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4" name="Google Shape;4564;p1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5" name="Google Shape;4565;p1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6" name="Google Shape;4566;p1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7" name="Google Shape;4567;p1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8" name="Google Shape;4568;p1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9" name="Google Shape;4569;p1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0" name="Google Shape;4570;p1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1" name="Google Shape;4571;p1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2" name="Google Shape;4572;p1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3" name="Google Shape;4573;p1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4" name="Google Shape;4574;p1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5" name="Google Shape;4575;p1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6" name="Google Shape;4576;p1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7" name="Google Shape;4577;p1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8" name="Google Shape;4578;p1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9" name="Google Shape;4579;p1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0" name="Google Shape;4580;p1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1" name="Google Shape;4581;p1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2" name="Google Shape;4582;p1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3" name="Google Shape;4583;p1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4" name="Google Shape;4584;p1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5" name="Google Shape;4585;p1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6" name="Google Shape;4586;p1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7" name="Google Shape;4587;p1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8" name="Google Shape;4588;p1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9" name="Google Shape;4589;p1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0" name="Google Shape;4590;p1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1" name="Google Shape;4591;p1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2" name="Google Shape;4592;p1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3" name="Google Shape;4593;p1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4" name="Google Shape;4594;p1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595" name="Google Shape;4595;p1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596" name="Google Shape;4596;p19"/>
          <p:cNvSpPr txBox="1">
            <a:spLocks noGrp="1"/>
          </p:cNvSpPr>
          <p:nvPr>
            <p:ph type="title"/>
          </p:nvPr>
        </p:nvSpPr>
        <p:spPr>
          <a:xfrm flipH="1">
            <a:off x="2641717" y="1258384"/>
            <a:ext cx="4746400" cy="25768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597" name="Google Shape;4597;p19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7483467" y="1730980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598" name="Google Shape;4598;p19"/>
          <p:cNvSpPr txBox="1">
            <a:spLocks noGrp="1"/>
          </p:cNvSpPr>
          <p:nvPr>
            <p:ph type="subTitle" idx="1"/>
          </p:nvPr>
        </p:nvSpPr>
        <p:spPr>
          <a:xfrm rot="-579" flipH="1">
            <a:off x="2641703" y="3787680"/>
            <a:ext cx="47464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0" name="Google Shape;4600;p20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601" name="Google Shape;4601;p20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602" name="Google Shape;4602;p20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3" name="Google Shape;4603;p20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4" name="Google Shape;4604;p20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5" name="Google Shape;4605;p20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6" name="Google Shape;4606;p20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7" name="Google Shape;4607;p20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8" name="Google Shape;4608;p20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9" name="Google Shape;4609;p20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0" name="Google Shape;4610;p20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1" name="Google Shape;4611;p20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2" name="Google Shape;4612;p20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3" name="Google Shape;4613;p20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4" name="Google Shape;4614;p20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5" name="Google Shape;4615;p20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6" name="Google Shape;4616;p20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7" name="Google Shape;4617;p20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8" name="Google Shape;4618;p20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9" name="Google Shape;4619;p20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0" name="Google Shape;4620;p20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1" name="Google Shape;4621;p20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2" name="Google Shape;4622;p20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3" name="Google Shape;4623;p20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4" name="Google Shape;4624;p20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5" name="Google Shape;4625;p20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6" name="Google Shape;4626;p20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7" name="Google Shape;4627;p20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8" name="Google Shape;4628;p20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9" name="Google Shape;4629;p20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0" name="Google Shape;4630;p20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1" name="Google Shape;4631;p20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2" name="Google Shape;4632;p20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3" name="Google Shape;4633;p20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4" name="Google Shape;4634;p20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5" name="Google Shape;4635;p20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6" name="Google Shape;4636;p20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7" name="Google Shape;4637;p20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8" name="Google Shape;4638;p20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9" name="Google Shape;4639;p20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0" name="Google Shape;4640;p20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1" name="Google Shape;4641;p20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2" name="Google Shape;4642;p20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3" name="Google Shape;4643;p20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4" name="Google Shape;4644;p20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5" name="Google Shape;4645;p20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6" name="Google Shape;4646;p20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7" name="Google Shape;4647;p20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8" name="Google Shape;4648;p20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9" name="Google Shape;4649;p20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0" name="Google Shape;4650;p20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1" name="Google Shape;4651;p20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2" name="Google Shape;4652;p20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3" name="Google Shape;4653;p20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4" name="Google Shape;4654;p20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5" name="Google Shape;4655;p20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6" name="Google Shape;4656;p20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7" name="Google Shape;4657;p20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8" name="Google Shape;4658;p20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9" name="Google Shape;4659;p20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0" name="Google Shape;4660;p20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1" name="Google Shape;4661;p20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2" name="Google Shape;4662;p20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3" name="Google Shape;4663;p20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4" name="Google Shape;4664;p20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5" name="Google Shape;4665;p20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6" name="Google Shape;4666;p20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7" name="Google Shape;4667;p20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8" name="Google Shape;4668;p20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9" name="Google Shape;4669;p20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0" name="Google Shape;4670;p20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1" name="Google Shape;4671;p20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2" name="Google Shape;4672;p20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3" name="Google Shape;4673;p20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4" name="Google Shape;4674;p20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5" name="Google Shape;4675;p20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6" name="Google Shape;4676;p20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7" name="Google Shape;4677;p20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8" name="Google Shape;4678;p20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9" name="Google Shape;4679;p20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0" name="Google Shape;4680;p20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1" name="Google Shape;4681;p20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2" name="Google Shape;4682;p20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3" name="Google Shape;4683;p20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4" name="Google Shape;4684;p20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5" name="Google Shape;4685;p20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6" name="Google Shape;4686;p20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7" name="Google Shape;4687;p20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8" name="Google Shape;4688;p20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9" name="Google Shape;4689;p20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0" name="Google Shape;4690;p20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1" name="Google Shape;4691;p20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2" name="Google Shape;4692;p20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3" name="Google Shape;4693;p20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4" name="Google Shape;4694;p20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5" name="Google Shape;4695;p20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6" name="Google Shape;4696;p20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7" name="Google Shape;4697;p20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698" name="Google Shape;4698;p20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4699" name="Google Shape;4699;p20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0" name="Google Shape;4700;p20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1" name="Google Shape;4701;p20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2" name="Google Shape;4702;p20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3" name="Google Shape;4703;p20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4" name="Google Shape;4704;p20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5" name="Google Shape;4705;p20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706" name="Google Shape;4706;p20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4707" name="Google Shape;4707;p20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8" name="Google Shape;4708;p20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9" name="Google Shape;4709;p20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0" name="Google Shape;4710;p20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1" name="Google Shape;4711;p20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2" name="Google Shape;4712;p20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3" name="Google Shape;4713;p20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4" name="Google Shape;4714;p20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715" name="Google Shape;4715;p20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6" name="Google Shape;4716;p20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7" name="Google Shape;4717;p20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8" name="Google Shape;4718;p20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9" name="Google Shape;4719;p20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0" name="Google Shape;4720;p20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1" name="Google Shape;4721;p20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2" name="Google Shape;4722;p20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3" name="Google Shape;4723;p20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4" name="Google Shape;4724;p20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5" name="Google Shape;4725;p20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6" name="Google Shape;4726;p20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7" name="Google Shape;4727;p20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8" name="Google Shape;4728;p20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9" name="Google Shape;4729;p20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0" name="Google Shape;4730;p20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1" name="Google Shape;4731;p20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2" name="Google Shape;4732;p20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3" name="Google Shape;4733;p20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4" name="Google Shape;4734;p20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5" name="Google Shape;4735;p20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6" name="Google Shape;4736;p20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7" name="Google Shape;4737;p20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8" name="Google Shape;4738;p20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9" name="Google Shape;4739;p20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0" name="Google Shape;4740;p20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1" name="Google Shape;4741;p20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2" name="Google Shape;4742;p20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3" name="Google Shape;4743;p20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4" name="Google Shape;4744;p20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5" name="Google Shape;4745;p20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6" name="Google Shape;4746;p20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7" name="Google Shape;4747;p20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8" name="Google Shape;4748;p20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9" name="Google Shape;4749;p20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0" name="Google Shape;4750;p20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1" name="Google Shape;4751;p20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2" name="Google Shape;4752;p20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3" name="Google Shape;4753;p20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4" name="Google Shape;4754;p20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5" name="Google Shape;4755;p20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6" name="Google Shape;4756;p20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757" name="Google Shape;4757;p20"/>
              <p:cNvGrpSpPr/>
              <p:nvPr/>
            </p:nvGrpSpPr>
            <p:grpSpPr>
              <a:xfrm>
                <a:off x="710306" y="2471362"/>
                <a:ext cx="736352" cy="1975558"/>
                <a:chOff x="4019950" y="2646300"/>
                <a:chExt cx="231550" cy="621225"/>
              </a:xfrm>
            </p:grpSpPr>
            <p:sp>
              <p:nvSpPr>
                <p:cNvPr id="4758" name="Google Shape;4758;p20"/>
                <p:cNvSpPr/>
                <p:nvPr/>
              </p:nvSpPr>
              <p:spPr>
                <a:xfrm>
                  <a:off x="40722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2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3" y="2216"/>
                      </a:lnTo>
                      <a:lnTo>
                        <a:pt x="633" y="316"/>
                      </a:lnTo>
                      <a:cubicBezTo>
                        <a:pt x="633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59" name="Google Shape;4759;p20"/>
                <p:cNvSpPr/>
                <p:nvPr/>
              </p:nvSpPr>
              <p:spPr>
                <a:xfrm>
                  <a:off x="4078950" y="2646300"/>
                  <a:ext cx="9175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1828" extrusionOk="0">
                      <a:moveTo>
                        <a:pt x="51" y="0"/>
                      </a:moveTo>
                      <a:cubicBezTo>
                        <a:pt x="40" y="0"/>
                        <a:pt x="29" y="3"/>
                        <a:pt x="18" y="3"/>
                      </a:cubicBezTo>
                      <a:cubicBezTo>
                        <a:pt x="9" y="156"/>
                        <a:pt x="1" y="326"/>
                        <a:pt x="1" y="505"/>
                      </a:cubicBezTo>
                      <a:cubicBezTo>
                        <a:pt x="1" y="1236"/>
                        <a:pt x="93" y="1827"/>
                        <a:pt x="207" y="1827"/>
                      </a:cubicBezTo>
                      <a:cubicBezTo>
                        <a:pt x="269" y="1827"/>
                        <a:pt x="324" y="1649"/>
                        <a:pt x="364" y="1370"/>
                      </a:cubicBezTo>
                      <a:lnTo>
                        <a:pt x="364" y="312"/>
                      </a:lnTo>
                      <a:lnTo>
                        <a:pt x="366" y="312"/>
                      </a:lnTo>
                      <a:cubicBezTo>
                        <a:pt x="366" y="140"/>
                        <a:pt x="22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0" name="Google Shape;4760;p20"/>
                <p:cNvSpPr/>
                <p:nvPr/>
              </p:nvSpPr>
              <p:spPr>
                <a:xfrm>
                  <a:off x="40210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3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4" y="2216"/>
                      </a:lnTo>
                      <a:lnTo>
                        <a:pt x="634" y="316"/>
                      </a:lnTo>
                      <a:cubicBezTo>
                        <a:pt x="634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1" name="Google Shape;4761;p20"/>
                <p:cNvSpPr/>
                <p:nvPr/>
              </p:nvSpPr>
              <p:spPr>
                <a:xfrm>
                  <a:off x="4193825" y="3131575"/>
                  <a:ext cx="4600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" h="5438" extrusionOk="0">
                      <a:moveTo>
                        <a:pt x="1" y="0"/>
                      </a:moveTo>
                      <a:lnTo>
                        <a:pt x="1474" y="5438"/>
                      </a:lnTo>
                      <a:lnTo>
                        <a:pt x="1839" y="5438"/>
                      </a:lnTo>
                      <a:lnTo>
                        <a:pt x="14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2" name="Google Shape;4762;p20"/>
                <p:cNvSpPr/>
                <p:nvPr/>
              </p:nvSpPr>
              <p:spPr>
                <a:xfrm>
                  <a:off x="4187000" y="3131575"/>
                  <a:ext cx="4597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9" h="5438" extrusionOk="0">
                      <a:moveTo>
                        <a:pt x="0" y="0"/>
                      </a:moveTo>
                      <a:lnTo>
                        <a:pt x="1470" y="5438"/>
                      </a:lnTo>
                      <a:lnTo>
                        <a:pt x="1839" y="5438"/>
                      </a:lnTo>
                      <a:lnTo>
                        <a:pt x="14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3" name="Google Shape;4763;p20"/>
                <p:cNvSpPr/>
                <p:nvPr/>
              </p:nvSpPr>
              <p:spPr>
                <a:xfrm>
                  <a:off x="4116825" y="3055375"/>
                  <a:ext cx="12552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1" h="864" extrusionOk="0">
                      <a:moveTo>
                        <a:pt x="3418" y="1"/>
                      </a:moveTo>
                      <a:cubicBezTo>
                        <a:pt x="2024" y="1"/>
                        <a:pt x="1" y="395"/>
                        <a:pt x="1" y="395"/>
                      </a:cubicBezTo>
                      <a:lnTo>
                        <a:pt x="37" y="864"/>
                      </a:lnTo>
                      <a:lnTo>
                        <a:pt x="4157" y="864"/>
                      </a:lnTo>
                      <a:cubicBezTo>
                        <a:pt x="4159" y="864"/>
                        <a:pt x="4161" y="864"/>
                        <a:pt x="4163" y="864"/>
                      </a:cubicBezTo>
                      <a:cubicBezTo>
                        <a:pt x="5014" y="864"/>
                        <a:pt x="5020" y="180"/>
                        <a:pt x="4077" y="41"/>
                      </a:cubicBezTo>
                      <a:cubicBezTo>
                        <a:pt x="3886" y="13"/>
                        <a:pt x="3662" y="1"/>
                        <a:pt x="34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4" name="Google Shape;4764;p20"/>
                <p:cNvSpPr/>
                <p:nvPr/>
              </p:nvSpPr>
              <p:spPr>
                <a:xfrm>
                  <a:off x="4116825" y="3055550"/>
                  <a:ext cx="108825" cy="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3" h="857" extrusionOk="0">
                      <a:moveTo>
                        <a:pt x="3056" y="0"/>
                      </a:moveTo>
                      <a:lnTo>
                        <a:pt x="3056" y="0"/>
                      </a:lnTo>
                      <a:cubicBezTo>
                        <a:pt x="1694" y="56"/>
                        <a:pt x="1" y="388"/>
                        <a:pt x="1" y="388"/>
                      </a:cubicBezTo>
                      <a:lnTo>
                        <a:pt x="37" y="857"/>
                      </a:lnTo>
                      <a:lnTo>
                        <a:pt x="4157" y="857"/>
                      </a:lnTo>
                      <a:cubicBezTo>
                        <a:pt x="4230" y="857"/>
                        <a:pt x="4291" y="849"/>
                        <a:pt x="4353" y="837"/>
                      </a:cubicBezTo>
                      <a:lnTo>
                        <a:pt x="4353" y="837"/>
                      </a:lnTo>
                      <a:cubicBezTo>
                        <a:pt x="4337" y="838"/>
                        <a:pt x="4321" y="838"/>
                        <a:pt x="4305" y="838"/>
                      </a:cubicBezTo>
                      <a:cubicBezTo>
                        <a:pt x="4178" y="838"/>
                        <a:pt x="4041" y="819"/>
                        <a:pt x="3909" y="782"/>
                      </a:cubicBezTo>
                      <a:cubicBezTo>
                        <a:pt x="3393" y="642"/>
                        <a:pt x="3030" y="305"/>
                        <a:pt x="305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5" name="Google Shape;4765;p20"/>
                <p:cNvSpPr/>
                <p:nvPr/>
              </p:nvSpPr>
              <p:spPr>
                <a:xfrm>
                  <a:off x="4108400" y="3075925"/>
                  <a:ext cx="1176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7" h="539" extrusionOk="0">
                      <a:moveTo>
                        <a:pt x="0" y="0"/>
                      </a:moveTo>
                      <a:lnTo>
                        <a:pt x="22" y="539"/>
                      </a:lnTo>
                      <a:lnTo>
                        <a:pt x="4707" y="539"/>
                      </a:lnTo>
                      <a:lnTo>
                        <a:pt x="468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6" name="Google Shape;4766;p20"/>
                <p:cNvSpPr/>
                <p:nvPr/>
              </p:nvSpPr>
              <p:spPr>
                <a:xfrm>
                  <a:off x="4118225" y="3075925"/>
                  <a:ext cx="957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1" h="539" extrusionOk="0">
                      <a:moveTo>
                        <a:pt x="0" y="0"/>
                      </a:moveTo>
                      <a:lnTo>
                        <a:pt x="17" y="539"/>
                      </a:lnTo>
                      <a:lnTo>
                        <a:pt x="3831" y="539"/>
                      </a:lnTo>
                      <a:lnTo>
                        <a:pt x="38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7" name="Google Shape;4767;p20"/>
                <p:cNvSpPr/>
                <p:nvPr/>
              </p:nvSpPr>
              <p:spPr>
                <a:xfrm>
                  <a:off x="4206600" y="3075925"/>
                  <a:ext cx="14875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2958" extrusionOk="0">
                      <a:moveTo>
                        <a:pt x="0" y="0"/>
                      </a:moveTo>
                      <a:lnTo>
                        <a:pt x="221" y="2957"/>
                      </a:lnTo>
                      <a:lnTo>
                        <a:pt x="594" y="2957"/>
                      </a:lnTo>
                      <a:lnTo>
                        <a:pt x="3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8" name="Google Shape;4768;p20"/>
                <p:cNvSpPr/>
                <p:nvPr/>
              </p:nvSpPr>
              <p:spPr>
                <a:xfrm>
                  <a:off x="4020025" y="2697350"/>
                  <a:ext cx="67325" cy="6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" h="2665" extrusionOk="0">
                      <a:moveTo>
                        <a:pt x="0" y="0"/>
                      </a:moveTo>
                      <a:lnTo>
                        <a:pt x="625" y="2664"/>
                      </a:lnTo>
                      <a:lnTo>
                        <a:pt x="2693" y="2664"/>
                      </a:lnTo>
                      <a:lnTo>
                        <a:pt x="26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9" name="Google Shape;4769;p20"/>
                <p:cNvSpPr/>
                <p:nvPr/>
              </p:nvSpPr>
              <p:spPr>
                <a:xfrm>
                  <a:off x="4084950" y="2697350"/>
                  <a:ext cx="46750" cy="46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" h="18494" extrusionOk="0">
                      <a:moveTo>
                        <a:pt x="1" y="0"/>
                      </a:moveTo>
                      <a:lnTo>
                        <a:pt x="1153" y="18494"/>
                      </a:lnTo>
                      <a:lnTo>
                        <a:pt x="1870" y="18421"/>
                      </a:lnTo>
                      <a:lnTo>
                        <a:pt x="846" y="784"/>
                      </a:lnTo>
                      <a:cubicBezTo>
                        <a:pt x="821" y="343"/>
                        <a:pt x="45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0" name="Google Shape;4770;p20"/>
                <p:cNvSpPr/>
                <p:nvPr/>
              </p:nvSpPr>
              <p:spPr>
                <a:xfrm>
                  <a:off x="4117325" y="3216800"/>
                  <a:ext cx="1842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2029" extrusionOk="0">
                      <a:moveTo>
                        <a:pt x="0" y="0"/>
                      </a:moveTo>
                      <a:lnTo>
                        <a:pt x="129" y="2029"/>
                      </a:lnTo>
                      <a:lnTo>
                        <a:pt x="366" y="2029"/>
                      </a:lnTo>
                      <a:lnTo>
                        <a:pt x="737" y="380"/>
                      </a:lnTo>
                      <a:lnTo>
                        <a:pt x="7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1" name="Google Shape;4771;p20"/>
                <p:cNvSpPr/>
                <p:nvPr/>
              </p:nvSpPr>
              <p:spPr>
                <a:xfrm>
                  <a:off x="4113200" y="3216800"/>
                  <a:ext cx="1837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4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2" name="Google Shape;4772;p20"/>
                <p:cNvSpPr/>
                <p:nvPr/>
              </p:nvSpPr>
              <p:spPr>
                <a:xfrm>
                  <a:off x="4037875" y="3216800"/>
                  <a:ext cx="18450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7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3" name="Google Shape;4773;p20"/>
                <p:cNvSpPr/>
                <p:nvPr/>
              </p:nvSpPr>
              <p:spPr>
                <a:xfrm>
                  <a:off x="4072825" y="2723400"/>
                  <a:ext cx="54800" cy="41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2" h="16593" extrusionOk="0">
                      <a:moveTo>
                        <a:pt x="348" y="1"/>
                      </a:moveTo>
                      <a:cubicBezTo>
                        <a:pt x="338" y="1"/>
                        <a:pt x="328" y="1"/>
                        <a:pt x="318" y="2"/>
                      </a:cubicBezTo>
                      <a:cubicBezTo>
                        <a:pt x="0" y="24"/>
                        <a:pt x="198" y="3879"/>
                        <a:pt x="480" y="8446"/>
                      </a:cubicBezTo>
                      <a:cubicBezTo>
                        <a:pt x="761" y="13002"/>
                        <a:pt x="967" y="16556"/>
                        <a:pt x="1286" y="16556"/>
                      </a:cubicBezTo>
                      <a:cubicBezTo>
                        <a:pt x="1287" y="16556"/>
                        <a:pt x="1288" y="16556"/>
                        <a:pt x="1289" y="16556"/>
                      </a:cubicBezTo>
                      <a:cubicBezTo>
                        <a:pt x="1294" y="16556"/>
                        <a:pt x="1300" y="16555"/>
                        <a:pt x="1305" y="16555"/>
                      </a:cubicBezTo>
                      <a:cubicBezTo>
                        <a:pt x="1377" y="16555"/>
                        <a:pt x="1470" y="16592"/>
                        <a:pt x="1561" y="16592"/>
                      </a:cubicBezTo>
                      <a:cubicBezTo>
                        <a:pt x="1885" y="16592"/>
                        <a:pt x="2191" y="16128"/>
                        <a:pt x="1485" y="11900"/>
                      </a:cubicBezTo>
                      <a:cubicBezTo>
                        <a:pt x="1775" y="10254"/>
                        <a:pt x="1649" y="6014"/>
                        <a:pt x="1306" y="4856"/>
                      </a:cubicBezTo>
                      <a:cubicBezTo>
                        <a:pt x="1344" y="1528"/>
                        <a:pt x="1079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4" name="Google Shape;4774;p20"/>
                <p:cNvSpPr/>
                <p:nvPr/>
              </p:nvSpPr>
              <p:spPr>
                <a:xfrm>
                  <a:off x="4045475" y="2723500"/>
                  <a:ext cx="58625" cy="4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" h="16402" extrusionOk="0">
                      <a:moveTo>
                        <a:pt x="1" y="0"/>
                      </a:moveTo>
                      <a:lnTo>
                        <a:pt x="832" y="16401"/>
                      </a:lnTo>
                      <a:lnTo>
                        <a:pt x="2344" y="16401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5" name="Google Shape;4775;p20"/>
                <p:cNvSpPr/>
                <p:nvPr/>
              </p:nvSpPr>
              <p:spPr>
                <a:xfrm>
                  <a:off x="4057550" y="3055375"/>
                  <a:ext cx="12167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7" h="864" extrusionOk="0">
                      <a:moveTo>
                        <a:pt x="3312" y="1"/>
                      </a:moveTo>
                      <a:cubicBezTo>
                        <a:pt x="1959" y="1"/>
                        <a:pt x="0" y="395"/>
                        <a:pt x="0" y="395"/>
                      </a:cubicBezTo>
                      <a:lnTo>
                        <a:pt x="34" y="864"/>
                      </a:lnTo>
                      <a:lnTo>
                        <a:pt x="4026" y="864"/>
                      </a:lnTo>
                      <a:cubicBezTo>
                        <a:pt x="4028" y="864"/>
                        <a:pt x="4029" y="864"/>
                        <a:pt x="4031" y="864"/>
                      </a:cubicBezTo>
                      <a:cubicBezTo>
                        <a:pt x="4860" y="864"/>
                        <a:pt x="4867" y="180"/>
                        <a:pt x="3951" y="41"/>
                      </a:cubicBezTo>
                      <a:cubicBezTo>
                        <a:pt x="3765" y="13"/>
                        <a:pt x="3548" y="1"/>
                        <a:pt x="33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6" name="Google Shape;4776;p20"/>
                <p:cNvSpPr/>
                <p:nvPr/>
              </p:nvSpPr>
              <p:spPr>
                <a:xfrm>
                  <a:off x="4057550" y="3055475"/>
                  <a:ext cx="114950" cy="2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8" h="860" extrusionOk="0">
                      <a:moveTo>
                        <a:pt x="3086" y="1"/>
                      </a:moveTo>
                      <a:lnTo>
                        <a:pt x="3086" y="1"/>
                      </a:lnTo>
                      <a:cubicBezTo>
                        <a:pt x="1752" y="40"/>
                        <a:pt x="0" y="391"/>
                        <a:pt x="0" y="391"/>
                      </a:cubicBezTo>
                      <a:lnTo>
                        <a:pt x="34" y="860"/>
                      </a:lnTo>
                      <a:lnTo>
                        <a:pt x="4026" y="860"/>
                      </a:lnTo>
                      <a:cubicBezTo>
                        <a:pt x="4327" y="860"/>
                        <a:pt x="4520" y="768"/>
                        <a:pt x="4598" y="651"/>
                      </a:cubicBezTo>
                      <a:lnTo>
                        <a:pt x="4598" y="651"/>
                      </a:lnTo>
                      <a:cubicBezTo>
                        <a:pt x="4428" y="748"/>
                        <a:pt x="4193" y="807"/>
                        <a:pt x="3940" y="807"/>
                      </a:cubicBezTo>
                      <a:cubicBezTo>
                        <a:pt x="3412" y="807"/>
                        <a:pt x="2985" y="556"/>
                        <a:pt x="2985" y="249"/>
                      </a:cubicBezTo>
                      <a:cubicBezTo>
                        <a:pt x="2985" y="157"/>
                        <a:pt x="3022" y="73"/>
                        <a:pt x="308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7" name="Google Shape;4777;p20"/>
                <p:cNvSpPr/>
                <p:nvPr/>
              </p:nvSpPr>
              <p:spPr>
                <a:xfrm>
                  <a:off x="4051475" y="3107375"/>
                  <a:ext cx="2000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1" h="1019" extrusionOk="0">
                      <a:moveTo>
                        <a:pt x="4416" y="1"/>
                      </a:moveTo>
                      <a:cubicBezTo>
                        <a:pt x="2302" y="1"/>
                        <a:pt x="1" y="56"/>
                        <a:pt x="1" y="56"/>
                      </a:cubicBezTo>
                      <a:lnTo>
                        <a:pt x="182" y="932"/>
                      </a:lnTo>
                      <a:lnTo>
                        <a:pt x="6657" y="1019"/>
                      </a:lnTo>
                      <a:cubicBezTo>
                        <a:pt x="6669" y="1019"/>
                        <a:pt x="6680" y="1019"/>
                        <a:pt x="6691" y="1019"/>
                      </a:cubicBezTo>
                      <a:cubicBezTo>
                        <a:pt x="8000" y="1019"/>
                        <a:pt x="7735" y="59"/>
                        <a:pt x="6247" y="20"/>
                      </a:cubicBezTo>
                      <a:cubicBezTo>
                        <a:pt x="5703" y="6"/>
                        <a:pt x="5068" y="1"/>
                        <a:pt x="44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8" name="Google Shape;4778;p20"/>
                <p:cNvSpPr/>
                <p:nvPr/>
              </p:nvSpPr>
              <p:spPr>
                <a:xfrm>
                  <a:off x="4051400" y="3107375"/>
                  <a:ext cx="1259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" h="1019" extrusionOk="0">
                      <a:moveTo>
                        <a:pt x="2779" y="1"/>
                      </a:moveTo>
                      <a:cubicBezTo>
                        <a:pt x="1449" y="1"/>
                        <a:pt x="1" y="56"/>
                        <a:pt x="1" y="56"/>
                      </a:cubicBezTo>
                      <a:lnTo>
                        <a:pt x="115" y="932"/>
                      </a:lnTo>
                      <a:lnTo>
                        <a:pt x="4188" y="1019"/>
                      </a:lnTo>
                      <a:cubicBezTo>
                        <a:pt x="4196" y="1019"/>
                        <a:pt x="4203" y="1019"/>
                        <a:pt x="4210" y="1019"/>
                      </a:cubicBezTo>
                      <a:cubicBezTo>
                        <a:pt x="5036" y="1019"/>
                        <a:pt x="4869" y="59"/>
                        <a:pt x="3932" y="20"/>
                      </a:cubicBezTo>
                      <a:cubicBezTo>
                        <a:pt x="3589" y="6"/>
                        <a:pt x="3190" y="1"/>
                        <a:pt x="27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9" name="Google Shape;4779;p20"/>
                <p:cNvSpPr/>
                <p:nvPr/>
              </p:nvSpPr>
              <p:spPr>
                <a:xfrm>
                  <a:off x="4035650" y="2723200"/>
                  <a:ext cx="44675" cy="4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" h="16631" extrusionOk="0">
                      <a:moveTo>
                        <a:pt x="338" y="0"/>
                      </a:moveTo>
                      <a:cubicBezTo>
                        <a:pt x="331" y="0"/>
                        <a:pt x="323" y="0"/>
                        <a:pt x="316" y="1"/>
                      </a:cubicBezTo>
                      <a:cubicBezTo>
                        <a:pt x="0" y="26"/>
                        <a:pt x="98" y="3893"/>
                        <a:pt x="268" y="8468"/>
                      </a:cubicBezTo>
                      <a:cubicBezTo>
                        <a:pt x="438" y="13026"/>
                        <a:pt x="557" y="16592"/>
                        <a:pt x="870" y="16592"/>
                      </a:cubicBezTo>
                      <a:cubicBezTo>
                        <a:pt x="871" y="16592"/>
                        <a:pt x="872" y="16592"/>
                        <a:pt x="874" y="16592"/>
                      </a:cubicBezTo>
                      <a:cubicBezTo>
                        <a:pt x="878" y="16592"/>
                        <a:pt x="882" y="16592"/>
                        <a:pt x="887" y="16592"/>
                      </a:cubicBezTo>
                      <a:cubicBezTo>
                        <a:pt x="960" y="16592"/>
                        <a:pt x="1055" y="16631"/>
                        <a:pt x="1149" y="16631"/>
                      </a:cubicBezTo>
                      <a:cubicBezTo>
                        <a:pt x="1473" y="16631"/>
                        <a:pt x="1787" y="16158"/>
                        <a:pt x="1186" y="11927"/>
                      </a:cubicBezTo>
                      <a:cubicBezTo>
                        <a:pt x="1384" y="9701"/>
                        <a:pt x="1233" y="6454"/>
                        <a:pt x="901" y="5079"/>
                      </a:cubicBezTo>
                      <a:cubicBezTo>
                        <a:pt x="1092" y="3924"/>
                        <a:pt x="1102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0" name="Google Shape;4780;p20"/>
                <p:cNvSpPr/>
                <p:nvPr/>
              </p:nvSpPr>
              <p:spPr>
                <a:xfrm>
                  <a:off x="4025125" y="2697350"/>
                  <a:ext cx="31250" cy="46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0" h="18444" extrusionOk="0">
                      <a:moveTo>
                        <a:pt x="0" y="0"/>
                      </a:moveTo>
                      <a:lnTo>
                        <a:pt x="530" y="18443"/>
                      </a:lnTo>
                      <a:lnTo>
                        <a:pt x="1250" y="18402"/>
                      </a:lnTo>
                      <a:lnTo>
                        <a:pt x="818" y="790"/>
                      </a:lnTo>
                      <a:cubicBezTo>
                        <a:pt x="804" y="343"/>
                        <a:pt x="4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1" name="Google Shape;4781;p20"/>
                <p:cNvSpPr/>
                <p:nvPr/>
              </p:nvSpPr>
              <p:spPr>
                <a:xfrm>
                  <a:off x="4019950" y="2697350"/>
                  <a:ext cx="32950" cy="57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22807" extrusionOk="0">
                      <a:moveTo>
                        <a:pt x="1" y="0"/>
                      </a:moveTo>
                      <a:lnTo>
                        <a:pt x="656" y="22807"/>
                      </a:lnTo>
                      <a:lnTo>
                        <a:pt x="893" y="22807"/>
                      </a:lnTo>
                      <a:lnTo>
                        <a:pt x="1317" y="21158"/>
                      </a:lnTo>
                      <a:lnTo>
                        <a:pt x="589" y="784"/>
                      </a:lnTo>
                      <a:cubicBezTo>
                        <a:pt x="578" y="343"/>
                        <a:pt x="453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2" name="Google Shape;4782;p20"/>
                <p:cNvSpPr/>
                <p:nvPr/>
              </p:nvSpPr>
              <p:spPr>
                <a:xfrm>
                  <a:off x="4042750" y="3131575"/>
                  <a:ext cx="1948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3" h="4724" extrusionOk="0">
                      <a:moveTo>
                        <a:pt x="1" y="0"/>
                      </a:moveTo>
                      <a:lnTo>
                        <a:pt x="344" y="4723"/>
                      </a:lnTo>
                      <a:lnTo>
                        <a:pt x="7793" y="4723"/>
                      </a:lnTo>
                      <a:lnTo>
                        <a:pt x="749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3" name="Google Shape;4783;p20"/>
                <p:cNvSpPr/>
                <p:nvPr/>
              </p:nvSpPr>
              <p:spPr>
                <a:xfrm>
                  <a:off x="4049250" y="3075925"/>
                  <a:ext cx="1176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4" h="539" extrusionOk="0">
                      <a:moveTo>
                        <a:pt x="0" y="0"/>
                      </a:moveTo>
                      <a:lnTo>
                        <a:pt x="20" y="539"/>
                      </a:lnTo>
                      <a:lnTo>
                        <a:pt x="4704" y="539"/>
                      </a:lnTo>
                      <a:lnTo>
                        <a:pt x="467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4" name="Google Shape;4784;p20"/>
                <p:cNvSpPr/>
                <p:nvPr/>
              </p:nvSpPr>
              <p:spPr>
                <a:xfrm>
                  <a:off x="4045200" y="3075925"/>
                  <a:ext cx="1057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8" h="539" extrusionOk="0">
                      <a:moveTo>
                        <a:pt x="1" y="0"/>
                      </a:moveTo>
                      <a:lnTo>
                        <a:pt x="17" y="539"/>
                      </a:lnTo>
                      <a:lnTo>
                        <a:pt x="4227" y="539"/>
                      </a:lnTo>
                      <a:lnTo>
                        <a:pt x="42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5" name="Google Shape;4785;p20"/>
                <p:cNvSpPr/>
                <p:nvPr/>
              </p:nvSpPr>
              <p:spPr>
                <a:xfrm>
                  <a:off x="4124500" y="3131575"/>
                  <a:ext cx="4592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7" h="5438" extrusionOk="0">
                      <a:moveTo>
                        <a:pt x="1" y="0"/>
                      </a:moveTo>
                      <a:lnTo>
                        <a:pt x="1471" y="5438"/>
                      </a:lnTo>
                      <a:lnTo>
                        <a:pt x="1836" y="5438"/>
                      </a:lnTo>
                      <a:lnTo>
                        <a:pt x="144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6" name="Google Shape;4786;p20"/>
                <p:cNvSpPr/>
                <p:nvPr/>
              </p:nvSpPr>
              <p:spPr>
                <a:xfrm>
                  <a:off x="4117325" y="3131575"/>
                  <a:ext cx="4605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5438" extrusionOk="0">
                      <a:moveTo>
                        <a:pt x="0" y="0"/>
                      </a:moveTo>
                      <a:lnTo>
                        <a:pt x="1476" y="5438"/>
                      </a:lnTo>
                      <a:lnTo>
                        <a:pt x="1841" y="5438"/>
                      </a:lnTo>
                      <a:lnTo>
                        <a:pt x="139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7" name="Google Shape;4787;p20"/>
                <p:cNvSpPr/>
                <p:nvPr/>
              </p:nvSpPr>
              <p:spPr>
                <a:xfrm>
                  <a:off x="4147300" y="3075925"/>
                  <a:ext cx="14900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2958" extrusionOk="0">
                      <a:moveTo>
                        <a:pt x="1" y="0"/>
                      </a:moveTo>
                      <a:lnTo>
                        <a:pt x="224" y="2957"/>
                      </a:lnTo>
                      <a:lnTo>
                        <a:pt x="595" y="2957"/>
                      </a:lnTo>
                      <a:lnTo>
                        <a:pt x="40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8" name="Google Shape;4788;p20"/>
                <p:cNvSpPr/>
                <p:nvPr/>
              </p:nvSpPr>
              <p:spPr>
                <a:xfrm>
                  <a:off x="4042750" y="3131575"/>
                  <a:ext cx="11915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4724" extrusionOk="0">
                      <a:moveTo>
                        <a:pt x="1" y="0"/>
                      </a:moveTo>
                      <a:lnTo>
                        <a:pt x="15" y="4723"/>
                      </a:lnTo>
                      <a:lnTo>
                        <a:pt x="4766" y="4723"/>
                      </a:lnTo>
                      <a:lnTo>
                        <a:pt x="4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9" name="Google Shape;4789;p20"/>
                <p:cNvSpPr/>
                <p:nvPr/>
              </p:nvSpPr>
              <p:spPr>
                <a:xfrm>
                  <a:off x="4076875" y="2976250"/>
                  <a:ext cx="8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37" extrusionOk="0">
                      <a:moveTo>
                        <a:pt x="126" y="1"/>
                      </a:moveTo>
                      <a:cubicBezTo>
                        <a:pt x="126" y="1"/>
                        <a:pt x="126" y="843"/>
                        <a:pt x="0" y="1532"/>
                      </a:cubicBezTo>
                      <a:cubicBezTo>
                        <a:pt x="181" y="1758"/>
                        <a:pt x="142" y="2137"/>
                        <a:pt x="223" y="2637"/>
                      </a:cubicBezTo>
                      <a:cubicBezTo>
                        <a:pt x="193" y="2087"/>
                        <a:pt x="329" y="1454"/>
                        <a:pt x="329" y="1454"/>
                      </a:cubicBezTo>
                      <a:cubicBezTo>
                        <a:pt x="226" y="12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0" name="Google Shape;4790;p20"/>
                <p:cNvSpPr/>
                <p:nvPr/>
              </p:nvSpPr>
              <p:spPr>
                <a:xfrm>
                  <a:off x="4067650" y="2811450"/>
                  <a:ext cx="820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637" extrusionOk="0">
                      <a:moveTo>
                        <a:pt x="126" y="0"/>
                      </a:moveTo>
                      <a:cubicBezTo>
                        <a:pt x="126" y="0"/>
                        <a:pt x="126" y="846"/>
                        <a:pt x="1" y="1532"/>
                      </a:cubicBezTo>
                      <a:cubicBezTo>
                        <a:pt x="177" y="1755"/>
                        <a:pt x="143" y="2134"/>
                        <a:pt x="224" y="2637"/>
                      </a:cubicBezTo>
                      <a:cubicBezTo>
                        <a:pt x="191" y="2093"/>
                        <a:pt x="327" y="1454"/>
                        <a:pt x="327" y="1454"/>
                      </a:cubicBezTo>
                      <a:cubicBezTo>
                        <a:pt x="227" y="12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1" name="Google Shape;4791;p20"/>
                <p:cNvSpPr/>
                <p:nvPr/>
              </p:nvSpPr>
              <p:spPr>
                <a:xfrm>
                  <a:off x="4094575" y="2978825"/>
                  <a:ext cx="820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428" extrusionOk="0">
                      <a:moveTo>
                        <a:pt x="126" y="1"/>
                      </a:moveTo>
                      <a:cubicBezTo>
                        <a:pt x="126" y="1"/>
                        <a:pt x="126" y="779"/>
                        <a:pt x="1" y="1410"/>
                      </a:cubicBezTo>
                      <a:cubicBezTo>
                        <a:pt x="179" y="1619"/>
                        <a:pt x="146" y="1968"/>
                        <a:pt x="224" y="2428"/>
                      </a:cubicBezTo>
                      <a:cubicBezTo>
                        <a:pt x="193" y="1926"/>
                        <a:pt x="327" y="1340"/>
                        <a:pt x="327" y="1340"/>
                      </a:cubicBezTo>
                      <a:cubicBezTo>
                        <a:pt x="227" y="11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2" name="Google Shape;4792;p20"/>
                <p:cNvSpPr/>
                <p:nvPr/>
              </p:nvSpPr>
              <p:spPr>
                <a:xfrm>
                  <a:off x="4089775" y="2811725"/>
                  <a:ext cx="825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428" extrusionOk="0">
                      <a:moveTo>
                        <a:pt x="126" y="0"/>
                      </a:moveTo>
                      <a:cubicBezTo>
                        <a:pt x="126" y="0"/>
                        <a:pt x="126" y="779"/>
                        <a:pt x="0" y="1409"/>
                      </a:cubicBezTo>
                      <a:cubicBezTo>
                        <a:pt x="179" y="1616"/>
                        <a:pt x="143" y="1967"/>
                        <a:pt x="223" y="2428"/>
                      </a:cubicBezTo>
                      <a:cubicBezTo>
                        <a:pt x="193" y="1925"/>
                        <a:pt x="329" y="1340"/>
                        <a:pt x="329" y="1340"/>
                      </a:cubicBezTo>
                      <a:cubicBezTo>
                        <a:pt x="226" y="11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3" name="Google Shape;4793;p20"/>
                <p:cNvSpPr/>
                <p:nvPr/>
              </p:nvSpPr>
              <p:spPr>
                <a:xfrm>
                  <a:off x="4027775" y="2646300"/>
                  <a:ext cx="9150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828" extrusionOk="0">
                      <a:moveTo>
                        <a:pt x="50" y="0"/>
                      </a:moveTo>
                      <a:cubicBezTo>
                        <a:pt x="39" y="0"/>
                        <a:pt x="28" y="3"/>
                        <a:pt x="17" y="3"/>
                      </a:cubicBezTo>
                      <a:cubicBezTo>
                        <a:pt x="9" y="156"/>
                        <a:pt x="0" y="326"/>
                        <a:pt x="0" y="505"/>
                      </a:cubicBezTo>
                      <a:cubicBezTo>
                        <a:pt x="0" y="1236"/>
                        <a:pt x="92" y="1827"/>
                        <a:pt x="207" y="1827"/>
                      </a:cubicBezTo>
                      <a:cubicBezTo>
                        <a:pt x="268" y="1827"/>
                        <a:pt x="324" y="1649"/>
                        <a:pt x="363" y="1370"/>
                      </a:cubicBezTo>
                      <a:lnTo>
                        <a:pt x="363" y="312"/>
                      </a:lnTo>
                      <a:lnTo>
                        <a:pt x="366" y="312"/>
                      </a:lnTo>
                      <a:cubicBezTo>
                        <a:pt x="366" y="140"/>
                        <a:pt x="223" y="0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4" name="Google Shape;4794;p20"/>
                <p:cNvSpPr/>
                <p:nvPr/>
              </p:nvSpPr>
              <p:spPr>
                <a:xfrm>
                  <a:off x="4166825" y="3138200"/>
                  <a:ext cx="66575" cy="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4177" extrusionOk="0">
                      <a:moveTo>
                        <a:pt x="182" y="0"/>
                      </a:moveTo>
                      <a:cubicBezTo>
                        <a:pt x="82" y="0"/>
                        <a:pt x="1" y="84"/>
                        <a:pt x="9" y="182"/>
                      </a:cubicBezTo>
                      <a:lnTo>
                        <a:pt x="266" y="4015"/>
                      </a:lnTo>
                      <a:cubicBezTo>
                        <a:pt x="274" y="4107"/>
                        <a:pt x="347" y="4177"/>
                        <a:pt x="442" y="4177"/>
                      </a:cubicBezTo>
                      <a:lnTo>
                        <a:pt x="2336" y="4177"/>
                      </a:lnTo>
                      <a:cubicBezTo>
                        <a:pt x="2517" y="4177"/>
                        <a:pt x="2662" y="4026"/>
                        <a:pt x="2651" y="3847"/>
                      </a:cubicBezTo>
                      <a:lnTo>
                        <a:pt x="2411" y="293"/>
                      </a:lnTo>
                      <a:cubicBezTo>
                        <a:pt x="2400" y="126"/>
                        <a:pt x="2263" y="0"/>
                        <a:pt x="20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5" name="Google Shape;4795;p20"/>
                <p:cNvSpPr/>
                <p:nvPr/>
              </p:nvSpPr>
              <p:spPr>
                <a:xfrm>
                  <a:off x="4169900" y="3137350"/>
                  <a:ext cx="65250" cy="10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0" h="4077" extrusionOk="0">
                      <a:moveTo>
                        <a:pt x="179" y="1"/>
                      </a:moveTo>
                      <a:cubicBezTo>
                        <a:pt x="82" y="1"/>
                        <a:pt x="1" y="82"/>
                        <a:pt x="6" y="179"/>
                      </a:cubicBezTo>
                      <a:lnTo>
                        <a:pt x="263" y="3921"/>
                      </a:lnTo>
                      <a:cubicBezTo>
                        <a:pt x="269" y="4007"/>
                        <a:pt x="341" y="4077"/>
                        <a:pt x="433" y="4077"/>
                      </a:cubicBezTo>
                      <a:lnTo>
                        <a:pt x="2291" y="4077"/>
                      </a:lnTo>
                      <a:cubicBezTo>
                        <a:pt x="2470" y="4077"/>
                        <a:pt x="2609" y="3932"/>
                        <a:pt x="2598" y="3756"/>
                      </a:cubicBezTo>
                      <a:lnTo>
                        <a:pt x="2364" y="283"/>
                      </a:lnTo>
                      <a:cubicBezTo>
                        <a:pt x="2350" y="126"/>
                        <a:pt x="2219" y="1"/>
                        <a:pt x="20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6" name="Google Shape;4796;p20"/>
                <p:cNvSpPr/>
                <p:nvPr/>
              </p:nvSpPr>
              <p:spPr>
                <a:xfrm>
                  <a:off x="4169900" y="3137300"/>
                  <a:ext cx="61675" cy="10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4076" extrusionOk="0">
                      <a:moveTo>
                        <a:pt x="179" y="0"/>
                      </a:moveTo>
                      <a:cubicBezTo>
                        <a:pt x="82" y="0"/>
                        <a:pt x="1" y="78"/>
                        <a:pt x="6" y="176"/>
                      </a:cubicBezTo>
                      <a:lnTo>
                        <a:pt x="263" y="3920"/>
                      </a:lnTo>
                      <a:cubicBezTo>
                        <a:pt x="269" y="4006"/>
                        <a:pt x="341" y="4076"/>
                        <a:pt x="433" y="4076"/>
                      </a:cubicBezTo>
                      <a:lnTo>
                        <a:pt x="2291" y="4076"/>
                      </a:lnTo>
                      <a:cubicBezTo>
                        <a:pt x="2358" y="4076"/>
                        <a:pt x="2417" y="4054"/>
                        <a:pt x="2467" y="4023"/>
                      </a:cubicBezTo>
                      <a:lnTo>
                        <a:pt x="2467" y="4023"/>
                      </a:lnTo>
                      <a:lnTo>
                        <a:pt x="654" y="4026"/>
                      </a:lnTo>
                      <a:cubicBezTo>
                        <a:pt x="561" y="4026"/>
                        <a:pt x="489" y="3962"/>
                        <a:pt x="481" y="3872"/>
                      </a:cubicBezTo>
                      <a:lnTo>
                        <a:pt x="227" y="215"/>
                      </a:lnTo>
                      <a:cubicBezTo>
                        <a:pt x="221" y="120"/>
                        <a:pt x="299" y="39"/>
                        <a:pt x="397" y="39"/>
                      </a:cubicBezTo>
                      <a:lnTo>
                        <a:pt x="2205" y="39"/>
                      </a:lnTo>
                      <a:cubicBezTo>
                        <a:pt x="2160" y="17"/>
                        <a:pt x="2107" y="0"/>
                        <a:pt x="205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7" name="Google Shape;4797;p20"/>
                <p:cNvSpPr/>
                <p:nvPr/>
              </p:nvSpPr>
              <p:spPr>
                <a:xfrm>
                  <a:off x="4189725" y="3145875"/>
                  <a:ext cx="5725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465" extrusionOk="0">
                      <a:moveTo>
                        <a:pt x="47" y="0"/>
                      </a:moveTo>
                      <a:cubicBezTo>
                        <a:pt x="47" y="0"/>
                        <a:pt x="47" y="0"/>
                        <a:pt x="48" y="1"/>
                      </a:cubicBezTo>
                      <a:lnTo>
                        <a:pt x="48" y="1"/>
                      </a:lnTo>
                      <a:cubicBezTo>
                        <a:pt x="47" y="0"/>
                        <a:pt x="47" y="0"/>
                        <a:pt x="47" y="0"/>
                      </a:cubicBezTo>
                      <a:close/>
                      <a:moveTo>
                        <a:pt x="48" y="1"/>
                      </a:moveTo>
                      <a:lnTo>
                        <a:pt x="48" y="1"/>
                      </a:lnTo>
                      <a:cubicBezTo>
                        <a:pt x="50" y="20"/>
                        <a:pt x="124" y="636"/>
                        <a:pt x="0" y="809"/>
                      </a:cubicBezTo>
                      <a:cubicBezTo>
                        <a:pt x="100" y="935"/>
                        <a:pt x="103" y="971"/>
                        <a:pt x="165" y="1465"/>
                      </a:cubicBezTo>
                      <a:cubicBezTo>
                        <a:pt x="137" y="963"/>
                        <a:pt x="229" y="809"/>
                        <a:pt x="229" y="809"/>
                      </a:cubicBezTo>
                      <a:cubicBezTo>
                        <a:pt x="135" y="713"/>
                        <a:pt x="50" y="21"/>
                        <a:pt x="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8" name="Google Shape;4798;p20"/>
                <p:cNvSpPr/>
                <p:nvPr/>
              </p:nvSpPr>
              <p:spPr>
                <a:xfrm>
                  <a:off x="4216000" y="3145875"/>
                  <a:ext cx="5750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5" extrusionOk="0">
                      <a:moveTo>
                        <a:pt x="51" y="0"/>
                      </a:moveTo>
                      <a:cubicBezTo>
                        <a:pt x="51" y="3"/>
                        <a:pt x="126" y="634"/>
                        <a:pt x="1" y="809"/>
                      </a:cubicBezTo>
                      <a:cubicBezTo>
                        <a:pt x="101" y="935"/>
                        <a:pt x="107" y="971"/>
                        <a:pt x="168" y="1465"/>
                      </a:cubicBezTo>
                      <a:cubicBezTo>
                        <a:pt x="140" y="963"/>
                        <a:pt x="230" y="809"/>
                        <a:pt x="230" y="809"/>
                      </a:cubicBezTo>
                      <a:cubicBezTo>
                        <a:pt x="138" y="712"/>
                        <a:pt x="51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9" name="Google Shape;4799;p20"/>
                <p:cNvSpPr/>
                <p:nvPr/>
              </p:nvSpPr>
              <p:spPr>
                <a:xfrm>
                  <a:off x="4192700" y="3196575"/>
                  <a:ext cx="582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1466" extrusionOk="0">
                      <a:moveTo>
                        <a:pt x="51" y="0"/>
                      </a:moveTo>
                      <a:cubicBezTo>
                        <a:pt x="52" y="3"/>
                        <a:pt x="126" y="631"/>
                        <a:pt x="1" y="809"/>
                      </a:cubicBezTo>
                      <a:cubicBezTo>
                        <a:pt x="104" y="935"/>
                        <a:pt x="107" y="968"/>
                        <a:pt x="168" y="1465"/>
                      </a:cubicBezTo>
                      <a:cubicBezTo>
                        <a:pt x="140" y="963"/>
                        <a:pt x="233" y="809"/>
                        <a:pt x="233" y="809"/>
                      </a:cubicBezTo>
                      <a:cubicBezTo>
                        <a:pt x="138" y="712"/>
                        <a:pt x="52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0" name="Google Shape;4800;p20"/>
                <p:cNvSpPr/>
                <p:nvPr/>
              </p:nvSpPr>
              <p:spPr>
                <a:xfrm>
                  <a:off x="4219150" y="3196575"/>
                  <a:ext cx="575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6" extrusionOk="0">
                      <a:moveTo>
                        <a:pt x="48" y="0"/>
                      </a:moveTo>
                      <a:cubicBezTo>
                        <a:pt x="48" y="3"/>
                        <a:pt x="126" y="631"/>
                        <a:pt x="0" y="809"/>
                      </a:cubicBezTo>
                      <a:cubicBezTo>
                        <a:pt x="101" y="935"/>
                        <a:pt x="104" y="968"/>
                        <a:pt x="168" y="1465"/>
                      </a:cubicBezTo>
                      <a:cubicBezTo>
                        <a:pt x="140" y="963"/>
                        <a:pt x="229" y="809"/>
                        <a:pt x="229" y="809"/>
                      </a:cubicBezTo>
                      <a:cubicBezTo>
                        <a:pt x="137" y="712"/>
                        <a:pt x="48" y="3"/>
                        <a:pt x="4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01" name="Google Shape;4801;p20"/>
              <p:cNvGrpSpPr/>
              <p:nvPr/>
            </p:nvGrpSpPr>
            <p:grpSpPr>
              <a:xfrm>
                <a:off x="1521811" y="3054672"/>
                <a:ext cx="3163325" cy="1392486"/>
                <a:chOff x="4269425" y="2829725"/>
                <a:chExt cx="994725" cy="437875"/>
              </a:xfrm>
            </p:grpSpPr>
            <p:sp>
              <p:nvSpPr>
                <p:cNvPr id="4802" name="Google Shape;4802;p20"/>
                <p:cNvSpPr/>
                <p:nvPr/>
              </p:nvSpPr>
              <p:spPr>
                <a:xfrm>
                  <a:off x="4277025" y="3068600"/>
                  <a:ext cx="115750" cy="6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2707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2182"/>
                      </a:lnTo>
                      <a:cubicBezTo>
                        <a:pt x="1" y="2472"/>
                        <a:pt x="235" y="2706"/>
                        <a:pt x="525" y="2706"/>
                      </a:cubicBezTo>
                      <a:lnTo>
                        <a:pt x="4105" y="2706"/>
                      </a:lnTo>
                      <a:cubicBezTo>
                        <a:pt x="4395" y="2706"/>
                        <a:pt x="4629" y="2472"/>
                        <a:pt x="4629" y="2182"/>
                      </a:cubicBezTo>
                      <a:lnTo>
                        <a:pt x="4629" y="522"/>
                      </a:lnTo>
                      <a:cubicBezTo>
                        <a:pt x="4629" y="232"/>
                        <a:pt x="4395" y="0"/>
                        <a:pt x="410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3" name="Google Shape;4803;p20"/>
                <p:cNvSpPr/>
                <p:nvPr/>
              </p:nvSpPr>
              <p:spPr>
                <a:xfrm>
                  <a:off x="5078950" y="3079950"/>
                  <a:ext cx="95100" cy="4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882" extrusionOk="0">
                      <a:moveTo>
                        <a:pt x="523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1360"/>
                      </a:lnTo>
                      <a:cubicBezTo>
                        <a:pt x="1" y="1647"/>
                        <a:pt x="232" y="1881"/>
                        <a:pt x="523" y="1881"/>
                      </a:cubicBezTo>
                      <a:lnTo>
                        <a:pt x="3282" y="1881"/>
                      </a:lnTo>
                      <a:cubicBezTo>
                        <a:pt x="3572" y="1881"/>
                        <a:pt x="3803" y="1647"/>
                        <a:pt x="3803" y="1360"/>
                      </a:cubicBezTo>
                      <a:lnTo>
                        <a:pt x="3803" y="525"/>
                      </a:lnTo>
                      <a:cubicBezTo>
                        <a:pt x="3803" y="235"/>
                        <a:pt x="3572" y="1"/>
                        <a:pt x="328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4" name="Google Shape;4804;p20"/>
                <p:cNvSpPr/>
                <p:nvPr/>
              </p:nvSpPr>
              <p:spPr>
                <a:xfrm>
                  <a:off x="4679050" y="2930500"/>
                  <a:ext cx="13050" cy="1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" h="517" extrusionOk="0">
                      <a:moveTo>
                        <a:pt x="250" y="0"/>
                      </a:moveTo>
                      <a:cubicBezTo>
                        <a:pt x="112" y="0"/>
                        <a:pt x="0" y="118"/>
                        <a:pt x="0" y="257"/>
                      </a:cubicBezTo>
                      <a:cubicBezTo>
                        <a:pt x="0" y="399"/>
                        <a:pt x="117" y="517"/>
                        <a:pt x="260" y="517"/>
                      </a:cubicBezTo>
                      <a:cubicBezTo>
                        <a:pt x="405" y="517"/>
                        <a:pt x="522" y="399"/>
                        <a:pt x="522" y="257"/>
                      </a:cubicBezTo>
                      <a:cubicBezTo>
                        <a:pt x="522" y="115"/>
                        <a:pt x="405" y="0"/>
                        <a:pt x="260" y="0"/>
                      </a:cubicBezTo>
                      <a:cubicBezTo>
                        <a:pt x="256" y="0"/>
                        <a:pt x="253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5" name="Google Shape;4805;p20"/>
                <p:cNvSpPr/>
                <p:nvPr/>
              </p:nvSpPr>
              <p:spPr>
                <a:xfrm>
                  <a:off x="4588225" y="2942425"/>
                  <a:ext cx="194700" cy="9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8" h="3642" extrusionOk="0">
                      <a:moveTo>
                        <a:pt x="3893" y="0"/>
                      </a:moveTo>
                      <a:cubicBezTo>
                        <a:pt x="1825" y="0"/>
                        <a:pt x="138" y="1607"/>
                        <a:pt x="1" y="3641"/>
                      </a:cubicBezTo>
                      <a:lnTo>
                        <a:pt x="7787" y="3641"/>
                      </a:lnTo>
                      <a:cubicBezTo>
                        <a:pt x="7653" y="1607"/>
                        <a:pt x="5963" y="0"/>
                        <a:pt x="389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6" name="Google Shape;4806;p20"/>
                <p:cNvSpPr/>
                <p:nvPr/>
              </p:nvSpPr>
              <p:spPr>
                <a:xfrm>
                  <a:off x="4635600" y="2942350"/>
                  <a:ext cx="147250" cy="9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0" h="3645" extrusionOk="0">
                      <a:moveTo>
                        <a:pt x="1998" y="1"/>
                      </a:moveTo>
                      <a:cubicBezTo>
                        <a:pt x="1267" y="1"/>
                        <a:pt x="583" y="202"/>
                        <a:pt x="0" y="550"/>
                      </a:cubicBezTo>
                      <a:cubicBezTo>
                        <a:pt x="101" y="1426"/>
                        <a:pt x="1032" y="2486"/>
                        <a:pt x="2413" y="3187"/>
                      </a:cubicBezTo>
                      <a:cubicBezTo>
                        <a:pt x="2798" y="3382"/>
                        <a:pt x="3189" y="3535"/>
                        <a:pt x="3566" y="3644"/>
                      </a:cubicBezTo>
                      <a:lnTo>
                        <a:pt x="5889" y="3644"/>
                      </a:lnTo>
                      <a:cubicBezTo>
                        <a:pt x="5756" y="1608"/>
                        <a:pt x="4065" y="1"/>
                        <a:pt x="1998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7" name="Google Shape;4807;p20"/>
                <p:cNvSpPr/>
                <p:nvPr/>
              </p:nvSpPr>
              <p:spPr>
                <a:xfrm>
                  <a:off x="4583425" y="3031425"/>
                  <a:ext cx="206675" cy="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7" h="377" extrusionOk="0">
                      <a:moveTo>
                        <a:pt x="0" y="0"/>
                      </a:moveTo>
                      <a:lnTo>
                        <a:pt x="293" y="377"/>
                      </a:lnTo>
                      <a:lnTo>
                        <a:pt x="7862" y="377"/>
                      </a:lnTo>
                      <a:lnTo>
                        <a:pt x="826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8" name="Google Shape;4808;p20"/>
                <p:cNvSpPr/>
                <p:nvPr/>
              </p:nvSpPr>
              <p:spPr>
                <a:xfrm>
                  <a:off x="4579100" y="3029325"/>
                  <a:ext cx="211550" cy="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2" h="152" extrusionOk="0">
                      <a:moveTo>
                        <a:pt x="0" y="1"/>
                      </a:moveTo>
                      <a:lnTo>
                        <a:pt x="0" y="151"/>
                      </a:lnTo>
                      <a:lnTo>
                        <a:pt x="8462" y="151"/>
                      </a:lnTo>
                      <a:lnTo>
                        <a:pt x="846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9" name="Google Shape;4809;p20"/>
                <p:cNvSpPr/>
                <p:nvPr/>
              </p:nvSpPr>
              <p:spPr>
                <a:xfrm>
                  <a:off x="4691050" y="2946325"/>
                  <a:ext cx="81475" cy="6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9" h="2453" extrusionOk="0">
                      <a:moveTo>
                        <a:pt x="22" y="1"/>
                      </a:moveTo>
                      <a:lnTo>
                        <a:pt x="22" y="1"/>
                      </a:lnTo>
                      <a:cubicBezTo>
                        <a:pt x="0" y="402"/>
                        <a:pt x="569" y="1103"/>
                        <a:pt x="1431" y="1691"/>
                      </a:cubicBezTo>
                      <a:cubicBezTo>
                        <a:pt x="2123" y="2166"/>
                        <a:pt x="2818" y="2445"/>
                        <a:pt x="3259" y="2453"/>
                      </a:cubicBezTo>
                      <a:cubicBezTo>
                        <a:pt x="2787" y="1086"/>
                        <a:pt x="1523" y="84"/>
                        <a:pt x="2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0" name="Google Shape;4810;p20"/>
                <p:cNvSpPr/>
                <p:nvPr/>
              </p:nvSpPr>
              <p:spPr>
                <a:xfrm>
                  <a:off x="4291900" y="3101725"/>
                  <a:ext cx="56025" cy="16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1" h="6599" extrusionOk="0">
                      <a:moveTo>
                        <a:pt x="0" y="0"/>
                      </a:moveTo>
                      <a:lnTo>
                        <a:pt x="837" y="6598"/>
                      </a:lnTo>
                      <a:lnTo>
                        <a:pt x="993" y="6598"/>
                      </a:lnTo>
                      <a:lnTo>
                        <a:pt x="22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1" name="Google Shape;4811;p20"/>
                <p:cNvSpPr/>
                <p:nvPr/>
              </p:nvSpPr>
              <p:spPr>
                <a:xfrm>
                  <a:off x="4333725" y="3101225"/>
                  <a:ext cx="56050" cy="16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2" h="6655" extrusionOk="0">
                      <a:moveTo>
                        <a:pt x="1" y="1"/>
                      </a:moveTo>
                      <a:lnTo>
                        <a:pt x="687" y="6654"/>
                      </a:lnTo>
                      <a:lnTo>
                        <a:pt x="846" y="6654"/>
                      </a:lnTo>
                      <a:lnTo>
                        <a:pt x="224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2" name="Google Shape;4812;p20"/>
                <p:cNvSpPr/>
                <p:nvPr/>
              </p:nvSpPr>
              <p:spPr>
                <a:xfrm>
                  <a:off x="5195775" y="3102900"/>
                  <a:ext cx="53250" cy="16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0" h="6552" extrusionOk="0">
                      <a:moveTo>
                        <a:pt x="1" y="1"/>
                      </a:moveTo>
                      <a:lnTo>
                        <a:pt x="994" y="6551"/>
                      </a:lnTo>
                      <a:lnTo>
                        <a:pt x="1159" y="6551"/>
                      </a:lnTo>
                      <a:lnTo>
                        <a:pt x="21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3" name="Google Shape;4813;p20"/>
                <p:cNvSpPr/>
                <p:nvPr/>
              </p:nvSpPr>
              <p:spPr>
                <a:xfrm>
                  <a:off x="5150450" y="3102500"/>
                  <a:ext cx="45350" cy="1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4" h="6568" extrusionOk="0">
                      <a:moveTo>
                        <a:pt x="0" y="0"/>
                      </a:moveTo>
                      <a:lnTo>
                        <a:pt x="1150" y="6567"/>
                      </a:lnTo>
                      <a:lnTo>
                        <a:pt x="1317" y="6567"/>
                      </a:lnTo>
                      <a:lnTo>
                        <a:pt x="181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4" name="Google Shape;4814;p20"/>
                <p:cNvSpPr/>
                <p:nvPr/>
              </p:nvSpPr>
              <p:spPr>
                <a:xfrm>
                  <a:off x="4269425" y="3037350"/>
                  <a:ext cx="994725" cy="16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89" h="6424" extrusionOk="0">
                      <a:moveTo>
                        <a:pt x="640" y="0"/>
                      </a:moveTo>
                      <a:cubicBezTo>
                        <a:pt x="285" y="0"/>
                        <a:pt x="1" y="302"/>
                        <a:pt x="34" y="653"/>
                      </a:cubicBezTo>
                      <a:lnTo>
                        <a:pt x="511" y="6191"/>
                      </a:lnTo>
                      <a:cubicBezTo>
                        <a:pt x="3091" y="6362"/>
                        <a:pt x="5655" y="6423"/>
                        <a:pt x="8234" y="6423"/>
                      </a:cubicBezTo>
                      <a:cubicBezTo>
                        <a:pt x="14829" y="6423"/>
                        <a:pt x="21529" y="6022"/>
                        <a:pt x="28882" y="6022"/>
                      </a:cubicBezTo>
                      <a:cubicBezTo>
                        <a:pt x="32216" y="6022"/>
                        <a:pt x="35684" y="6104"/>
                        <a:pt x="39337" y="6344"/>
                      </a:cubicBezTo>
                      <a:lnTo>
                        <a:pt x="39761" y="645"/>
                      </a:lnTo>
                      <a:cubicBezTo>
                        <a:pt x="39789" y="296"/>
                        <a:pt x="39510" y="0"/>
                        <a:pt x="391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5" name="Google Shape;4815;p20"/>
                <p:cNvSpPr/>
                <p:nvPr/>
              </p:nvSpPr>
              <p:spPr>
                <a:xfrm>
                  <a:off x="4273325" y="3037350"/>
                  <a:ext cx="990825" cy="15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3" h="6345" extrusionOk="0">
                      <a:moveTo>
                        <a:pt x="484" y="0"/>
                      </a:moveTo>
                      <a:cubicBezTo>
                        <a:pt x="286" y="0"/>
                        <a:pt x="110" y="95"/>
                        <a:pt x="1" y="237"/>
                      </a:cubicBezTo>
                      <a:lnTo>
                        <a:pt x="35875" y="237"/>
                      </a:lnTo>
                      <a:cubicBezTo>
                        <a:pt x="36232" y="237"/>
                        <a:pt x="36511" y="553"/>
                        <a:pt x="36483" y="918"/>
                      </a:cubicBezTo>
                      <a:lnTo>
                        <a:pt x="36112" y="6177"/>
                      </a:lnTo>
                      <a:cubicBezTo>
                        <a:pt x="37125" y="6222"/>
                        <a:pt x="38146" y="6275"/>
                        <a:pt x="39184" y="6344"/>
                      </a:cubicBezTo>
                      <a:lnTo>
                        <a:pt x="39608" y="645"/>
                      </a:lnTo>
                      <a:cubicBezTo>
                        <a:pt x="39633" y="296"/>
                        <a:pt x="39354" y="0"/>
                        <a:pt x="3899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6" name="Google Shape;4816;p20"/>
                <p:cNvSpPr/>
                <p:nvPr/>
              </p:nvSpPr>
              <p:spPr>
                <a:xfrm>
                  <a:off x="4282625" y="3051925"/>
                  <a:ext cx="8324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7" h="5839" extrusionOk="0">
                      <a:moveTo>
                        <a:pt x="13838" y="0"/>
                      </a:moveTo>
                      <a:cubicBezTo>
                        <a:pt x="6959" y="0"/>
                        <a:pt x="1545" y="3843"/>
                        <a:pt x="0" y="5608"/>
                      </a:cubicBezTo>
                      <a:cubicBezTo>
                        <a:pt x="2575" y="5778"/>
                        <a:pt x="5134" y="5839"/>
                        <a:pt x="7708" y="5839"/>
                      </a:cubicBezTo>
                      <a:cubicBezTo>
                        <a:pt x="14289" y="5839"/>
                        <a:pt x="20976" y="5440"/>
                        <a:pt x="28312" y="5440"/>
                      </a:cubicBezTo>
                      <a:cubicBezTo>
                        <a:pt x="29940" y="5440"/>
                        <a:pt x="31599" y="5459"/>
                        <a:pt x="33296" y="5507"/>
                      </a:cubicBezTo>
                      <a:cubicBezTo>
                        <a:pt x="20974" y="3225"/>
                        <a:pt x="20416" y="0"/>
                        <a:pt x="13846" y="0"/>
                      </a:cubicBezTo>
                      <a:cubicBezTo>
                        <a:pt x="13843" y="0"/>
                        <a:pt x="13841" y="0"/>
                        <a:pt x="138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7" name="Google Shape;4817;p20"/>
                <p:cNvSpPr/>
                <p:nvPr/>
              </p:nvSpPr>
              <p:spPr>
                <a:xfrm>
                  <a:off x="4277950" y="3129150"/>
                  <a:ext cx="981675" cy="2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7" h="1190" extrusionOk="0">
                      <a:moveTo>
                        <a:pt x="29089" y="1"/>
                      </a:moveTo>
                      <a:cubicBezTo>
                        <a:pt x="21322" y="1"/>
                        <a:pt x="14245" y="421"/>
                        <a:pt x="7281" y="421"/>
                      </a:cubicBezTo>
                      <a:cubicBezTo>
                        <a:pt x="4849" y="421"/>
                        <a:pt x="2430" y="370"/>
                        <a:pt x="0" y="231"/>
                      </a:cubicBezTo>
                      <a:lnTo>
                        <a:pt x="0" y="231"/>
                      </a:lnTo>
                      <a:lnTo>
                        <a:pt x="61" y="957"/>
                      </a:lnTo>
                      <a:cubicBezTo>
                        <a:pt x="2662" y="1128"/>
                        <a:pt x="5246" y="1189"/>
                        <a:pt x="7847" y="1189"/>
                      </a:cubicBezTo>
                      <a:cubicBezTo>
                        <a:pt x="14494" y="1189"/>
                        <a:pt x="21248" y="787"/>
                        <a:pt x="28661" y="787"/>
                      </a:cubicBezTo>
                      <a:cubicBezTo>
                        <a:pt x="32022" y="787"/>
                        <a:pt x="35519" y="870"/>
                        <a:pt x="39202" y="1110"/>
                      </a:cubicBezTo>
                      <a:lnTo>
                        <a:pt x="39266" y="284"/>
                      </a:lnTo>
                      <a:cubicBezTo>
                        <a:pt x="35724" y="75"/>
                        <a:pt x="32346" y="1"/>
                        <a:pt x="2908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8" name="Google Shape;4818;p20"/>
                <p:cNvSpPr/>
                <p:nvPr/>
              </p:nvSpPr>
              <p:spPr>
                <a:xfrm>
                  <a:off x="5177800" y="3132550"/>
                  <a:ext cx="81825" cy="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" h="980" extrusionOk="0">
                      <a:moveTo>
                        <a:pt x="78" y="0"/>
                      </a:moveTo>
                      <a:lnTo>
                        <a:pt x="0" y="807"/>
                      </a:lnTo>
                      <a:cubicBezTo>
                        <a:pt x="1055" y="851"/>
                        <a:pt x="2120" y="907"/>
                        <a:pt x="3208" y="980"/>
                      </a:cubicBezTo>
                      <a:lnTo>
                        <a:pt x="3272" y="154"/>
                      </a:lnTo>
                      <a:cubicBezTo>
                        <a:pt x="2190" y="87"/>
                        <a:pt x="1127" y="39"/>
                        <a:pt x="7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9" name="Google Shape;4819;p20"/>
                <p:cNvSpPr/>
                <p:nvPr/>
              </p:nvSpPr>
              <p:spPr>
                <a:xfrm>
                  <a:off x="4927050" y="2829725"/>
                  <a:ext cx="18500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189" extrusionOk="0">
                      <a:moveTo>
                        <a:pt x="408" y="0"/>
                      </a:moveTo>
                      <a:lnTo>
                        <a:pt x="408" y="0"/>
                      </a:lnTo>
                      <a:cubicBezTo>
                        <a:pt x="218" y="368"/>
                        <a:pt x="1" y="1189"/>
                        <a:pt x="419" y="1189"/>
                      </a:cubicBezTo>
                      <a:cubicBezTo>
                        <a:pt x="623" y="1189"/>
                        <a:pt x="740" y="1046"/>
                        <a:pt x="698" y="689"/>
                      </a:cubicBezTo>
                      <a:cubicBezTo>
                        <a:pt x="659" y="338"/>
                        <a:pt x="408" y="0"/>
                        <a:pt x="408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0" name="Google Shape;4820;p20"/>
                <p:cNvSpPr/>
                <p:nvPr/>
              </p:nvSpPr>
              <p:spPr>
                <a:xfrm>
                  <a:off x="4972250" y="2861875"/>
                  <a:ext cx="1557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989" extrusionOk="0">
                      <a:moveTo>
                        <a:pt x="240" y="0"/>
                      </a:moveTo>
                      <a:lnTo>
                        <a:pt x="240" y="0"/>
                      </a:lnTo>
                      <a:cubicBezTo>
                        <a:pt x="65" y="299"/>
                        <a:pt x="0" y="826"/>
                        <a:pt x="246" y="968"/>
                      </a:cubicBezTo>
                      <a:cubicBezTo>
                        <a:pt x="270" y="982"/>
                        <a:pt x="295" y="988"/>
                        <a:pt x="321" y="988"/>
                      </a:cubicBezTo>
                      <a:cubicBezTo>
                        <a:pt x="468" y="988"/>
                        <a:pt x="622" y="782"/>
                        <a:pt x="494" y="564"/>
                      </a:cubicBezTo>
                      <a:cubicBezTo>
                        <a:pt x="299" y="226"/>
                        <a:pt x="240" y="0"/>
                        <a:pt x="240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1" name="Google Shape;4821;p20"/>
                <p:cNvSpPr/>
                <p:nvPr/>
              </p:nvSpPr>
              <p:spPr>
                <a:xfrm>
                  <a:off x="4932700" y="2843450"/>
                  <a:ext cx="922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646" extrusionOk="0">
                      <a:moveTo>
                        <a:pt x="204" y="1"/>
                      </a:moveTo>
                      <a:cubicBezTo>
                        <a:pt x="107" y="204"/>
                        <a:pt x="1" y="645"/>
                        <a:pt x="207" y="645"/>
                      </a:cubicBezTo>
                      <a:cubicBezTo>
                        <a:pt x="308" y="645"/>
                        <a:pt x="369" y="570"/>
                        <a:pt x="347" y="377"/>
                      </a:cubicBezTo>
                      <a:cubicBezTo>
                        <a:pt x="327" y="185"/>
                        <a:pt x="204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2" name="Google Shape;4822;p20"/>
                <p:cNvSpPr/>
                <p:nvPr/>
              </p:nvSpPr>
              <p:spPr>
                <a:xfrm>
                  <a:off x="4888975" y="2847500"/>
                  <a:ext cx="1900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" h="1346" extrusionOk="0">
                      <a:moveTo>
                        <a:pt x="293" y="1"/>
                      </a:moveTo>
                      <a:cubicBezTo>
                        <a:pt x="293" y="1"/>
                        <a:pt x="405" y="246"/>
                        <a:pt x="243" y="536"/>
                      </a:cubicBezTo>
                      <a:cubicBezTo>
                        <a:pt x="81" y="824"/>
                        <a:pt x="0" y="1192"/>
                        <a:pt x="397" y="1345"/>
                      </a:cubicBezTo>
                      <a:cubicBezTo>
                        <a:pt x="397" y="1345"/>
                        <a:pt x="759" y="1222"/>
                        <a:pt x="709" y="720"/>
                      </a:cubicBezTo>
                      <a:cubicBezTo>
                        <a:pt x="653" y="215"/>
                        <a:pt x="294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3" name="Google Shape;4823;p20"/>
                <p:cNvSpPr/>
                <p:nvPr/>
              </p:nvSpPr>
              <p:spPr>
                <a:xfrm>
                  <a:off x="4969325" y="2889150"/>
                  <a:ext cx="187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2138" extrusionOk="0">
                      <a:moveTo>
                        <a:pt x="363" y="1"/>
                      </a:moveTo>
                      <a:cubicBezTo>
                        <a:pt x="282" y="1"/>
                        <a:pt x="163" y="91"/>
                        <a:pt x="106" y="181"/>
                      </a:cubicBezTo>
                      <a:cubicBezTo>
                        <a:pt x="0" y="340"/>
                        <a:pt x="76" y="2137"/>
                        <a:pt x="76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51" y="1133"/>
                        <a:pt x="745" y="388"/>
                      </a:cubicBezTo>
                      <a:cubicBezTo>
                        <a:pt x="737" y="268"/>
                        <a:pt x="489" y="28"/>
                        <a:pt x="383" y="3"/>
                      </a:cubicBezTo>
                      <a:cubicBezTo>
                        <a:pt x="376" y="2"/>
                        <a:pt x="370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4" name="Google Shape;4824;p20"/>
                <p:cNvSpPr/>
                <p:nvPr/>
              </p:nvSpPr>
              <p:spPr>
                <a:xfrm>
                  <a:off x="497015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cubicBezTo>
                        <a:pt x="1" y="581"/>
                        <a:pt x="37" y="1510"/>
                        <a:pt x="37" y="1510"/>
                      </a:cubicBezTo>
                      <a:lnTo>
                        <a:pt x="690" y="1510"/>
                      </a:lnTo>
                      <a:cubicBezTo>
                        <a:pt x="690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2" y="1005"/>
                        <a:pt x="573" y="1044"/>
                        <a:pt x="503" y="1044"/>
                      </a:cubicBezTo>
                      <a:cubicBezTo>
                        <a:pt x="269" y="1044"/>
                        <a:pt x="73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5" name="Google Shape;4825;p20"/>
                <p:cNvSpPr/>
                <p:nvPr/>
              </p:nvSpPr>
              <p:spPr>
                <a:xfrm>
                  <a:off x="4890150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4" y="0"/>
                      </a:moveTo>
                      <a:cubicBezTo>
                        <a:pt x="530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6" y="1338"/>
                        <a:pt x="20" y="2463"/>
                        <a:pt x="20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62" y="206"/>
                      </a:cubicBezTo>
                      <a:cubicBezTo>
                        <a:pt x="652" y="118"/>
                        <a:pt x="657" y="0"/>
                        <a:pt x="564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6" name="Google Shape;4826;p20"/>
                <p:cNvSpPr/>
                <p:nvPr/>
              </p:nvSpPr>
              <p:spPr>
                <a:xfrm>
                  <a:off x="4890375" y="2898900"/>
                  <a:ext cx="176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0" y="553"/>
                        <a:pt x="433" y="955"/>
                        <a:pt x="212" y="955"/>
                      </a:cubicBezTo>
                      <a:cubicBezTo>
                        <a:pt x="137" y="955"/>
                        <a:pt x="62" y="907"/>
                        <a:pt x="0" y="821"/>
                      </a:cubicBezTo>
                      <a:lnTo>
                        <a:pt x="0" y="821"/>
                      </a:lnTo>
                      <a:cubicBezTo>
                        <a:pt x="6" y="1301"/>
                        <a:pt x="11" y="1778"/>
                        <a:pt x="11" y="1778"/>
                      </a:cubicBezTo>
                      <a:lnTo>
                        <a:pt x="661" y="1778"/>
                      </a:lnTo>
                      <a:cubicBezTo>
                        <a:pt x="661" y="1778"/>
                        <a:pt x="703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7" name="Google Shape;4827;p20"/>
                <p:cNvSpPr/>
                <p:nvPr/>
              </p:nvSpPr>
              <p:spPr>
                <a:xfrm>
                  <a:off x="4928100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3" y="0"/>
                        <a:pt x="1" y="145"/>
                        <a:pt x="3" y="274"/>
                      </a:cubicBezTo>
                      <a:cubicBezTo>
                        <a:pt x="9" y="810"/>
                        <a:pt x="95" y="3240"/>
                        <a:pt x="95" y="3240"/>
                      </a:cubicBezTo>
                      <a:lnTo>
                        <a:pt x="748" y="3240"/>
                      </a:lnTo>
                      <a:cubicBezTo>
                        <a:pt x="748" y="3240"/>
                        <a:pt x="868" y="908"/>
                        <a:pt x="796" y="297"/>
                      </a:cubicBezTo>
                      <a:cubicBezTo>
                        <a:pt x="779" y="180"/>
                        <a:pt x="796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8" name="Google Shape;4828;p20"/>
                <p:cNvSpPr/>
                <p:nvPr/>
              </p:nvSpPr>
              <p:spPr>
                <a:xfrm>
                  <a:off x="4928175" y="2864650"/>
                  <a:ext cx="20175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3148" extrusionOk="0">
                      <a:moveTo>
                        <a:pt x="65" y="1"/>
                      </a:moveTo>
                      <a:lnTo>
                        <a:pt x="65" y="1"/>
                      </a:ln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2" y="3148"/>
                        <a:pt x="92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7" y="1577"/>
                      </a:cubicBezTo>
                      <a:lnTo>
                        <a:pt x="807" y="1577"/>
                      </a:lnTo>
                      <a:cubicBezTo>
                        <a:pt x="723" y="2001"/>
                        <a:pt x="609" y="2275"/>
                        <a:pt x="480" y="2275"/>
                      </a:cubicBezTo>
                      <a:cubicBezTo>
                        <a:pt x="246" y="2275"/>
                        <a:pt x="56" y="1401"/>
                        <a:pt x="56" y="327"/>
                      </a:cubicBezTo>
                      <a:cubicBezTo>
                        <a:pt x="56" y="216"/>
                        <a:pt x="62" y="107"/>
                        <a:pt x="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9" name="Google Shape;4829;p20"/>
                <p:cNvSpPr/>
                <p:nvPr/>
              </p:nvSpPr>
              <p:spPr>
                <a:xfrm>
                  <a:off x="4900750" y="3027800"/>
                  <a:ext cx="77100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4" h="400" extrusionOk="0">
                      <a:moveTo>
                        <a:pt x="1541" y="0"/>
                      </a:moveTo>
                      <a:cubicBezTo>
                        <a:pt x="721" y="0"/>
                        <a:pt x="51" y="176"/>
                        <a:pt x="1" y="399"/>
                      </a:cubicBezTo>
                      <a:lnTo>
                        <a:pt x="3084" y="399"/>
                      </a:lnTo>
                      <a:cubicBezTo>
                        <a:pt x="3033" y="176"/>
                        <a:pt x="2364" y="0"/>
                        <a:pt x="15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0" name="Google Shape;4830;p20"/>
                <p:cNvSpPr/>
                <p:nvPr/>
              </p:nvSpPr>
              <p:spPr>
                <a:xfrm>
                  <a:off x="493585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89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1" name="Google Shape;4831;p20"/>
                <p:cNvSpPr/>
                <p:nvPr/>
              </p:nvSpPr>
              <p:spPr>
                <a:xfrm>
                  <a:off x="489665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2" name="Google Shape;4832;p20"/>
                <p:cNvSpPr/>
                <p:nvPr/>
              </p:nvSpPr>
              <p:spPr>
                <a:xfrm>
                  <a:off x="489665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0" y="1"/>
                      </a:moveTo>
                      <a:lnTo>
                        <a:pt x="0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3" name="Google Shape;4833;p20"/>
                <p:cNvSpPr/>
                <p:nvPr/>
              </p:nvSpPr>
              <p:spPr>
                <a:xfrm>
                  <a:off x="4930475" y="3019975"/>
                  <a:ext cx="17600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699" extrusionOk="0">
                      <a:moveTo>
                        <a:pt x="352" y="1"/>
                      </a:moveTo>
                      <a:cubicBezTo>
                        <a:pt x="157" y="1"/>
                        <a:pt x="0" y="157"/>
                        <a:pt x="0" y="349"/>
                      </a:cubicBezTo>
                      <a:cubicBezTo>
                        <a:pt x="0" y="542"/>
                        <a:pt x="157" y="698"/>
                        <a:pt x="352" y="698"/>
                      </a:cubicBezTo>
                      <a:cubicBezTo>
                        <a:pt x="547" y="698"/>
                        <a:pt x="703" y="542"/>
                        <a:pt x="703" y="349"/>
                      </a:cubicBezTo>
                      <a:cubicBezTo>
                        <a:pt x="703" y="157"/>
                        <a:pt x="547" y="1"/>
                        <a:pt x="3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4" name="Google Shape;4834;p20"/>
                <p:cNvSpPr/>
                <p:nvPr/>
              </p:nvSpPr>
              <p:spPr>
                <a:xfrm>
                  <a:off x="4933050" y="2983575"/>
                  <a:ext cx="124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6" y="489"/>
                        <a:pt x="497" y="380"/>
                        <a:pt x="497" y="243"/>
                      </a:cubicBezTo>
                      <a:cubicBezTo>
                        <a:pt x="497" y="109"/>
                        <a:pt x="386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5" name="Google Shape;4835;p20"/>
                <p:cNvSpPr/>
                <p:nvPr/>
              </p:nvSpPr>
              <p:spPr>
                <a:xfrm>
                  <a:off x="4931300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3" y="1"/>
                        <a:pt x="1" y="142"/>
                        <a:pt x="1" y="316"/>
                      </a:cubicBezTo>
                      <a:cubicBezTo>
                        <a:pt x="1" y="489"/>
                        <a:pt x="146" y="628"/>
                        <a:pt x="322" y="628"/>
                      </a:cubicBezTo>
                      <a:cubicBezTo>
                        <a:pt x="500" y="628"/>
                        <a:pt x="643" y="489"/>
                        <a:pt x="643" y="316"/>
                      </a:cubicBezTo>
                      <a:cubicBezTo>
                        <a:pt x="643" y="140"/>
                        <a:pt x="500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6" name="Google Shape;4836;p20"/>
                <p:cNvSpPr/>
                <p:nvPr/>
              </p:nvSpPr>
              <p:spPr>
                <a:xfrm>
                  <a:off x="48864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0" y="1"/>
                      </a:moveTo>
                      <a:cubicBezTo>
                        <a:pt x="8" y="269"/>
                        <a:pt x="212" y="484"/>
                        <a:pt x="463" y="484"/>
                      </a:cubicBezTo>
                      <a:cubicBezTo>
                        <a:pt x="714" y="484"/>
                        <a:pt x="915" y="269"/>
                        <a:pt x="9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7" name="Google Shape;4837;p20"/>
                <p:cNvSpPr/>
                <p:nvPr/>
              </p:nvSpPr>
              <p:spPr>
                <a:xfrm>
                  <a:off x="4969100" y="2940600"/>
                  <a:ext cx="2320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8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8" name="Google Shape;4838;p20"/>
                <p:cNvSpPr/>
                <p:nvPr/>
              </p:nvSpPr>
              <p:spPr>
                <a:xfrm>
                  <a:off x="4927750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1" y="1"/>
                      </a:moveTo>
                      <a:cubicBezTo>
                        <a:pt x="12" y="269"/>
                        <a:pt x="213" y="484"/>
                        <a:pt x="464" y="484"/>
                      </a:cubicBezTo>
                      <a:cubicBezTo>
                        <a:pt x="715" y="484"/>
                        <a:pt x="918" y="269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9" name="Google Shape;4839;p20"/>
                <p:cNvSpPr/>
                <p:nvPr/>
              </p:nvSpPr>
              <p:spPr>
                <a:xfrm>
                  <a:off x="4894825" y="2868150"/>
                  <a:ext cx="757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00" extrusionOk="0">
                      <a:moveTo>
                        <a:pt x="168" y="0"/>
                      </a:moveTo>
                      <a:lnTo>
                        <a:pt x="168" y="0"/>
                      </a:lnTo>
                      <a:cubicBezTo>
                        <a:pt x="87" y="154"/>
                        <a:pt x="1" y="500"/>
                        <a:pt x="171" y="500"/>
                      </a:cubicBezTo>
                      <a:cubicBezTo>
                        <a:pt x="255" y="500"/>
                        <a:pt x="302" y="444"/>
                        <a:pt x="285" y="293"/>
                      </a:cubicBezTo>
                      <a:cubicBezTo>
                        <a:pt x="269" y="143"/>
                        <a:pt x="168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0" name="Google Shape;4840;p20"/>
                <p:cNvSpPr/>
                <p:nvPr/>
              </p:nvSpPr>
              <p:spPr>
                <a:xfrm>
                  <a:off x="497622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5" y="0"/>
                      </a:moveTo>
                      <a:lnTo>
                        <a:pt x="115" y="0"/>
                      </a:lnTo>
                      <a:cubicBezTo>
                        <a:pt x="56" y="126"/>
                        <a:pt x="1" y="399"/>
                        <a:pt x="134" y="399"/>
                      </a:cubicBezTo>
                      <a:cubicBezTo>
                        <a:pt x="196" y="399"/>
                        <a:pt x="232" y="352"/>
                        <a:pt x="218" y="232"/>
                      </a:cubicBezTo>
                      <a:cubicBezTo>
                        <a:pt x="199" y="115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1" name="Google Shape;4841;p20"/>
                <p:cNvSpPr/>
                <p:nvPr/>
              </p:nvSpPr>
              <p:spPr>
                <a:xfrm>
                  <a:off x="4934650" y="2984400"/>
                  <a:ext cx="9250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197" extrusionOk="0">
                      <a:moveTo>
                        <a:pt x="185" y="1"/>
                      </a:moveTo>
                      <a:cubicBezTo>
                        <a:pt x="84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4" y="149"/>
                        <a:pt x="310" y="168"/>
                        <a:pt x="366" y="196"/>
                      </a:cubicBezTo>
                      <a:cubicBezTo>
                        <a:pt x="366" y="191"/>
                        <a:pt x="369" y="185"/>
                        <a:pt x="369" y="182"/>
                      </a:cubicBezTo>
                      <a:cubicBezTo>
                        <a:pt x="369" y="82"/>
                        <a:pt x="285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2" name="Google Shape;4842;p20"/>
                <p:cNvSpPr/>
                <p:nvPr/>
              </p:nvSpPr>
              <p:spPr>
                <a:xfrm>
                  <a:off x="4458450" y="2829725"/>
                  <a:ext cx="18625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1189" extrusionOk="0">
                      <a:moveTo>
                        <a:pt x="407" y="0"/>
                      </a:moveTo>
                      <a:lnTo>
                        <a:pt x="407" y="0"/>
                      </a:lnTo>
                      <a:cubicBezTo>
                        <a:pt x="218" y="368"/>
                        <a:pt x="0" y="1189"/>
                        <a:pt x="419" y="1189"/>
                      </a:cubicBezTo>
                      <a:cubicBezTo>
                        <a:pt x="625" y="1189"/>
                        <a:pt x="745" y="1046"/>
                        <a:pt x="698" y="689"/>
                      </a:cubicBezTo>
                      <a:cubicBezTo>
                        <a:pt x="658" y="338"/>
                        <a:pt x="407" y="0"/>
                        <a:pt x="407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3" name="Google Shape;4843;p20"/>
                <p:cNvSpPr/>
                <p:nvPr/>
              </p:nvSpPr>
              <p:spPr>
                <a:xfrm>
                  <a:off x="4503700" y="2861875"/>
                  <a:ext cx="1552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" h="989" extrusionOk="0">
                      <a:moveTo>
                        <a:pt x="241" y="0"/>
                      </a:moveTo>
                      <a:cubicBezTo>
                        <a:pt x="68" y="299"/>
                        <a:pt x="1" y="826"/>
                        <a:pt x="249" y="968"/>
                      </a:cubicBezTo>
                      <a:cubicBezTo>
                        <a:pt x="272" y="982"/>
                        <a:pt x="297" y="988"/>
                        <a:pt x="323" y="988"/>
                      </a:cubicBezTo>
                      <a:cubicBezTo>
                        <a:pt x="467" y="988"/>
                        <a:pt x="621" y="782"/>
                        <a:pt x="497" y="564"/>
                      </a:cubicBezTo>
                      <a:cubicBezTo>
                        <a:pt x="299" y="226"/>
                        <a:pt x="241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4" name="Google Shape;4844;p20"/>
                <p:cNvSpPr/>
                <p:nvPr/>
              </p:nvSpPr>
              <p:spPr>
                <a:xfrm>
                  <a:off x="4464225" y="2843450"/>
                  <a:ext cx="917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646" extrusionOk="0">
                      <a:moveTo>
                        <a:pt x="202" y="1"/>
                      </a:moveTo>
                      <a:cubicBezTo>
                        <a:pt x="104" y="204"/>
                        <a:pt x="1" y="645"/>
                        <a:pt x="204" y="645"/>
                      </a:cubicBezTo>
                      <a:cubicBezTo>
                        <a:pt x="308" y="645"/>
                        <a:pt x="366" y="570"/>
                        <a:pt x="344" y="377"/>
                      </a:cubicBezTo>
                      <a:cubicBezTo>
                        <a:pt x="324" y="185"/>
                        <a:pt x="202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5" name="Google Shape;4845;p20"/>
                <p:cNvSpPr/>
                <p:nvPr/>
              </p:nvSpPr>
              <p:spPr>
                <a:xfrm>
                  <a:off x="4420350" y="2847500"/>
                  <a:ext cx="1915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6" h="1346" extrusionOk="0">
                      <a:moveTo>
                        <a:pt x="294" y="1"/>
                      </a:moveTo>
                      <a:cubicBezTo>
                        <a:pt x="294" y="1"/>
                        <a:pt x="408" y="252"/>
                        <a:pt x="246" y="536"/>
                      </a:cubicBezTo>
                      <a:cubicBezTo>
                        <a:pt x="82" y="824"/>
                        <a:pt x="1" y="1192"/>
                        <a:pt x="400" y="1345"/>
                      </a:cubicBezTo>
                      <a:cubicBezTo>
                        <a:pt x="400" y="1345"/>
                        <a:pt x="765" y="1222"/>
                        <a:pt x="709" y="720"/>
                      </a:cubicBezTo>
                      <a:cubicBezTo>
                        <a:pt x="654" y="215"/>
                        <a:pt x="294" y="1"/>
                        <a:pt x="294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6" name="Google Shape;4846;p20"/>
                <p:cNvSpPr/>
                <p:nvPr/>
              </p:nvSpPr>
              <p:spPr>
                <a:xfrm>
                  <a:off x="4500775" y="2889150"/>
                  <a:ext cx="187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2138" extrusionOk="0">
                      <a:moveTo>
                        <a:pt x="361" y="1"/>
                      </a:moveTo>
                      <a:cubicBezTo>
                        <a:pt x="279" y="1"/>
                        <a:pt x="163" y="91"/>
                        <a:pt x="104" y="181"/>
                      </a:cubicBezTo>
                      <a:cubicBezTo>
                        <a:pt x="1" y="340"/>
                        <a:pt x="73" y="2137"/>
                        <a:pt x="73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48" y="1133"/>
                        <a:pt x="743" y="388"/>
                      </a:cubicBezTo>
                      <a:cubicBezTo>
                        <a:pt x="740" y="268"/>
                        <a:pt x="492" y="28"/>
                        <a:pt x="380" y="3"/>
                      </a:cubicBezTo>
                      <a:cubicBezTo>
                        <a:pt x="374" y="2"/>
                        <a:pt x="36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7" name="Google Shape;4847;p20"/>
                <p:cNvSpPr/>
                <p:nvPr/>
              </p:nvSpPr>
              <p:spPr>
                <a:xfrm>
                  <a:off x="450160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lnTo>
                        <a:pt x="18" y="1"/>
                      </a:lnTo>
                      <a:cubicBezTo>
                        <a:pt x="1" y="581"/>
                        <a:pt x="40" y="1510"/>
                        <a:pt x="40" y="1510"/>
                      </a:cubicBezTo>
                      <a:lnTo>
                        <a:pt x="693" y="1510"/>
                      </a:lnTo>
                      <a:cubicBezTo>
                        <a:pt x="693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0" y="1005"/>
                        <a:pt x="573" y="1044"/>
                        <a:pt x="503" y="1044"/>
                      </a:cubicBezTo>
                      <a:cubicBezTo>
                        <a:pt x="269" y="1044"/>
                        <a:pt x="74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8" name="Google Shape;4848;p20"/>
                <p:cNvSpPr/>
                <p:nvPr/>
              </p:nvSpPr>
              <p:spPr>
                <a:xfrm>
                  <a:off x="4421675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2" y="0"/>
                      </a:moveTo>
                      <a:cubicBezTo>
                        <a:pt x="528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4" y="1338"/>
                        <a:pt x="18" y="2463"/>
                        <a:pt x="18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59" y="206"/>
                      </a:cubicBezTo>
                      <a:cubicBezTo>
                        <a:pt x="649" y="118"/>
                        <a:pt x="654" y="0"/>
                        <a:pt x="562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9" name="Google Shape;4849;p20"/>
                <p:cNvSpPr/>
                <p:nvPr/>
              </p:nvSpPr>
              <p:spPr>
                <a:xfrm>
                  <a:off x="4421825" y="2898900"/>
                  <a:ext cx="17675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3" y="553"/>
                        <a:pt x="433" y="955"/>
                        <a:pt x="215" y="955"/>
                      </a:cubicBezTo>
                      <a:cubicBezTo>
                        <a:pt x="137" y="955"/>
                        <a:pt x="65" y="907"/>
                        <a:pt x="0" y="821"/>
                      </a:cubicBezTo>
                      <a:lnTo>
                        <a:pt x="0" y="821"/>
                      </a:lnTo>
                      <a:cubicBezTo>
                        <a:pt x="9" y="1301"/>
                        <a:pt x="12" y="1778"/>
                        <a:pt x="12" y="1778"/>
                      </a:cubicBezTo>
                      <a:lnTo>
                        <a:pt x="664" y="1778"/>
                      </a:lnTo>
                      <a:cubicBezTo>
                        <a:pt x="664" y="1778"/>
                        <a:pt x="706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0" name="Google Shape;4850;p20"/>
                <p:cNvSpPr/>
                <p:nvPr/>
              </p:nvSpPr>
              <p:spPr>
                <a:xfrm>
                  <a:off x="4459625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0" y="0"/>
                        <a:pt x="1" y="145"/>
                        <a:pt x="3" y="274"/>
                      </a:cubicBezTo>
                      <a:cubicBezTo>
                        <a:pt x="6" y="810"/>
                        <a:pt x="93" y="3240"/>
                        <a:pt x="93" y="3240"/>
                      </a:cubicBezTo>
                      <a:lnTo>
                        <a:pt x="745" y="3240"/>
                      </a:lnTo>
                      <a:cubicBezTo>
                        <a:pt x="745" y="3240"/>
                        <a:pt x="868" y="908"/>
                        <a:pt x="796" y="297"/>
                      </a:cubicBezTo>
                      <a:cubicBezTo>
                        <a:pt x="776" y="180"/>
                        <a:pt x="790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1" name="Google Shape;4851;p20"/>
                <p:cNvSpPr/>
                <p:nvPr/>
              </p:nvSpPr>
              <p:spPr>
                <a:xfrm>
                  <a:off x="4459700" y="2864650"/>
                  <a:ext cx="20100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" h="3148" extrusionOk="0">
                      <a:moveTo>
                        <a:pt x="62" y="1"/>
                      </a:move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0" y="3148"/>
                        <a:pt x="90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4" y="1577"/>
                      </a:cubicBezTo>
                      <a:lnTo>
                        <a:pt x="804" y="1577"/>
                      </a:lnTo>
                      <a:cubicBezTo>
                        <a:pt x="723" y="2001"/>
                        <a:pt x="606" y="2275"/>
                        <a:pt x="477" y="2275"/>
                      </a:cubicBezTo>
                      <a:cubicBezTo>
                        <a:pt x="243" y="2275"/>
                        <a:pt x="56" y="1401"/>
                        <a:pt x="56" y="327"/>
                      </a:cubicBezTo>
                      <a:cubicBezTo>
                        <a:pt x="56" y="216"/>
                        <a:pt x="59" y="107"/>
                        <a:pt x="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2" name="Google Shape;4852;p20"/>
                <p:cNvSpPr/>
                <p:nvPr/>
              </p:nvSpPr>
              <p:spPr>
                <a:xfrm>
                  <a:off x="4432225" y="3027800"/>
                  <a:ext cx="7707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3" h="400" extrusionOk="0">
                      <a:moveTo>
                        <a:pt x="1543" y="0"/>
                      </a:moveTo>
                      <a:cubicBezTo>
                        <a:pt x="723" y="0"/>
                        <a:pt x="53" y="176"/>
                        <a:pt x="0" y="399"/>
                      </a:cubicBezTo>
                      <a:lnTo>
                        <a:pt x="3083" y="399"/>
                      </a:lnTo>
                      <a:cubicBezTo>
                        <a:pt x="3035" y="176"/>
                        <a:pt x="2363" y="0"/>
                        <a:pt x="15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3" name="Google Shape;4853;p20"/>
                <p:cNvSpPr/>
                <p:nvPr/>
              </p:nvSpPr>
              <p:spPr>
                <a:xfrm>
                  <a:off x="446730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90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4" name="Google Shape;4854;p20"/>
                <p:cNvSpPr/>
                <p:nvPr/>
              </p:nvSpPr>
              <p:spPr>
                <a:xfrm>
                  <a:off x="442810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1" y="1"/>
                      </a:moveTo>
                      <a:lnTo>
                        <a:pt x="1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5" name="Google Shape;4855;p20"/>
                <p:cNvSpPr/>
                <p:nvPr/>
              </p:nvSpPr>
              <p:spPr>
                <a:xfrm>
                  <a:off x="442810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1" y="1"/>
                      </a:moveTo>
                      <a:lnTo>
                        <a:pt x="1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6" name="Google Shape;4856;p20"/>
                <p:cNvSpPr/>
                <p:nvPr/>
              </p:nvSpPr>
              <p:spPr>
                <a:xfrm>
                  <a:off x="4461925" y="3019975"/>
                  <a:ext cx="17675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699" extrusionOk="0">
                      <a:moveTo>
                        <a:pt x="355" y="1"/>
                      </a:moveTo>
                      <a:cubicBezTo>
                        <a:pt x="160" y="1"/>
                        <a:pt x="1" y="157"/>
                        <a:pt x="1" y="349"/>
                      </a:cubicBezTo>
                      <a:cubicBezTo>
                        <a:pt x="1" y="542"/>
                        <a:pt x="160" y="698"/>
                        <a:pt x="355" y="698"/>
                      </a:cubicBezTo>
                      <a:cubicBezTo>
                        <a:pt x="547" y="698"/>
                        <a:pt x="706" y="542"/>
                        <a:pt x="706" y="349"/>
                      </a:cubicBezTo>
                      <a:cubicBezTo>
                        <a:pt x="706" y="157"/>
                        <a:pt x="547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7" name="Google Shape;4857;p20"/>
                <p:cNvSpPr/>
                <p:nvPr/>
              </p:nvSpPr>
              <p:spPr>
                <a:xfrm>
                  <a:off x="4464575" y="2983575"/>
                  <a:ext cx="12375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3" y="489"/>
                        <a:pt x="494" y="380"/>
                        <a:pt x="494" y="243"/>
                      </a:cubicBezTo>
                      <a:cubicBezTo>
                        <a:pt x="494" y="109"/>
                        <a:pt x="383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8" name="Google Shape;4858;p20"/>
                <p:cNvSpPr/>
                <p:nvPr/>
              </p:nvSpPr>
              <p:spPr>
                <a:xfrm>
                  <a:off x="4462825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0" y="1"/>
                        <a:pt x="1" y="142"/>
                        <a:pt x="1" y="316"/>
                      </a:cubicBezTo>
                      <a:cubicBezTo>
                        <a:pt x="1" y="489"/>
                        <a:pt x="143" y="628"/>
                        <a:pt x="322" y="628"/>
                      </a:cubicBezTo>
                      <a:cubicBezTo>
                        <a:pt x="497" y="628"/>
                        <a:pt x="643" y="489"/>
                        <a:pt x="643" y="316"/>
                      </a:cubicBezTo>
                      <a:cubicBezTo>
                        <a:pt x="643" y="140"/>
                        <a:pt x="497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9" name="Google Shape;4859;p20"/>
                <p:cNvSpPr/>
                <p:nvPr/>
              </p:nvSpPr>
              <p:spPr>
                <a:xfrm>
                  <a:off x="441792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0" name="Google Shape;4860;p20"/>
                <p:cNvSpPr/>
                <p:nvPr/>
              </p:nvSpPr>
              <p:spPr>
                <a:xfrm>
                  <a:off x="450057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1" name="Google Shape;4861;p20"/>
                <p:cNvSpPr/>
                <p:nvPr/>
              </p:nvSpPr>
              <p:spPr>
                <a:xfrm>
                  <a:off x="44592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2" name="Google Shape;4862;p20"/>
                <p:cNvSpPr/>
                <p:nvPr/>
              </p:nvSpPr>
              <p:spPr>
                <a:xfrm>
                  <a:off x="4426300" y="2868150"/>
                  <a:ext cx="762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500" extrusionOk="0">
                      <a:moveTo>
                        <a:pt x="167" y="0"/>
                      </a:moveTo>
                      <a:lnTo>
                        <a:pt x="167" y="0"/>
                      </a:lnTo>
                      <a:cubicBezTo>
                        <a:pt x="86" y="154"/>
                        <a:pt x="0" y="500"/>
                        <a:pt x="170" y="500"/>
                      </a:cubicBezTo>
                      <a:cubicBezTo>
                        <a:pt x="254" y="500"/>
                        <a:pt x="304" y="438"/>
                        <a:pt x="285" y="293"/>
                      </a:cubicBezTo>
                      <a:cubicBezTo>
                        <a:pt x="268" y="143"/>
                        <a:pt x="167" y="0"/>
                        <a:pt x="167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3" name="Google Shape;4863;p20"/>
                <p:cNvSpPr/>
                <p:nvPr/>
              </p:nvSpPr>
              <p:spPr>
                <a:xfrm>
                  <a:off x="450767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8" y="0"/>
                      </a:moveTo>
                      <a:lnTo>
                        <a:pt x="118" y="0"/>
                      </a:lnTo>
                      <a:cubicBezTo>
                        <a:pt x="59" y="126"/>
                        <a:pt x="1" y="399"/>
                        <a:pt x="135" y="399"/>
                      </a:cubicBezTo>
                      <a:cubicBezTo>
                        <a:pt x="199" y="399"/>
                        <a:pt x="232" y="352"/>
                        <a:pt x="218" y="232"/>
                      </a:cubicBezTo>
                      <a:cubicBezTo>
                        <a:pt x="202" y="115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4" name="Google Shape;4864;p20"/>
                <p:cNvSpPr/>
                <p:nvPr/>
              </p:nvSpPr>
              <p:spPr>
                <a:xfrm>
                  <a:off x="4466100" y="2984400"/>
                  <a:ext cx="93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197" extrusionOk="0">
                      <a:moveTo>
                        <a:pt x="188" y="1"/>
                      </a:moveTo>
                      <a:cubicBezTo>
                        <a:pt x="85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6" y="149"/>
                        <a:pt x="313" y="168"/>
                        <a:pt x="369" y="196"/>
                      </a:cubicBezTo>
                      <a:cubicBezTo>
                        <a:pt x="369" y="191"/>
                        <a:pt x="372" y="185"/>
                        <a:pt x="372" y="182"/>
                      </a:cubicBezTo>
                      <a:cubicBezTo>
                        <a:pt x="372" y="82"/>
                        <a:pt x="288" y="1"/>
                        <a:pt x="18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65" name="Google Shape;4865;p20"/>
              <p:cNvGrpSpPr/>
              <p:nvPr/>
            </p:nvGrpSpPr>
            <p:grpSpPr>
              <a:xfrm>
                <a:off x="7595442" y="1054762"/>
                <a:ext cx="1174460" cy="3004006"/>
                <a:chOff x="5680150" y="3821825"/>
                <a:chExt cx="305650" cy="781825"/>
              </a:xfrm>
            </p:grpSpPr>
            <p:sp>
              <p:nvSpPr>
                <p:cNvPr id="4866" name="Google Shape;4866;p20"/>
                <p:cNvSpPr/>
                <p:nvPr/>
              </p:nvSpPr>
              <p:spPr>
                <a:xfrm>
                  <a:off x="5728275" y="3861025"/>
                  <a:ext cx="217975" cy="6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9" h="24540" extrusionOk="0">
                      <a:moveTo>
                        <a:pt x="4358" y="1"/>
                      </a:moveTo>
                      <a:cubicBezTo>
                        <a:pt x="2325" y="1"/>
                        <a:pt x="1" y="2034"/>
                        <a:pt x="1" y="2034"/>
                      </a:cubicBezTo>
                      <a:lnTo>
                        <a:pt x="1" y="24540"/>
                      </a:lnTo>
                      <a:lnTo>
                        <a:pt x="8719" y="24540"/>
                      </a:lnTo>
                      <a:lnTo>
                        <a:pt x="8719" y="2034"/>
                      </a:lnTo>
                      <a:cubicBezTo>
                        <a:pt x="8719" y="2034"/>
                        <a:pt x="6392" y="1"/>
                        <a:pt x="43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7" name="Google Shape;4867;p20"/>
                <p:cNvSpPr/>
                <p:nvPr/>
              </p:nvSpPr>
              <p:spPr>
                <a:xfrm>
                  <a:off x="5737000" y="4221200"/>
                  <a:ext cx="200550" cy="2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2" h="9770" extrusionOk="0">
                      <a:moveTo>
                        <a:pt x="1" y="0"/>
                      </a:moveTo>
                      <a:lnTo>
                        <a:pt x="1" y="9770"/>
                      </a:lnTo>
                      <a:lnTo>
                        <a:pt x="8021" y="9770"/>
                      </a:lnTo>
                      <a:lnTo>
                        <a:pt x="8021" y="182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8" name="Google Shape;4868;p20"/>
                <p:cNvSpPr/>
                <p:nvPr/>
              </p:nvSpPr>
              <p:spPr>
                <a:xfrm>
                  <a:off x="5745725" y="3887950"/>
                  <a:ext cx="179400" cy="56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22718" extrusionOk="0">
                      <a:moveTo>
                        <a:pt x="3588" y="1"/>
                      </a:moveTo>
                      <a:cubicBezTo>
                        <a:pt x="1914" y="1"/>
                        <a:pt x="0" y="1881"/>
                        <a:pt x="0" y="1881"/>
                      </a:cubicBezTo>
                      <a:lnTo>
                        <a:pt x="0" y="22718"/>
                      </a:lnTo>
                      <a:lnTo>
                        <a:pt x="7173" y="22718"/>
                      </a:lnTo>
                      <a:lnTo>
                        <a:pt x="7176" y="1881"/>
                      </a:lnTo>
                      <a:cubicBezTo>
                        <a:pt x="7176" y="1881"/>
                        <a:pt x="5262" y="1"/>
                        <a:pt x="3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9" name="Google Shape;4869;p20"/>
                <p:cNvSpPr/>
                <p:nvPr/>
              </p:nvSpPr>
              <p:spPr>
                <a:xfrm>
                  <a:off x="5751850" y="3894575"/>
                  <a:ext cx="167075" cy="55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3" h="22185" extrusionOk="0">
                      <a:moveTo>
                        <a:pt x="3343" y="1"/>
                      </a:moveTo>
                      <a:cubicBezTo>
                        <a:pt x="1783" y="1"/>
                        <a:pt x="1" y="1839"/>
                        <a:pt x="1" y="1839"/>
                      </a:cubicBezTo>
                      <a:lnTo>
                        <a:pt x="1" y="22185"/>
                      </a:lnTo>
                      <a:lnTo>
                        <a:pt x="6680" y="22185"/>
                      </a:lnTo>
                      <a:lnTo>
                        <a:pt x="6682" y="1839"/>
                      </a:lnTo>
                      <a:cubicBezTo>
                        <a:pt x="6682" y="1839"/>
                        <a:pt x="4902" y="1"/>
                        <a:pt x="33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0" name="Google Shape;4870;p20"/>
                <p:cNvSpPr/>
                <p:nvPr/>
              </p:nvSpPr>
              <p:spPr>
                <a:xfrm>
                  <a:off x="5761550" y="4099425"/>
                  <a:ext cx="147750" cy="34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0" h="13777" extrusionOk="0">
                      <a:moveTo>
                        <a:pt x="2955" y="0"/>
                      </a:moveTo>
                      <a:cubicBezTo>
                        <a:pt x="1577" y="0"/>
                        <a:pt x="1" y="4899"/>
                        <a:pt x="1" y="4899"/>
                      </a:cubicBezTo>
                      <a:lnTo>
                        <a:pt x="1" y="13776"/>
                      </a:lnTo>
                      <a:lnTo>
                        <a:pt x="5909" y="13776"/>
                      </a:lnTo>
                      <a:lnTo>
                        <a:pt x="5909" y="4899"/>
                      </a:lnTo>
                      <a:cubicBezTo>
                        <a:pt x="5909" y="4896"/>
                        <a:pt x="4333" y="0"/>
                        <a:pt x="295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1" name="Google Shape;4871;p20"/>
                <p:cNvSpPr/>
                <p:nvPr/>
              </p:nvSpPr>
              <p:spPr>
                <a:xfrm>
                  <a:off x="5828500" y="3879850"/>
                  <a:ext cx="13775" cy="5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22568" extrusionOk="0">
                      <a:moveTo>
                        <a:pt x="1" y="1"/>
                      </a:moveTo>
                      <a:lnTo>
                        <a:pt x="1" y="22567"/>
                      </a:lnTo>
                      <a:lnTo>
                        <a:pt x="550" y="22567"/>
                      </a:lnTo>
                      <a:lnTo>
                        <a:pt x="5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2" name="Google Shape;4872;p20"/>
                <p:cNvSpPr/>
                <p:nvPr/>
              </p:nvSpPr>
              <p:spPr>
                <a:xfrm>
                  <a:off x="5828500" y="4241700"/>
                  <a:ext cx="13850" cy="2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8808" extrusionOk="0">
                      <a:moveTo>
                        <a:pt x="1" y="0"/>
                      </a:moveTo>
                      <a:lnTo>
                        <a:pt x="1" y="8791"/>
                      </a:lnTo>
                      <a:lnTo>
                        <a:pt x="553" y="8808"/>
                      </a:lnTo>
                      <a:lnTo>
                        <a:pt x="553" y="12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3" name="Google Shape;4873;p20"/>
                <p:cNvSpPr/>
                <p:nvPr/>
              </p:nvSpPr>
              <p:spPr>
                <a:xfrm>
                  <a:off x="5738400" y="393245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0"/>
                      </a:moveTo>
                      <a:lnTo>
                        <a:pt x="0" y="625"/>
                      </a:lnTo>
                      <a:lnTo>
                        <a:pt x="7762" y="625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4" name="Google Shape;4874;p20"/>
                <p:cNvSpPr/>
                <p:nvPr/>
              </p:nvSpPr>
              <p:spPr>
                <a:xfrm>
                  <a:off x="5738400" y="4117900"/>
                  <a:ext cx="1940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3" extrusionOk="0">
                      <a:moveTo>
                        <a:pt x="0" y="0"/>
                      </a:moveTo>
                      <a:lnTo>
                        <a:pt x="0" y="623"/>
                      </a:lnTo>
                      <a:lnTo>
                        <a:pt x="7762" y="623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5" name="Google Shape;4875;p20"/>
                <p:cNvSpPr/>
                <p:nvPr/>
              </p:nvSpPr>
              <p:spPr>
                <a:xfrm>
                  <a:off x="5738400" y="430320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1"/>
                      </a:moveTo>
                      <a:lnTo>
                        <a:pt x="0" y="626"/>
                      </a:lnTo>
                      <a:lnTo>
                        <a:pt x="7762" y="626"/>
                      </a:lnTo>
                      <a:lnTo>
                        <a:pt x="776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6" name="Google Shape;4876;p20"/>
                <p:cNvSpPr/>
                <p:nvPr/>
              </p:nvSpPr>
              <p:spPr>
                <a:xfrm>
                  <a:off x="5699050" y="4471500"/>
                  <a:ext cx="2542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0" h="774" extrusionOk="0">
                      <a:moveTo>
                        <a:pt x="1" y="1"/>
                      </a:moveTo>
                      <a:lnTo>
                        <a:pt x="1" y="773"/>
                      </a:lnTo>
                      <a:lnTo>
                        <a:pt x="10170" y="773"/>
                      </a:lnTo>
                      <a:lnTo>
                        <a:pt x="101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7" name="Google Shape;4877;p20"/>
                <p:cNvSpPr/>
                <p:nvPr/>
              </p:nvSpPr>
              <p:spPr>
                <a:xfrm>
                  <a:off x="5764550" y="4471500"/>
                  <a:ext cx="1357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774" extrusionOk="0">
                      <a:moveTo>
                        <a:pt x="1" y="1"/>
                      </a:moveTo>
                      <a:lnTo>
                        <a:pt x="497" y="773"/>
                      </a:lnTo>
                      <a:lnTo>
                        <a:pt x="4933" y="773"/>
                      </a:lnTo>
                      <a:lnTo>
                        <a:pt x="5429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8" name="Google Shape;4878;p20"/>
                <p:cNvSpPr/>
                <p:nvPr/>
              </p:nvSpPr>
              <p:spPr>
                <a:xfrm>
                  <a:off x="5682100" y="3821825"/>
                  <a:ext cx="152575" cy="50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3" h="20132" extrusionOk="0">
                      <a:moveTo>
                        <a:pt x="6101" y="1"/>
                      </a:moveTo>
                      <a:cubicBezTo>
                        <a:pt x="6035" y="1"/>
                        <a:pt x="2752" y="12"/>
                        <a:pt x="350" y="2157"/>
                      </a:cubicBezTo>
                      <a:cubicBezTo>
                        <a:pt x="350" y="2157"/>
                        <a:pt x="1" y="3251"/>
                        <a:pt x="517" y="20132"/>
                      </a:cubicBezTo>
                      <a:lnTo>
                        <a:pt x="737" y="20096"/>
                      </a:lnTo>
                      <a:cubicBezTo>
                        <a:pt x="1251" y="16310"/>
                        <a:pt x="6102" y="7709"/>
                        <a:pt x="6102" y="1"/>
                      </a:cubicBezTo>
                      <a:cubicBezTo>
                        <a:pt x="6102" y="1"/>
                        <a:pt x="6102" y="1"/>
                        <a:pt x="6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9" name="Google Shape;4879;p20"/>
                <p:cNvSpPr/>
                <p:nvPr/>
              </p:nvSpPr>
              <p:spPr>
                <a:xfrm>
                  <a:off x="5693700" y="3937475"/>
                  <a:ext cx="133225" cy="38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15506" extrusionOk="0">
                      <a:moveTo>
                        <a:pt x="5329" y="0"/>
                      </a:moveTo>
                      <a:lnTo>
                        <a:pt x="5329" y="0"/>
                      </a:lnTo>
                      <a:cubicBezTo>
                        <a:pt x="4172" y="3930"/>
                        <a:pt x="2149" y="8590"/>
                        <a:pt x="1325" y="8590"/>
                      </a:cubicBezTo>
                      <a:cubicBezTo>
                        <a:pt x="1324" y="8590"/>
                        <a:pt x="1323" y="8590"/>
                        <a:pt x="1323" y="8590"/>
                      </a:cubicBezTo>
                      <a:cubicBezTo>
                        <a:pt x="887" y="8587"/>
                        <a:pt x="371" y="7446"/>
                        <a:pt x="0" y="5817"/>
                      </a:cubicBezTo>
                      <a:lnTo>
                        <a:pt x="0" y="5817"/>
                      </a:lnTo>
                      <a:cubicBezTo>
                        <a:pt x="42" y="8264"/>
                        <a:pt x="115" y="11419"/>
                        <a:pt x="240" y="15506"/>
                      </a:cubicBezTo>
                      <a:lnTo>
                        <a:pt x="460" y="15470"/>
                      </a:lnTo>
                      <a:cubicBezTo>
                        <a:pt x="873" y="12434"/>
                        <a:pt x="4082" y="6297"/>
                        <a:pt x="532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0" name="Google Shape;4880;p20"/>
                <p:cNvSpPr/>
                <p:nvPr/>
              </p:nvSpPr>
              <p:spPr>
                <a:xfrm>
                  <a:off x="5680225" y="4286675"/>
                  <a:ext cx="74650" cy="3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12679" extrusionOk="0">
                      <a:moveTo>
                        <a:pt x="589" y="1"/>
                      </a:moveTo>
                      <a:lnTo>
                        <a:pt x="1" y="12080"/>
                      </a:lnTo>
                      <a:cubicBezTo>
                        <a:pt x="1" y="12080"/>
                        <a:pt x="574" y="12679"/>
                        <a:pt x="1765" y="12679"/>
                      </a:cubicBezTo>
                      <a:cubicBezTo>
                        <a:pt x="2117" y="12679"/>
                        <a:pt x="2524" y="12626"/>
                        <a:pt x="2986" y="12491"/>
                      </a:cubicBezTo>
                      <a:cubicBezTo>
                        <a:pt x="2648" y="6635"/>
                        <a:pt x="589" y="4"/>
                        <a:pt x="58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1" name="Google Shape;4881;p20"/>
                <p:cNvSpPr/>
                <p:nvPr/>
              </p:nvSpPr>
              <p:spPr>
                <a:xfrm>
                  <a:off x="5680150" y="4286750"/>
                  <a:ext cx="48225" cy="3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9" h="12676" extrusionOk="0">
                      <a:moveTo>
                        <a:pt x="590" y="1"/>
                      </a:moveTo>
                      <a:lnTo>
                        <a:pt x="1" y="12080"/>
                      </a:lnTo>
                      <a:cubicBezTo>
                        <a:pt x="1" y="12080"/>
                        <a:pt x="573" y="12676"/>
                        <a:pt x="1758" y="12676"/>
                      </a:cubicBezTo>
                      <a:cubicBezTo>
                        <a:pt x="1813" y="12676"/>
                        <a:pt x="1870" y="12674"/>
                        <a:pt x="1929" y="12672"/>
                      </a:cubicBezTo>
                      <a:cubicBezTo>
                        <a:pt x="1650" y="12114"/>
                        <a:pt x="1382" y="11408"/>
                        <a:pt x="1161" y="10529"/>
                      </a:cubicBezTo>
                      <a:cubicBezTo>
                        <a:pt x="285" y="6989"/>
                        <a:pt x="344" y="2411"/>
                        <a:pt x="1203" y="2210"/>
                      </a:cubicBezTo>
                      <a:lnTo>
                        <a:pt x="1209" y="2210"/>
                      </a:lnTo>
                      <a:cubicBezTo>
                        <a:pt x="855" y="851"/>
                        <a:pt x="590" y="1"/>
                        <a:pt x="59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2" name="Google Shape;4882;p20"/>
                <p:cNvSpPr/>
                <p:nvPr/>
              </p:nvSpPr>
              <p:spPr>
                <a:xfrm>
                  <a:off x="5693238" y="4311725"/>
                  <a:ext cx="24425" cy="2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" h="1032" extrusionOk="0">
                      <a:moveTo>
                        <a:pt x="148" y="1"/>
                      </a:moveTo>
                      <a:cubicBezTo>
                        <a:pt x="26" y="1"/>
                        <a:pt x="0" y="92"/>
                        <a:pt x="0" y="399"/>
                      </a:cubicBezTo>
                      <a:cubicBezTo>
                        <a:pt x="0" y="890"/>
                        <a:pt x="67" y="862"/>
                        <a:pt x="489" y="960"/>
                      </a:cubicBezTo>
                      <a:cubicBezTo>
                        <a:pt x="647" y="998"/>
                        <a:pt x="755" y="1031"/>
                        <a:pt x="828" y="1031"/>
                      </a:cubicBezTo>
                      <a:cubicBezTo>
                        <a:pt x="951" y="1031"/>
                        <a:pt x="977" y="940"/>
                        <a:pt x="977" y="633"/>
                      </a:cubicBezTo>
                      <a:cubicBezTo>
                        <a:pt x="977" y="142"/>
                        <a:pt x="907" y="173"/>
                        <a:pt x="489" y="72"/>
                      </a:cubicBezTo>
                      <a:cubicBezTo>
                        <a:pt x="330" y="34"/>
                        <a:pt x="221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3" name="Google Shape;4883;p20"/>
                <p:cNvSpPr/>
                <p:nvPr/>
              </p:nvSpPr>
              <p:spPr>
                <a:xfrm>
                  <a:off x="5695925" y="3911950"/>
                  <a:ext cx="94600" cy="20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4" h="8365" extrusionOk="0">
                      <a:moveTo>
                        <a:pt x="73" y="0"/>
                      </a:moveTo>
                      <a:lnTo>
                        <a:pt x="73" y="0"/>
                      </a:lnTo>
                      <a:cubicBezTo>
                        <a:pt x="0" y="2037"/>
                        <a:pt x="277" y="7853"/>
                        <a:pt x="1102" y="8336"/>
                      </a:cubicBezTo>
                      <a:cubicBezTo>
                        <a:pt x="1136" y="8356"/>
                        <a:pt x="1171" y="8365"/>
                        <a:pt x="1207" y="8365"/>
                      </a:cubicBezTo>
                      <a:cubicBezTo>
                        <a:pt x="2075" y="8365"/>
                        <a:pt x="3783" y="3126"/>
                        <a:pt x="3783" y="3125"/>
                      </a:cubicBezTo>
                      <a:lnTo>
                        <a:pt x="3783" y="3125"/>
                      </a:lnTo>
                      <a:cubicBezTo>
                        <a:pt x="3783" y="3126"/>
                        <a:pt x="1980" y="7357"/>
                        <a:pt x="1346" y="7357"/>
                      </a:cubicBezTo>
                      <a:cubicBezTo>
                        <a:pt x="1293" y="7357"/>
                        <a:pt x="1249" y="7328"/>
                        <a:pt x="1214" y="7265"/>
                      </a:cubicBezTo>
                      <a:cubicBezTo>
                        <a:pt x="754" y="6445"/>
                        <a:pt x="73" y="1"/>
                        <a:pt x="7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4" name="Google Shape;4884;p20"/>
                <p:cNvSpPr/>
                <p:nvPr/>
              </p:nvSpPr>
              <p:spPr>
                <a:xfrm>
                  <a:off x="5702825" y="4149775"/>
                  <a:ext cx="40350" cy="11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4640" extrusionOk="0">
                      <a:moveTo>
                        <a:pt x="1613" y="0"/>
                      </a:moveTo>
                      <a:cubicBezTo>
                        <a:pt x="1111" y="1198"/>
                        <a:pt x="690" y="1738"/>
                        <a:pt x="397" y="1738"/>
                      </a:cubicBezTo>
                      <a:cubicBezTo>
                        <a:pt x="208" y="1738"/>
                        <a:pt x="72" y="1517"/>
                        <a:pt x="1" y="1105"/>
                      </a:cubicBezTo>
                      <a:lnTo>
                        <a:pt x="1" y="1105"/>
                      </a:lnTo>
                      <a:lnTo>
                        <a:pt x="126" y="4640"/>
                      </a:lnTo>
                      <a:cubicBezTo>
                        <a:pt x="441" y="3156"/>
                        <a:pt x="999" y="1588"/>
                        <a:pt x="161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4885" name="Google Shape;4885;p20"/>
                <p:cNvGrpSpPr/>
                <p:nvPr/>
              </p:nvGrpSpPr>
              <p:grpSpPr>
                <a:xfrm>
                  <a:off x="5829550" y="3821825"/>
                  <a:ext cx="156250" cy="781825"/>
                  <a:chOff x="5829550" y="3821825"/>
                  <a:chExt cx="156250" cy="781825"/>
                </a:xfrm>
              </p:grpSpPr>
              <p:sp>
                <p:nvSpPr>
                  <p:cNvPr id="4886" name="Google Shape;4886;p20"/>
                  <p:cNvSpPr/>
                  <p:nvPr/>
                </p:nvSpPr>
                <p:spPr>
                  <a:xfrm>
                    <a:off x="5829550" y="3821825"/>
                    <a:ext cx="152500" cy="50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00" h="20132" extrusionOk="0">
                        <a:moveTo>
                          <a:pt x="1" y="1"/>
                        </a:moveTo>
                        <a:cubicBezTo>
                          <a:pt x="1" y="7709"/>
                          <a:pt x="4852" y="16310"/>
                          <a:pt x="5365" y="20096"/>
                        </a:cubicBezTo>
                        <a:lnTo>
                          <a:pt x="5583" y="20132"/>
                        </a:lnTo>
                        <a:cubicBezTo>
                          <a:pt x="6099" y="3251"/>
                          <a:pt x="5750" y="2157"/>
                          <a:pt x="5750" y="2157"/>
                        </a:cubicBezTo>
                        <a:cubicBezTo>
                          <a:pt x="3407" y="7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7" name="Google Shape;4887;p20"/>
                  <p:cNvSpPr/>
                  <p:nvPr/>
                </p:nvSpPr>
                <p:spPr>
                  <a:xfrm>
                    <a:off x="5909275" y="4286675"/>
                    <a:ext cx="74650" cy="316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12679" extrusionOk="0">
                        <a:moveTo>
                          <a:pt x="2394" y="1"/>
                        </a:moveTo>
                        <a:lnTo>
                          <a:pt x="2394" y="1"/>
                        </a:lnTo>
                        <a:lnTo>
                          <a:pt x="2394" y="1"/>
                        </a:lnTo>
                        <a:cubicBezTo>
                          <a:pt x="2394" y="1"/>
                          <a:pt x="2394" y="1"/>
                          <a:pt x="2394" y="1"/>
                        </a:cubicBezTo>
                        <a:close/>
                        <a:moveTo>
                          <a:pt x="2394" y="1"/>
                        </a:moveTo>
                        <a:cubicBezTo>
                          <a:pt x="2390" y="34"/>
                          <a:pt x="337" y="6648"/>
                          <a:pt x="0" y="12491"/>
                        </a:cubicBezTo>
                        <a:cubicBezTo>
                          <a:pt x="462" y="12626"/>
                          <a:pt x="869" y="12679"/>
                          <a:pt x="1221" y="12679"/>
                        </a:cubicBezTo>
                        <a:cubicBezTo>
                          <a:pt x="2412" y="12679"/>
                          <a:pt x="2985" y="12080"/>
                          <a:pt x="2985" y="12080"/>
                        </a:cubicBezTo>
                        <a:lnTo>
                          <a:pt x="2394" y="1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8" name="Google Shape;4888;p20"/>
                  <p:cNvSpPr/>
                  <p:nvPr/>
                </p:nvSpPr>
                <p:spPr>
                  <a:xfrm>
                    <a:off x="5945200" y="4286750"/>
                    <a:ext cx="40600" cy="316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2669" extrusionOk="0">
                        <a:moveTo>
                          <a:pt x="963" y="1"/>
                        </a:moveTo>
                        <a:cubicBezTo>
                          <a:pt x="963" y="1"/>
                          <a:pt x="617" y="1108"/>
                          <a:pt x="187" y="2824"/>
                        </a:cubicBezTo>
                        <a:cubicBezTo>
                          <a:pt x="1624" y="3786"/>
                          <a:pt x="650" y="10532"/>
                          <a:pt x="0" y="12669"/>
                        </a:cubicBezTo>
                        <a:cubicBezTo>
                          <a:pt x="1046" y="12602"/>
                          <a:pt x="1551" y="12080"/>
                          <a:pt x="1551" y="12080"/>
                        </a:cubicBezTo>
                        <a:lnTo>
                          <a:pt x="963" y="1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9" name="Google Shape;4889;p20"/>
                  <p:cNvSpPr/>
                  <p:nvPr/>
                </p:nvSpPr>
                <p:spPr>
                  <a:xfrm>
                    <a:off x="5839050" y="3922400"/>
                    <a:ext cx="137550" cy="402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02" h="1610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155" y="6498"/>
                          <a:pt x="4559" y="12940"/>
                          <a:pt x="4980" y="16070"/>
                        </a:cubicBezTo>
                        <a:lnTo>
                          <a:pt x="5200" y="16106"/>
                        </a:lnTo>
                        <a:cubicBezTo>
                          <a:pt x="5465" y="7416"/>
                          <a:pt x="5501" y="2905"/>
                          <a:pt x="5474" y="584"/>
                        </a:cubicBezTo>
                        <a:lnTo>
                          <a:pt x="5474" y="584"/>
                        </a:lnTo>
                        <a:cubicBezTo>
                          <a:pt x="5351" y="3775"/>
                          <a:pt x="4687" y="6838"/>
                          <a:pt x="4123" y="7223"/>
                        </a:cubicBezTo>
                        <a:cubicBezTo>
                          <a:pt x="4032" y="7286"/>
                          <a:pt x="3932" y="7317"/>
                          <a:pt x="3826" y="7317"/>
                        </a:cubicBezTo>
                        <a:cubicBezTo>
                          <a:pt x="2901" y="7317"/>
                          <a:pt x="1472" y="4987"/>
                          <a:pt x="349" y="1253"/>
                        </a:cubicBezTo>
                        <a:cubicBezTo>
                          <a:pt x="223" y="835"/>
                          <a:pt x="109" y="419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0" name="Google Shape;4890;p20"/>
                  <p:cNvSpPr/>
                  <p:nvPr/>
                </p:nvSpPr>
                <p:spPr>
                  <a:xfrm>
                    <a:off x="5951200" y="4307550"/>
                    <a:ext cx="24425" cy="25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7" h="1032" extrusionOk="0">
                        <a:moveTo>
                          <a:pt x="828" y="1"/>
                        </a:moveTo>
                        <a:cubicBezTo>
                          <a:pt x="754" y="1"/>
                          <a:pt x="646" y="34"/>
                          <a:pt x="488" y="72"/>
                        </a:cubicBezTo>
                        <a:cubicBezTo>
                          <a:pt x="70" y="173"/>
                          <a:pt x="0" y="142"/>
                          <a:pt x="0" y="633"/>
                        </a:cubicBezTo>
                        <a:cubicBezTo>
                          <a:pt x="0" y="940"/>
                          <a:pt x="26" y="1031"/>
                          <a:pt x="149" y="1031"/>
                        </a:cubicBezTo>
                        <a:cubicBezTo>
                          <a:pt x="222" y="1031"/>
                          <a:pt x="330" y="998"/>
                          <a:pt x="488" y="960"/>
                        </a:cubicBezTo>
                        <a:cubicBezTo>
                          <a:pt x="909" y="862"/>
                          <a:pt x="976" y="890"/>
                          <a:pt x="976" y="399"/>
                        </a:cubicBezTo>
                        <a:cubicBezTo>
                          <a:pt x="976" y="92"/>
                          <a:pt x="950" y="1"/>
                          <a:pt x="82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1" name="Google Shape;4891;p20"/>
                  <p:cNvSpPr/>
                  <p:nvPr/>
                </p:nvSpPr>
                <p:spPr>
                  <a:xfrm>
                    <a:off x="5867625" y="3931125"/>
                    <a:ext cx="83850" cy="1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4" h="6286" extrusionOk="0">
                        <a:moveTo>
                          <a:pt x="3326" y="3733"/>
                        </a:moveTo>
                        <a:cubicBezTo>
                          <a:pt x="3326" y="3733"/>
                          <a:pt x="3326" y="3734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6" y="3734"/>
                          <a:pt x="3326" y="3733"/>
                          <a:pt x="3326" y="3733"/>
                        </a:cubicBezTo>
                        <a:close/>
                        <a:moveTo>
                          <a:pt x="1" y="0"/>
                        </a:moveTo>
                        <a:cubicBezTo>
                          <a:pt x="1" y="2"/>
                          <a:pt x="1215" y="6266"/>
                          <a:pt x="2517" y="6286"/>
                        </a:cubicBezTo>
                        <a:cubicBezTo>
                          <a:pt x="2519" y="6286"/>
                          <a:pt x="2520" y="6286"/>
                          <a:pt x="2521" y="6286"/>
                        </a:cubicBezTo>
                        <a:cubicBezTo>
                          <a:pt x="3353" y="6286"/>
                          <a:pt x="3327" y="3787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7" y="3770"/>
                          <a:pt x="3334" y="4952"/>
                          <a:pt x="2609" y="5622"/>
                        </a:cubicBezTo>
                        <a:cubicBezTo>
                          <a:pt x="2549" y="5678"/>
                          <a:pt x="2485" y="5705"/>
                          <a:pt x="2419" y="5705"/>
                        </a:cubicBezTo>
                        <a:cubicBezTo>
                          <a:pt x="1690" y="5705"/>
                          <a:pt x="676" y="2426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2" name="Google Shape;4892;p20"/>
                  <p:cNvSpPr/>
                  <p:nvPr/>
                </p:nvSpPr>
                <p:spPr>
                  <a:xfrm>
                    <a:off x="5913175" y="4124325"/>
                    <a:ext cx="48225" cy="107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9" h="4283" extrusionOk="0">
                        <a:moveTo>
                          <a:pt x="1" y="0"/>
                        </a:moveTo>
                        <a:cubicBezTo>
                          <a:pt x="1" y="1"/>
                          <a:pt x="1340" y="2266"/>
                          <a:pt x="1928" y="4282"/>
                        </a:cubicBezTo>
                        <a:cubicBezTo>
                          <a:pt x="1928" y="4282"/>
                          <a:pt x="1680" y="2553"/>
                          <a:pt x="1440" y="1947"/>
                        </a:cubicBezTo>
                        <a:cubicBezTo>
                          <a:pt x="1203" y="1339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3" name="Google Shape;4893;p20"/>
                  <p:cNvSpPr/>
                  <p:nvPr/>
                </p:nvSpPr>
                <p:spPr>
                  <a:xfrm>
                    <a:off x="5932825" y="3870350"/>
                    <a:ext cx="26050" cy="16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2" h="6611" extrusionOk="0">
                        <a:moveTo>
                          <a:pt x="473" y="1"/>
                        </a:moveTo>
                        <a:cubicBezTo>
                          <a:pt x="321" y="1"/>
                          <a:pt x="0" y="551"/>
                          <a:pt x="247" y="1555"/>
                        </a:cubicBezTo>
                        <a:cubicBezTo>
                          <a:pt x="540" y="2752"/>
                          <a:pt x="277" y="6611"/>
                          <a:pt x="277" y="6611"/>
                        </a:cubicBezTo>
                        <a:cubicBezTo>
                          <a:pt x="277" y="6611"/>
                          <a:pt x="1042" y="1779"/>
                          <a:pt x="537" y="60"/>
                        </a:cubicBezTo>
                        <a:cubicBezTo>
                          <a:pt x="525" y="20"/>
                          <a:pt x="502" y="1"/>
                          <a:pt x="473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4" name="Google Shape;4894;p20"/>
                  <p:cNvSpPr/>
                  <p:nvPr/>
                </p:nvSpPr>
                <p:spPr>
                  <a:xfrm>
                    <a:off x="5953075" y="4381325"/>
                    <a:ext cx="19000" cy="157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0" h="6281" extrusionOk="0">
                        <a:moveTo>
                          <a:pt x="187" y="0"/>
                        </a:moveTo>
                        <a:cubicBezTo>
                          <a:pt x="271" y="1853"/>
                          <a:pt x="162" y="4026"/>
                          <a:pt x="0" y="6280"/>
                        </a:cubicBezTo>
                        <a:cubicBezTo>
                          <a:pt x="0" y="6280"/>
                          <a:pt x="759" y="1839"/>
                          <a:pt x="187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4895" name="Google Shape;4895;p20"/>
                <p:cNvSpPr/>
                <p:nvPr/>
              </p:nvSpPr>
              <p:spPr>
                <a:xfrm>
                  <a:off x="5698075" y="4383475"/>
                  <a:ext cx="20475" cy="16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6624" extrusionOk="0">
                      <a:moveTo>
                        <a:pt x="165" y="1"/>
                      </a:moveTo>
                      <a:cubicBezTo>
                        <a:pt x="165" y="2"/>
                        <a:pt x="1" y="4685"/>
                        <a:pt x="818" y="6624"/>
                      </a:cubicBezTo>
                      <a:cubicBezTo>
                        <a:pt x="483" y="4674"/>
                        <a:pt x="305" y="2383"/>
                        <a:pt x="1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896" name="Google Shape;4896;p20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7" name="Google Shape;4897;p20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8" name="Google Shape;4898;p20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9" name="Google Shape;4899;p20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900" name="Google Shape;4900;p20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901" name="Google Shape;4901;p20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902" name="Google Shape;4902;p20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3" name="Google Shape;4903;p20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4" name="Google Shape;4904;p20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5" name="Google Shape;4905;p20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6" name="Google Shape;4906;p20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7" name="Google Shape;4907;p20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8" name="Google Shape;4908;p20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9" name="Google Shape;4909;p20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0" name="Google Shape;4910;p20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1" name="Google Shape;4911;p20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2" name="Google Shape;4912;p20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3" name="Google Shape;4913;p20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4" name="Google Shape;4914;p20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5" name="Google Shape;4915;p20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6" name="Google Shape;4916;p20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7" name="Google Shape;4917;p20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8" name="Google Shape;4918;p20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9" name="Google Shape;4919;p20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0" name="Google Shape;4920;p20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1" name="Google Shape;4921;p20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2" name="Google Shape;4922;p20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3" name="Google Shape;4923;p20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4" name="Google Shape;4924;p20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5" name="Google Shape;4925;p20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6" name="Google Shape;4926;p20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7" name="Google Shape;4927;p20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8" name="Google Shape;4928;p20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9" name="Google Shape;4929;p20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0" name="Google Shape;4930;p20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1" name="Google Shape;4931;p20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2" name="Google Shape;4932;p20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3" name="Google Shape;4933;p20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4" name="Google Shape;4934;p20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5" name="Google Shape;4935;p20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936" name="Google Shape;4936;p20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937" name="Google Shape;4937;p20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938" name="Google Shape;4938;p20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9" name="Google Shape;4939;p20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0" name="Google Shape;4940;p20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1" name="Google Shape;4941;p20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2" name="Google Shape;4942;p20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3" name="Google Shape;4943;p20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4" name="Google Shape;4944;p20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5" name="Google Shape;4945;p20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6" name="Google Shape;4946;p20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7" name="Google Shape;4947;p20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8" name="Google Shape;4948;p20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9" name="Google Shape;4949;p20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0" name="Google Shape;4950;p20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1" name="Google Shape;4951;p20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2" name="Google Shape;4952;p20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3" name="Google Shape;4953;p20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4" name="Google Shape;4954;p20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5" name="Google Shape;4955;p20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6" name="Google Shape;4956;p20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7" name="Google Shape;4957;p20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8" name="Google Shape;4958;p20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9" name="Google Shape;4959;p20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0" name="Google Shape;4960;p20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1" name="Google Shape;4961;p20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2" name="Google Shape;4962;p20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3" name="Google Shape;4963;p20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4" name="Google Shape;4964;p20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5" name="Google Shape;4965;p20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6" name="Google Shape;4966;p20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7" name="Google Shape;4967;p20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8" name="Google Shape;4968;p20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9" name="Google Shape;4969;p20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0" name="Google Shape;4970;p20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1" name="Google Shape;4971;p20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2" name="Google Shape;4972;p20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3" name="Google Shape;4973;p20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4" name="Google Shape;4974;p20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5" name="Google Shape;4975;p20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6" name="Google Shape;4976;p20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7" name="Google Shape;4977;p20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8" name="Google Shape;4978;p20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9" name="Google Shape;4979;p20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0" name="Google Shape;4980;p20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1" name="Google Shape;4981;p20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2" name="Google Shape;4982;p20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3" name="Google Shape;4983;p20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4" name="Google Shape;4984;p20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5" name="Google Shape;4985;p20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6" name="Google Shape;4986;p20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7" name="Google Shape;4987;p20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8" name="Google Shape;4988;p20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9" name="Google Shape;4989;p20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0" name="Google Shape;4990;p20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1" name="Google Shape;4991;p20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2" name="Google Shape;4992;p20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3" name="Google Shape;4993;p20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4" name="Google Shape;4994;p20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5" name="Google Shape;4995;p20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6" name="Google Shape;4996;p20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997" name="Google Shape;4997;p20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998" name="Google Shape;4998;p20"/>
          <p:cNvSpPr txBox="1">
            <a:spLocks noGrp="1"/>
          </p:cNvSpPr>
          <p:nvPr>
            <p:ph type="subTitle" idx="1"/>
          </p:nvPr>
        </p:nvSpPr>
        <p:spPr>
          <a:xfrm rot="258">
            <a:off x="3435333" y="3140632"/>
            <a:ext cx="5321200" cy="7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99" name="Google Shape;4999;p20"/>
          <p:cNvSpPr txBox="1">
            <a:spLocks noGrp="1"/>
          </p:cNvSpPr>
          <p:nvPr>
            <p:ph type="title"/>
          </p:nvPr>
        </p:nvSpPr>
        <p:spPr>
          <a:xfrm>
            <a:off x="3096400" y="906933"/>
            <a:ext cx="5999600" cy="20792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1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1" name="Google Shape;5001;p2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002" name="Google Shape;5002;p2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003" name="Google Shape;5003;p2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4" name="Google Shape;5004;p2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5" name="Google Shape;5005;p2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6" name="Google Shape;5006;p2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7" name="Google Shape;5007;p2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8" name="Google Shape;5008;p2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9" name="Google Shape;5009;p2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0" name="Google Shape;5010;p2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1" name="Google Shape;5011;p2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2" name="Google Shape;5012;p2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3" name="Google Shape;5013;p2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4" name="Google Shape;5014;p2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5" name="Google Shape;5015;p2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6" name="Google Shape;5016;p2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7" name="Google Shape;5017;p2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8" name="Google Shape;5018;p2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9" name="Google Shape;5019;p2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0" name="Google Shape;5020;p2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1" name="Google Shape;5021;p2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2" name="Google Shape;5022;p2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3" name="Google Shape;5023;p2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4" name="Google Shape;5024;p2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5" name="Google Shape;5025;p2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6" name="Google Shape;5026;p2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7" name="Google Shape;5027;p2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8" name="Google Shape;5028;p2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9" name="Google Shape;5029;p2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0" name="Google Shape;5030;p2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1" name="Google Shape;5031;p2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2" name="Google Shape;5032;p2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3" name="Google Shape;5033;p2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4" name="Google Shape;5034;p2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5" name="Google Shape;5035;p2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6" name="Google Shape;5036;p2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7" name="Google Shape;5037;p2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8" name="Google Shape;5038;p2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9" name="Google Shape;5039;p2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0" name="Google Shape;5040;p2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1" name="Google Shape;5041;p2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2" name="Google Shape;5042;p2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3" name="Google Shape;5043;p2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4" name="Google Shape;5044;p2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5" name="Google Shape;5045;p2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6" name="Google Shape;5046;p2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7" name="Google Shape;5047;p2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8" name="Google Shape;5048;p2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9" name="Google Shape;5049;p2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0" name="Google Shape;5050;p2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1" name="Google Shape;5051;p2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2" name="Google Shape;5052;p2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3" name="Google Shape;5053;p2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4" name="Google Shape;5054;p2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5" name="Google Shape;5055;p2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6" name="Google Shape;5056;p2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7" name="Google Shape;5057;p2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8" name="Google Shape;5058;p2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9" name="Google Shape;5059;p2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0" name="Google Shape;5060;p2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1" name="Google Shape;5061;p2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2" name="Google Shape;5062;p2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3" name="Google Shape;5063;p2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4" name="Google Shape;5064;p2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5" name="Google Shape;5065;p2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6" name="Google Shape;5066;p2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7" name="Google Shape;5067;p2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8" name="Google Shape;5068;p2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9" name="Google Shape;5069;p2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0" name="Google Shape;5070;p2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1" name="Google Shape;5071;p2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2" name="Google Shape;5072;p2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073" name="Google Shape;5073;p2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074" name="Google Shape;5074;p2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75" name="Google Shape;5075;p2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076" name="Google Shape;5076;p2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7" name="Google Shape;5077;p2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8" name="Google Shape;5078;p2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9" name="Google Shape;5079;p2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80" name="Google Shape;5080;p2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081" name="Google Shape;5081;p2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082" name="Google Shape;5082;p2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3" name="Google Shape;5083;p2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4" name="Google Shape;5084;p2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5" name="Google Shape;5085;p2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6" name="Google Shape;5086;p2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7" name="Google Shape;5087;p2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8" name="Google Shape;5088;p2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9" name="Google Shape;5089;p2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0" name="Google Shape;5090;p2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1" name="Google Shape;5091;p2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2" name="Google Shape;5092;p2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3" name="Google Shape;5093;p2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4" name="Google Shape;5094;p2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5" name="Google Shape;5095;p2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6" name="Google Shape;5096;p2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7" name="Google Shape;5097;p2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8" name="Google Shape;5098;p2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9" name="Google Shape;5099;p2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0" name="Google Shape;5100;p2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1" name="Google Shape;5101;p2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2" name="Google Shape;5102;p2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3" name="Google Shape;5103;p2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4" name="Google Shape;5104;p2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5" name="Google Shape;5105;p2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6" name="Google Shape;5106;p2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7" name="Google Shape;5107;p2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8" name="Google Shape;5108;p2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9" name="Google Shape;5109;p2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0" name="Google Shape;5110;p2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1" name="Google Shape;5111;p2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2" name="Google Shape;5112;p2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3" name="Google Shape;5113;p2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4" name="Google Shape;5114;p2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5" name="Google Shape;5115;p2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116" name="Google Shape;5116;p2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117" name="Google Shape;5117;p2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118" name="Google Shape;5118;p2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9" name="Google Shape;5119;p2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0" name="Google Shape;5120;p2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1" name="Google Shape;5121;p2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2" name="Google Shape;5122;p2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3" name="Google Shape;5123;p2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4" name="Google Shape;5124;p2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5" name="Google Shape;5125;p2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6" name="Google Shape;5126;p2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7" name="Google Shape;5127;p2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8" name="Google Shape;5128;p2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9" name="Google Shape;5129;p2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0" name="Google Shape;5130;p2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1" name="Google Shape;5131;p2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2" name="Google Shape;5132;p2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3" name="Google Shape;5133;p2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4" name="Google Shape;5134;p2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5" name="Google Shape;5135;p2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6" name="Google Shape;5136;p2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7" name="Google Shape;5137;p2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8" name="Google Shape;5138;p2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9" name="Google Shape;5139;p2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0" name="Google Shape;5140;p2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1" name="Google Shape;5141;p2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2" name="Google Shape;5142;p2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3" name="Google Shape;5143;p2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4" name="Google Shape;5144;p2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5" name="Google Shape;5145;p2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6" name="Google Shape;5146;p2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7" name="Google Shape;5147;p2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8" name="Google Shape;5148;p2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9" name="Google Shape;5149;p2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0" name="Google Shape;5150;p2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1" name="Google Shape;5151;p2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2" name="Google Shape;5152;p2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3" name="Google Shape;5153;p2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4" name="Google Shape;5154;p2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5" name="Google Shape;5155;p2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6" name="Google Shape;5156;p2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7" name="Google Shape;5157;p2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8" name="Google Shape;5158;p2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9" name="Google Shape;5159;p2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0" name="Google Shape;5160;p2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1" name="Google Shape;5161;p2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2" name="Google Shape;5162;p2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3" name="Google Shape;5163;p2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4" name="Google Shape;5164;p2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5" name="Google Shape;5165;p2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6" name="Google Shape;5166;p2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7" name="Google Shape;5167;p2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8" name="Google Shape;5168;p2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9" name="Google Shape;5169;p2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0" name="Google Shape;5170;p2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1" name="Google Shape;5171;p2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2" name="Google Shape;5172;p2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3" name="Google Shape;5173;p2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4" name="Google Shape;5174;p2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5" name="Google Shape;5175;p2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6" name="Google Shape;5176;p2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177" name="Google Shape;5177;p2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178" name="Google Shape;5178;p21"/>
          <p:cNvSpPr txBox="1">
            <a:spLocks noGrp="1"/>
          </p:cNvSpPr>
          <p:nvPr>
            <p:ph type="title"/>
          </p:nvPr>
        </p:nvSpPr>
        <p:spPr>
          <a:xfrm>
            <a:off x="1128167" y="2024633"/>
            <a:ext cx="48052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179" name="Google Shape;5179;p21"/>
          <p:cNvSpPr txBox="1">
            <a:spLocks noGrp="1"/>
          </p:cNvSpPr>
          <p:nvPr>
            <p:ph type="subTitle" idx="1"/>
          </p:nvPr>
        </p:nvSpPr>
        <p:spPr>
          <a:xfrm>
            <a:off x="1619367" y="2923167"/>
            <a:ext cx="3822800" cy="1352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5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1" name="Google Shape;5181;p2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182" name="Google Shape;5182;p22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183" name="Google Shape;5183;p2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4" name="Google Shape;5184;p2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5" name="Google Shape;5185;p2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6" name="Google Shape;5186;p2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7" name="Google Shape;5187;p2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8" name="Google Shape;5188;p2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9" name="Google Shape;5189;p2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0" name="Google Shape;5190;p2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1" name="Google Shape;5191;p2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2" name="Google Shape;5192;p2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3" name="Google Shape;5193;p2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4" name="Google Shape;5194;p2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5" name="Google Shape;5195;p2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6" name="Google Shape;5196;p2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7" name="Google Shape;5197;p2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8" name="Google Shape;5198;p2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9" name="Google Shape;5199;p2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0" name="Google Shape;5200;p2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1" name="Google Shape;5201;p2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2" name="Google Shape;5202;p2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3" name="Google Shape;5203;p2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4" name="Google Shape;5204;p2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5" name="Google Shape;5205;p2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6" name="Google Shape;5206;p2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7" name="Google Shape;5207;p2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8" name="Google Shape;5208;p2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9" name="Google Shape;5209;p2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0" name="Google Shape;5210;p2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1" name="Google Shape;5211;p2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2" name="Google Shape;5212;p2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3" name="Google Shape;5213;p2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4" name="Google Shape;5214;p2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5" name="Google Shape;5215;p2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6" name="Google Shape;5216;p2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7" name="Google Shape;5217;p2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8" name="Google Shape;5218;p2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9" name="Google Shape;5219;p2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0" name="Google Shape;5220;p2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1" name="Google Shape;5221;p2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2" name="Google Shape;5222;p2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3" name="Google Shape;5223;p2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4" name="Google Shape;5224;p2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5" name="Google Shape;5225;p2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6" name="Google Shape;5226;p2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7" name="Google Shape;5227;p2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8" name="Google Shape;5228;p2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9" name="Google Shape;5229;p2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0" name="Google Shape;5230;p2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1" name="Google Shape;5231;p2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2" name="Google Shape;5232;p2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3" name="Google Shape;5233;p2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4" name="Google Shape;5234;p2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5" name="Google Shape;5235;p2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6" name="Google Shape;5236;p2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7" name="Google Shape;5237;p2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8" name="Google Shape;5238;p2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9" name="Google Shape;5239;p2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0" name="Google Shape;5240;p2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1" name="Google Shape;5241;p2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2" name="Google Shape;5242;p2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3" name="Google Shape;5243;p2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4" name="Google Shape;5244;p2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5" name="Google Shape;5245;p22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6" name="Google Shape;5246;p2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7" name="Google Shape;5247;p22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8" name="Google Shape;5248;p2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9" name="Google Shape;5249;p2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0" name="Google Shape;5250;p2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1" name="Google Shape;5251;p2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2" name="Google Shape;5252;p2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253" name="Google Shape;5253;p22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254" name="Google Shape;5254;p2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55" name="Google Shape;5255;p2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256" name="Google Shape;5256;p2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7" name="Google Shape;5257;p2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8" name="Google Shape;5258;p2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9" name="Google Shape;5259;p2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60" name="Google Shape;5260;p2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261" name="Google Shape;5261;p2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262" name="Google Shape;5262;p2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3" name="Google Shape;5263;p2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4" name="Google Shape;5264;p2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5" name="Google Shape;5265;p2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6" name="Google Shape;5266;p2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7" name="Google Shape;5267;p2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8" name="Google Shape;5268;p2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9" name="Google Shape;5269;p2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0" name="Google Shape;5270;p2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1" name="Google Shape;5271;p2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2" name="Google Shape;5272;p2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3" name="Google Shape;5273;p2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4" name="Google Shape;5274;p2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5" name="Google Shape;5275;p2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6" name="Google Shape;5276;p2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7" name="Google Shape;5277;p2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8" name="Google Shape;5278;p2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9" name="Google Shape;5279;p2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0" name="Google Shape;5280;p2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1" name="Google Shape;5281;p2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2" name="Google Shape;5282;p2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3" name="Google Shape;5283;p2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4" name="Google Shape;5284;p2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5" name="Google Shape;5285;p2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6" name="Google Shape;5286;p2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7" name="Google Shape;5287;p2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8" name="Google Shape;5288;p2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9" name="Google Shape;5289;p2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0" name="Google Shape;5290;p2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1" name="Google Shape;5291;p2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2" name="Google Shape;5292;p2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3" name="Google Shape;5293;p2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4" name="Google Shape;5294;p2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5" name="Google Shape;5295;p2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296" name="Google Shape;5296;p2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297" name="Google Shape;5297;p2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298" name="Google Shape;5298;p2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9" name="Google Shape;5299;p2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0" name="Google Shape;5300;p2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1" name="Google Shape;5301;p2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2" name="Google Shape;5302;p2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3" name="Google Shape;5303;p2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4" name="Google Shape;5304;p2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5" name="Google Shape;5305;p2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6" name="Google Shape;5306;p2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7" name="Google Shape;5307;p2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8" name="Google Shape;5308;p2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9" name="Google Shape;5309;p2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0" name="Google Shape;5310;p2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1" name="Google Shape;5311;p2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2" name="Google Shape;5312;p2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3" name="Google Shape;5313;p2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4" name="Google Shape;5314;p2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5" name="Google Shape;5315;p2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6" name="Google Shape;5316;p2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7" name="Google Shape;5317;p2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8" name="Google Shape;5318;p2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9" name="Google Shape;5319;p2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0" name="Google Shape;5320;p2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1" name="Google Shape;5321;p2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2" name="Google Shape;5322;p2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3" name="Google Shape;5323;p2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4" name="Google Shape;5324;p2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5" name="Google Shape;5325;p2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6" name="Google Shape;5326;p2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7" name="Google Shape;5327;p2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8" name="Google Shape;5328;p2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9" name="Google Shape;5329;p2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0" name="Google Shape;5330;p2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1" name="Google Shape;5331;p2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2" name="Google Shape;5332;p2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3" name="Google Shape;5333;p2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4" name="Google Shape;5334;p2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5" name="Google Shape;5335;p2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6" name="Google Shape;5336;p2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7" name="Google Shape;5337;p2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8" name="Google Shape;5338;p2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9" name="Google Shape;5339;p2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0" name="Google Shape;5340;p2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1" name="Google Shape;5341;p2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2" name="Google Shape;5342;p2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3" name="Google Shape;5343;p2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4" name="Google Shape;5344;p2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5" name="Google Shape;5345;p2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6" name="Google Shape;5346;p2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7" name="Google Shape;5347;p2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8" name="Google Shape;5348;p2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9" name="Google Shape;5349;p2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0" name="Google Shape;5350;p2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1" name="Google Shape;5351;p2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2" name="Google Shape;5352;p2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3" name="Google Shape;5353;p2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4" name="Google Shape;5354;p2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5" name="Google Shape;5355;p2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6" name="Google Shape;5356;p2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357" name="Google Shape;5357;p2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358" name="Google Shape;5358;p22"/>
          <p:cNvSpPr txBox="1">
            <a:spLocks noGrp="1"/>
          </p:cNvSpPr>
          <p:nvPr>
            <p:ph type="title"/>
          </p:nvPr>
        </p:nvSpPr>
        <p:spPr>
          <a:xfrm>
            <a:off x="6286700" y="2024633"/>
            <a:ext cx="48052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359" name="Google Shape;5359;p22"/>
          <p:cNvSpPr txBox="1">
            <a:spLocks noGrp="1"/>
          </p:cNvSpPr>
          <p:nvPr>
            <p:ph type="subTitle" idx="1"/>
          </p:nvPr>
        </p:nvSpPr>
        <p:spPr>
          <a:xfrm>
            <a:off x="6777900" y="2923167"/>
            <a:ext cx="3822800" cy="1352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5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61" name="Google Shape;5361;p2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362" name="Google Shape;5362;p2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363" name="Google Shape;5363;p2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4" name="Google Shape;5364;p2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5" name="Google Shape;5365;p2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6" name="Google Shape;5366;p2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7" name="Google Shape;5367;p2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8" name="Google Shape;5368;p2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9" name="Google Shape;5369;p2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0" name="Google Shape;5370;p2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1" name="Google Shape;5371;p2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2" name="Google Shape;5372;p2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3" name="Google Shape;5373;p2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4" name="Google Shape;5374;p2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5" name="Google Shape;5375;p2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6" name="Google Shape;5376;p2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7" name="Google Shape;5377;p2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8" name="Google Shape;5378;p2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9" name="Google Shape;5379;p2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0" name="Google Shape;5380;p2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1" name="Google Shape;5381;p2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2" name="Google Shape;5382;p2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3" name="Google Shape;5383;p2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4" name="Google Shape;5384;p2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5" name="Google Shape;5385;p2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6" name="Google Shape;5386;p2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7" name="Google Shape;5387;p2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8" name="Google Shape;5388;p2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9" name="Google Shape;5389;p2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0" name="Google Shape;5390;p2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1" name="Google Shape;5391;p2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2" name="Google Shape;5392;p2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3" name="Google Shape;5393;p2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4" name="Google Shape;5394;p2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5" name="Google Shape;5395;p2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6" name="Google Shape;5396;p2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7" name="Google Shape;5397;p2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8" name="Google Shape;5398;p2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9" name="Google Shape;5399;p2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0" name="Google Shape;5400;p2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1" name="Google Shape;5401;p2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2" name="Google Shape;5402;p2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3" name="Google Shape;5403;p2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4" name="Google Shape;5404;p2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5" name="Google Shape;5405;p2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6" name="Google Shape;5406;p2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7" name="Google Shape;5407;p2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8" name="Google Shape;5408;p2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9" name="Google Shape;5409;p2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0" name="Google Shape;5410;p2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1" name="Google Shape;5411;p2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2" name="Google Shape;5412;p2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3" name="Google Shape;5413;p2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4" name="Google Shape;5414;p2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5" name="Google Shape;5415;p2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6" name="Google Shape;5416;p2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7" name="Google Shape;5417;p2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8" name="Google Shape;5418;p2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9" name="Google Shape;5419;p2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0" name="Google Shape;5420;p2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1" name="Google Shape;5421;p2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2" name="Google Shape;5422;p2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3" name="Google Shape;5423;p2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4" name="Google Shape;5424;p2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5" name="Google Shape;5425;p2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6" name="Google Shape;5426;p2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7" name="Google Shape;5427;p2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8" name="Google Shape;5428;p2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9" name="Google Shape;5429;p2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0" name="Google Shape;5430;p2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1" name="Google Shape;5431;p2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2" name="Google Shape;5432;p2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433" name="Google Shape;5433;p23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434" name="Google Shape;5434;p23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35" name="Google Shape;5435;p23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436" name="Google Shape;5436;p2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7" name="Google Shape;5437;p2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8" name="Google Shape;5438;p2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9" name="Google Shape;5439;p2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40" name="Google Shape;5440;p2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441" name="Google Shape;5441;p2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442" name="Google Shape;5442;p2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3" name="Google Shape;5443;p2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4" name="Google Shape;5444;p2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5" name="Google Shape;5445;p2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6" name="Google Shape;5446;p2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7" name="Google Shape;5447;p2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8" name="Google Shape;5448;p2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9" name="Google Shape;5449;p2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0" name="Google Shape;5450;p2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1" name="Google Shape;5451;p2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2" name="Google Shape;5452;p2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3" name="Google Shape;5453;p2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4" name="Google Shape;5454;p2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5" name="Google Shape;5455;p2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6" name="Google Shape;5456;p2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7" name="Google Shape;5457;p2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8" name="Google Shape;5458;p2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9" name="Google Shape;5459;p2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0" name="Google Shape;5460;p2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1" name="Google Shape;5461;p2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2" name="Google Shape;5462;p2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3" name="Google Shape;5463;p2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4" name="Google Shape;5464;p2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5" name="Google Shape;5465;p2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6" name="Google Shape;5466;p2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7" name="Google Shape;5467;p2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8" name="Google Shape;5468;p2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9" name="Google Shape;5469;p2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0" name="Google Shape;5470;p2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1" name="Google Shape;5471;p2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2" name="Google Shape;5472;p2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3" name="Google Shape;5473;p2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4" name="Google Shape;5474;p2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5" name="Google Shape;5475;p2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476" name="Google Shape;5476;p2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477" name="Google Shape;5477;p2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478" name="Google Shape;5478;p2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9" name="Google Shape;5479;p2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0" name="Google Shape;5480;p2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1" name="Google Shape;5481;p2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2" name="Google Shape;5482;p2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3" name="Google Shape;5483;p2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4" name="Google Shape;5484;p2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5" name="Google Shape;5485;p2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6" name="Google Shape;5486;p2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7" name="Google Shape;5487;p2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8" name="Google Shape;5488;p2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9" name="Google Shape;5489;p2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0" name="Google Shape;5490;p2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1" name="Google Shape;5491;p2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2" name="Google Shape;5492;p2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3" name="Google Shape;5493;p2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4" name="Google Shape;5494;p2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5" name="Google Shape;5495;p2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6" name="Google Shape;5496;p2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7" name="Google Shape;5497;p2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8" name="Google Shape;5498;p2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9" name="Google Shape;5499;p2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0" name="Google Shape;5500;p2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1" name="Google Shape;5501;p2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2" name="Google Shape;5502;p2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3" name="Google Shape;5503;p2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4" name="Google Shape;5504;p2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5" name="Google Shape;5505;p2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6" name="Google Shape;5506;p2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7" name="Google Shape;5507;p2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8" name="Google Shape;5508;p2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9" name="Google Shape;5509;p2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0" name="Google Shape;5510;p2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1" name="Google Shape;5511;p2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2" name="Google Shape;5512;p2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3" name="Google Shape;5513;p2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4" name="Google Shape;5514;p2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5" name="Google Shape;5515;p2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6" name="Google Shape;5516;p2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7" name="Google Shape;5517;p2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8" name="Google Shape;5518;p2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9" name="Google Shape;5519;p2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0" name="Google Shape;5520;p2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1" name="Google Shape;5521;p2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2" name="Google Shape;5522;p2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3" name="Google Shape;5523;p2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4" name="Google Shape;5524;p2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5" name="Google Shape;5525;p2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6" name="Google Shape;5526;p2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7" name="Google Shape;5527;p2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8" name="Google Shape;5528;p2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9" name="Google Shape;5529;p2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0" name="Google Shape;5530;p2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1" name="Google Shape;5531;p2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2" name="Google Shape;5532;p2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3" name="Google Shape;5533;p2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4" name="Google Shape;5534;p2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5" name="Google Shape;5535;p2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6" name="Google Shape;5536;p2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537" name="Google Shape;5537;p2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538" name="Google Shape;5538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539" name="Google Shape;5539;p23"/>
          <p:cNvSpPr txBox="1">
            <a:spLocks noGrp="1"/>
          </p:cNvSpPr>
          <p:nvPr>
            <p:ph type="subTitle" idx="1"/>
          </p:nvPr>
        </p:nvSpPr>
        <p:spPr>
          <a:xfrm rot="-291">
            <a:off x="1362600" y="1944300"/>
            <a:ext cx="9466800" cy="33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5540" name="Google Shape;5540;p23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5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2" name="Google Shape;5542;p2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543" name="Google Shape;5543;p2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544" name="Google Shape;5544;p2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5" name="Google Shape;5545;p2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6" name="Google Shape;5546;p2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7" name="Google Shape;5547;p2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8" name="Google Shape;5548;p2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9" name="Google Shape;5549;p2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0" name="Google Shape;5550;p2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1" name="Google Shape;5551;p2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2" name="Google Shape;5552;p2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3" name="Google Shape;5553;p2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4" name="Google Shape;5554;p2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5" name="Google Shape;5555;p2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6" name="Google Shape;5556;p2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7" name="Google Shape;5557;p2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8" name="Google Shape;5558;p2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9" name="Google Shape;5559;p2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0" name="Google Shape;5560;p2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1" name="Google Shape;5561;p2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2" name="Google Shape;5562;p2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3" name="Google Shape;5563;p2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4" name="Google Shape;5564;p2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5" name="Google Shape;5565;p2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6" name="Google Shape;5566;p2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7" name="Google Shape;5567;p2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8" name="Google Shape;5568;p2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9" name="Google Shape;5569;p2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0" name="Google Shape;5570;p2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1" name="Google Shape;5571;p2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2" name="Google Shape;5572;p2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3" name="Google Shape;5573;p2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4" name="Google Shape;5574;p2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5" name="Google Shape;5575;p2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6" name="Google Shape;5576;p2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7" name="Google Shape;5577;p2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8" name="Google Shape;5578;p2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9" name="Google Shape;5579;p2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0" name="Google Shape;5580;p2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1" name="Google Shape;5581;p2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2" name="Google Shape;5582;p2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3" name="Google Shape;5583;p2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4" name="Google Shape;5584;p2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5" name="Google Shape;5585;p2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6" name="Google Shape;5586;p2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7" name="Google Shape;5587;p2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8" name="Google Shape;5588;p2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9" name="Google Shape;5589;p2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0" name="Google Shape;5590;p2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1" name="Google Shape;5591;p2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2" name="Google Shape;5592;p2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3" name="Google Shape;5593;p2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4" name="Google Shape;5594;p2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5" name="Google Shape;5595;p2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6" name="Google Shape;5596;p2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7" name="Google Shape;5597;p2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8" name="Google Shape;5598;p2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9" name="Google Shape;5599;p2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0" name="Google Shape;5600;p2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1" name="Google Shape;5601;p2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2" name="Google Shape;5602;p2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3" name="Google Shape;5603;p2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4" name="Google Shape;5604;p2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5" name="Google Shape;5605;p2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6" name="Google Shape;5606;p2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7" name="Google Shape;5607;p2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8" name="Google Shape;5608;p2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9" name="Google Shape;5609;p2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0" name="Google Shape;5610;p2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1" name="Google Shape;5611;p2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2" name="Google Shape;5612;p2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3" name="Google Shape;5613;p2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614" name="Google Shape;5614;p2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615" name="Google Shape;5615;p2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616" name="Google Shape;5616;p2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617" name="Google Shape;5617;p2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18" name="Google Shape;5618;p2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19" name="Google Shape;5619;p2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20" name="Google Shape;5620;p2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21" name="Google Shape;5621;p2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622" name="Google Shape;5622;p2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623" name="Google Shape;5623;p2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4" name="Google Shape;5624;p2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5" name="Google Shape;5625;p2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6" name="Google Shape;5626;p2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7" name="Google Shape;5627;p2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8" name="Google Shape;5628;p2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9" name="Google Shape;5629;p2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0" name="Google Shape;5630;p2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1" name="Google Shape;5631;p2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2" name="Google Shape;5632;p2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3" name="Google Shape;5633;p2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4" name="Google Shape;5634;p2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5" name="Google Shape;5635;p2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6" name="Google Shape;5636;p2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7" name="Google Shape;5637;p2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8" name="Google Shape;5638;p2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9" name="Google Shape;5639;p2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0" name="Google Shape;5640;p2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1" name="Google Shape;5641;p2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2" name="Google Shape;5642;p2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3" name="Google Shape;5643;p2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4" name="Google Shape;5644;p2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5" name="Google Shape;5645;p2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6" name="Google Shape;5646;p2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7" name="Google Shape;5647;p2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8" name="Google Shape;5648;p2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9" name="Google Shape;5649;p2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0" name="Google Shape;5650;p2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1" name="Google Shape;5651;p2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2" name="Google Shape;5652;p2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3" name="Google Shape;5653;p2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4" name="Google Shape;5654;p2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5" name="Google Shape;5655;p2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6" name="Google Shape;5656;p2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657" name="Google Shape;5657;p2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658" name="Google Shape;5658;p2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659" name="Google Shape;5659;p2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0" name="Google Shape;5660;p2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1" name="Google Shape;5661;p2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2" name="Google Shape;5662;p2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3" name="Google Shape;5663;p2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4" name="Google Shape;5664;p2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5" name="Google Shape;5665;p2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6" name="Google Shape;5666;p2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7" name="Google Shape;5667;p2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8" name="Google Shape;5668;p2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9" name="Google Shape;5669;p2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0" name="Google Shape;5670;p2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1" name="Google Shape;5671;p2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2" name="Google Shape;5672;p2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3" name="Google Shape;5673;p2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4" name="Google Shape;5674;p2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5" name="Google Shape;5675;p2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6" name="Google Shape;5676;p2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7" name="Google Shape;5677;p2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8" name="Google Shape;5678;p2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9" name="Google Shape;5679;p2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0" name="Google Shape;5680;p2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1" name="Google Shape;5681;p2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2" name="Google Shape;5682;p2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3" name="Google Shape;5683;p2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4" name="Google Shape;5684;p2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5" name="Google Shape;5685;p2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6" name="Google Shape;5686;p2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7" name="Google Shape;5687;p2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8" name="Google Shape;5688;p2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9" name="Google Shape;5689;p2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0" name="Google Shape;5690;p2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1" name="Google Shape;5691;p2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2" name="Google Shape;5692;p2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3" name="Google Shape;5693;p2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4" name="Google Shape;5694;p2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5" name="Google Shape;5695;p2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6" name="Google Shape;5696;p2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7" name="Google Shape;5697;p2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8" name="Google Shape;5698;p2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9" name="Google Shape;5699;p2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0" name="Google Shape;5700;p2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1" name="Google Shape;5701;p2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2" name="Google Shape;5702;p2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3" name="Google Shape;5703;p2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4" name="Google Shape;5704;p2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5" name="Google Shape;5705;p2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6" name="Google Shape;5706;p2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7" name="Google Shape;5707;p2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8" name="Google Shape;5708;p2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9" name="Google Shape;5709;p2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0" name="Google Shape;5710;p2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1" name="Google Shape;5711;p2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2" name="Google Shape;5712;p2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3" name="Google Shape;5713;p2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4" name="Google Shape;5714;p2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5" name="Google Shape;5715;p2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6" name="Google Shape;5716;p2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7" name="Google Shape;5717;p2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718" name="Google Shape;5718;p2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719" name="Google Shape;5719;p24"/>
          <p:cNvSpPr txBox="1">
            <a:spLocks noGrp="1"/>
          </p:cNvSpPr>
          <p:nvPr>
            <p:ph type="title"/>
          </p:nvPr>
        </p:nvSpPr>
        <p:spPr>
          <a:xfrm>
            <a:off x="2110567" y="1549817"/>
            <a:ext cx="3822800" cy="21508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720" name="Google Shape;5720;p24"/>
          <p:cNvSpPr txBox="1">
            <a:spLocks noGrp="1"/>
          </p:cNvSpPr>
          <p:nvPr>
            <p:ph type="subTitle" idx="1"/>
          </p:nvPr>
        </p:nvSpPr>
        <p:spPr>
          <a:xfrm>
            <a:off x="2110567" y="3752984"/>
            <a:ext cx="3822800" cy="1352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22" name="Google Shape;5722;p2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723" name="Google Shape;5723;p2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724" name="Google Shape;5724;p2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5" name="Google Shape;5725;p2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6" name="Google Shape;5726;p2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7" name="Google Shape;5727;p2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8" name="Google Shape;5728;p2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9" name="Google Shape;5729;p2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0" name="Google Shape;5730;p2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1" name="Google Shape;5731;p2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2" name="Google Shape;5732;p2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3" name="Google Shape;5733;p2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4" name="Google Shape;5734;p2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5" name="Google Shape;5735;p2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6" name="Google Shape;5736;p2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7" name="Google Shape;5737;p2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8" name="Google Shape;5738;p2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9" name="Google Shape;5739;p2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0" name="Google Shape;5740;p2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1" name="Google Shape;5741;p2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2" name="Google Shape;5742;p2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3" name="Google Shape;5743;p2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4" name="Google Shape;5744;p2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5" name="Google Shape;5745;p2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6" name="Google Shape;5746;p2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7" name="Google Shape;5747;p2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8" name="Google Shape;5748;p2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9" name="Google Shape;5749;p2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0" name="Google Shape;5750;p2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1" name="Google Shape;5751;p2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2" name="Google Shape;5752;p2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3" name="Google Shape;5753;p2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4" name="Google Shape;5754;p2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5" name="Google Shape;5755;p2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6" name="Google Shape;5756;p2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7" name="Google Shape;5757;p2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8" name="Google Shape;5758;p2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9" name="Google Shape;5759;p2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0" name="Google Shape;5760;p2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1" name="Google Shape;5761;p2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2" name="Google Shape;5762;p2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3" name="Google Shape;5763;p2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4" name="Google Shape;5764;p2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5" name="Google Shape;5765;p2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6" name="Google Shape;5766;p2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7" name="Google Shape;5767;p2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8" name="Google Shape;5768;p2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9" name="Google Shape;5769;p2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0" name="Google Shape;5770;p2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1" name="Google Shape;5771;p2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2" name="Google Shape;5772;p2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3" name="Google Shape;5773;p2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4" name="Google Shape;5774;p2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5" name="Google Shape;5775;p2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6" name="Google Shape;5776;p2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7" name="Google Shape;5777;p2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8" name="Google Shape;5778;p2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9" name="Google Shape;5779;p2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0" name="Google Shape;5780;p2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1" name="Google Shape;5781;p2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2" name="Google Shape;5782;p2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3" name="Google Shape;5783;p2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4" name="Google Shape;5784;p2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5" name="Google Shape;5785;p2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6" name="Google Shape;5786;p2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7" name="Google Shape;5787;p2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8" name="Google Shape;5788;p2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9" name="Google Shape;5789;p2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0" name="Google Shape;5790;p2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1" name="Google Shape;5791;p2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792" name="Google Shape;5792;p2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793" name="Google Shape;5793;p2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4" name="Google Shape;5794;p2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95" name="Google Shape;5795;p25"/>
              <p:cNvGrpSpPr/>
              <p:nvPr/>
            </p:nvGrpSpPr>
            <p:grpSpPr>
              <a:xfrm>
                <a:off x="2915725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5796" name="Google Shape;5796;p25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7" name="Google Shape;5797;p25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8" name="Google Shape;5798;p25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9" name="Google Shape;5799;p25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0" name="Google Shape;5800;p25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1" name="Google Shape;5801;p25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2" name="Google Shape;5802;p25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3" name="Google Shape;5803;p25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4" name="Google Shape;5804;p25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5" name="Google Shape;5805;p25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6" name="Google Shape;5806;p25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7" name="Google Shape;5807;p25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8" name="Google Shape;5808;p25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9" name="Google Shape;5809;p25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0" name="Google Shape;5810;p25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1" name="Google Shape;5811;p25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2" name="Google Shape;5812;p25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3" name="Google Shape;5813;p25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4" name="Google Shape;5814;p25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5" name="Google Shape;5815;p25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6" name="Google Shape;5816;p25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7" name="Google Shape;5817;p25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8" name="Google Shape;5818;p25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9" name="Google Shape;5819;p25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0" name="Google Shape;5820;p25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1" name="Google Shape;5821;p25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2" name="Google Shape;5822;p25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3" name="Google Shape;5823;p25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4" name="Google Shape;5824;p25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5" name="Google Shape;5825;p25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6" name="Google Shape;5826;p25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7" name="Google Shape;5827;p25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8" name="Google Shape;5828;p25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9" name="Google Shape;5829;p25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0" name="Google Shape;5830;p25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1" name="Google Shape;5831;p25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2" name="Google Shape;5832;p25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3" name="Google Shape;5833;p25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4" name="Google Shape;5834;p25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5" name="Google Shape;5835;p25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6" name="Google Shape;5836;p25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7" name="Google Shape;5837;p25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8" name="Google Shape;5838;p25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9" name="Google Shape;5839;p25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0" name="Google Shape;5840;p25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1" name="Google Shape;5841;p25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2" name="Google Shape;5842;p25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3" name="Google Shape;5843;p25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4" name="Google Shape;5844;p25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5" name="Google Shape;5845;p25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6" name="Google Shape;5846;p25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7" name="Google Shape;5847;p25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8" name="Google Shape;5848;p25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9" name="Google Shape;5849;p25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0" name="Google Shape;5850;p25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1" name="Google Shape;5851;p25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2" name="Google Shape;5852;p25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3" name="Google Shape;5853;p25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4" name="Google Shape;5854;p25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5" name="Google Shape;5855;p25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6" name="Google Shape;5856;p25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7" name="Google Shape;5857;p25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8" name="Google Shape;5858;p25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9" name="Google Shape;5859;p25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0" name="Google Shape;5860;p25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1" name="Google Shape;5861;p25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2" name="Google Shape;5862;p25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3" name="Google Shape;5863;p25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4" name="Google Shape;5864;p25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5" name="Google Shape;5865;p25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6" name="Google Shape;5866;p25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7" name="Google Shape;5867;p25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8" name="Google Shape;5868;p25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9" name="Google Shape;5869;p25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0" name="Google Shape;5870;p25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1" name="Google Shape;5871;p25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2" name="Google Shape;5872;p25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3" name="Google Shape;5873;p25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4" name="Google Shape;5874;p25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5" name="Google Shape;5875;p25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6" name="Google Shape;5876;p25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7" name="Google Shape;5877;p25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8" name="Google Shape;5878;p25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9" name="Google Shape;5879;p25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0" name="Google Shape;5880;p25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1" name="Google Shape;5881;p25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2" name="Google Shape;5882;p25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3" name="Google Shape;5883;p25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4" name="Google Shape;5884;p25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5" name="Google Shape;5885;p25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6" name="Google Shape;5886;p25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7" name="Google Shape;5887;p25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8" name="Google Shape;5888;p25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9" name="Google Shape;5889;p25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0" name="Google Shape;5890;p25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1" name="Google Shape;5891;p25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2" name="Google Shape;5892;p25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3" name="Google Shape;5893;p25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4" name="Google Shape;5894;p25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5" name="Google Shape;5895;p25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6" name="Google Shape;5896;p25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7" name="Google Shape;5897;p25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8" name="Google Shape;5898;p25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9" name="Google Shape;5899;p25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0" name="Google Shape;5900;p25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1" name="Google Shape;5901;p25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2" name="Google Shape;5902;p25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3" name="Google Shape;5903;p25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4" name="Google Shape;5904;p25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5" name="Google Shape;5905;p25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6" name="Google Shape;5906;p25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7" name="Google Shape;5907;p25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8" name="Google Shape;5908;p25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9" name="Google Shape;5909;p25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0" name="Google Shape;5910;p25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1" name="Google Shape;5911;p25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2" name="Google Shape;5912;p25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3" name="Google Shape;5913;p25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4" name="Google Shape;5914;p25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5" name="Google Shape;5915;p25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6" name="Google Shape;5916;p25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7" name="Google Shape;5917;p25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8" name="Google Shape;5918;p25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9" name="Google Shape;5919;p25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0" name="Google Shape;5920;p25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1" name="Google Shape;5921;p25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2" name="Google Shape;5922;p25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3" name="Google Shape;5923;p25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4" name="Google Shape;5924;p25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5" name="Google Shape;5925;p25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6" name="Google Shape;5926;p25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7" name="Google Shape;5927;p25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8" name="Google Shape;5928;p25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9" name="Google Shape;5929;p25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0" name="Google Shape;5930;p25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1" name="Google Shape;5931;p25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2" name="Google Shape;5932;p25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3" name="Google Shape;5933;p25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4" name="Google Shape;5934;p25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5" name="Google Shape;5935;p25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6" name="Google Shape;5936;p25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7" name="Google Shape;5937;p25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8" name="Google Shape;5938;p25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9" name="Google Shape;5939;p25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0" name="Google Shape;5940;p25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1" name="Google Shape;5941;p25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2" name="Google Shape;5942;p25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3" name="Google Shape;5943;p25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4" name="Google Shape;5944;p25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5" name="Google Shape;5945;p25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6" name="Google Shape;5946;p25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7" name="Google Shape;5947;p25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8" name="Google Shape;5948;p25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9" name="Google Shape;5949;p25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0" name="Google Shape;5950;p25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1" name="Google Shape;5951;p25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2" name="Google Shape;5952;p25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3" name="Google Shape;5953;p25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4" name="Google Shape;5954;p25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55" name="Google Shape;5955;p25"/>
              <p:cNvGrpSpPr/>
              <p:nvPr/>
            </p:nvGrpSpPr>
            <p:grpSpPr>
              <a:xfrm>
                <a:off x="6624930" y="3887079"/>
                <a:ext cx="1017552" cy="529124"/>
                <a:chOff x="564250" y="3174600"/>
                <a:chExt cx="361925" cy="188200"/>
              </a:xfrm>
            </p:grpSpPr>
            <p:sp>
              <p:nvSpPr>
                <p:cNvPr id="5956" name="Google Shape;5956;p2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7" name="Google Shape;5957;p2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8" name="Google Shape;5958;p25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9" name="Google Shape;5959;p25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0" name="Google Shape;5960;p25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1" name="Google Shape;5961;p25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2" name="Google Shape;5962;p25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3" name="Google Shape;5963;p25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4" name="Google Shape;5964;p25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5" name="Google Shape;5965;p25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6" name="Google Shape;5966;p25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7" name="Google Shape;5967;p25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8" name="Google Shape;5968;p25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9" name="Google Shape;5969;p25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0" name="Google Shape;5970;p25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1" name="Google Shape;5971;p25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2" name="Google Shape;5972;p25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3" name="Google Shape;5973;p25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4" name="Google Shape;5974;p25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5" name="Google Shape;5975;p25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6" name="Google Shape;5976;p25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7" name="Google Shape;5977;p25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8" name="Google Shape;5978;p25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9" name="Google Shape;5979;p25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0" name="Google Shape;5980;p25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981" name="Google Shape;5981;p2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82" name="Google Shape;5982;p2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983" name="Google Shape;5983;p2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4" name="Google Shape;5984;p2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5" name="Google Shape;5985;p2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6" name="Google Shape;5986;p2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7" name="Google Shape;5987;p2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988" name="Google Shape;5988;p2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989" name="Google Shape;5989;p2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0" name="Google Shape;5990;p2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1" name="Google Shape;5991;p2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2" name="Google Shape;5992;p2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3" name="Google Shape;5993;p2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4" name="Google Shape;5994;p2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5" name="Google Shape;5995;p2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6" name="Google Shape;5996;p2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7" name="Google Shape;5997;p2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8" name="Google Shape;5998;p2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9" name="Google Shape;5999;p2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0" name="Google Shape;6000;p2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1" name="Google Shape;6001;p2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2" name="Google Shape;6002;p2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3" name="Google Shape;6003;p2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4" name="Google Shape;6004;p2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5" name="Google Shape;6005;p2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6" name="Google Shape;6006;p2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7" name="Google Shape;6007;p2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8" name="Google Shape;6008;p2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9" name="Google Shape;6009;p2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0" name="Google Shape;6010;p2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1" name="Google Shape;6011;p2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2" name="Google Shape;6012;p2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3" name="Google Shape;6013;p2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4" name="Google Shape;6014;p2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5" name="Google Shape;6015;p2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6" name="Google Shape;6016;p2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7" name="Google Shape;6017;p2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8" name="Google Shape;6018;p2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9" name="Google Shape;6019;p2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0" name="Google Shape;6020;p2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1" name="Google Shape;6021;p2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2" name="Google Shape;6022;p2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023" name="Google Shape;6023;p2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024" name="Google Shape;6024;p2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025" name="Google Shape;6025;p2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6" name="Google Shape;6026;p2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7" name="Google Shape;6027;p2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8" name="Google Shape;6028;p2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9" name="Google Shape;6029;p2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0" name="Google Shape;6030;p2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1" name="Google Shape;6031;p2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2" name="Google Shape;6032;p2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3" name="Google Shape;6033;p2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4" name="Google Shape;6034;p2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5" name="Google Shape;6035;p2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6" name="Google Shape;6036;p2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7" name="Google Shape;6037;p2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8" name="Google Shape;6038;p2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9" name="Google Shape;6039;p2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0" name="Google Shape;6040;p2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1" name="Google Shape;6041;p2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2" name="Google Shape;6042;p2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3" name="Google Shape;6043;p2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4" name="Google Shape;6044;p2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5" name="Google Shape;6045;p2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6" name="Google Shape;6046;p2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7" name="Google Shape;6047;p2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8" name="Google Shape;6048;p2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9" name="Google Shape;6049;p2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0" name="Google Shape;6050;p2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1" name="Google Shape;6051;p2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2" name="Google Shape;6052;p2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3" name="Google Shape;6053;p2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4" name="Google Shape;6054;p2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5" name="Google Shape;6055;p2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6" name="Google Shape;6056;p2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7" name="Google Shape;6057;p2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8" name="Google Shape;6058;p2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9" name="Google Shape;6059;p2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0" name="Google Shape;6060;p2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1" name="Google Shape;6061;p2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2" name="Google Shape;6062;p2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3" name="Google Shape;6063;p2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4" name="Google Shape;6064;p2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5" name="Google Shape;6065;p2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6" name="Google Shape;6066;p2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7" name="Google Shape;6067;p2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8" name="Google Shape;6068;p2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9" name="Google Shape;6069;p2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0" name="Google Shape;6070;p2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1" name="Google Shape;6071;p2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2" name="Google Shape;6072;p2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3" name="Google Shape;6073;p2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4" name="Google Shape;6074;p2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5" name="Google Shape;6075;p2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6" name="Google Shape;6076;p2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7" name="Google Shape;6077;p2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8" name="Google Shape;6078;p2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9" name="Google Shape;6079;p2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0" name="Google Shape;6080;p2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1" name="Google Shape;6081;p2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2" name="Google Shape;6082;p2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3" name="Google Shape;6083;p2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084" name="Google Shape;6084;p25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6085" name="Google Shape;6085;p25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6" name="Google Shape;6086;p25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7" name="Google Shape;6087;p25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8" name="Google Shape;6088;p25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9" name="Google Shape;6089;p25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0" name="Google Shape;6090;p25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1" name="Google Shape;6091;p25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2" name="Google Shape;6092;p25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3" name="Google Shape;6093;p25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4" name="Google Shape;6094;p25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5" name="Google Shape;6095;p25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6" name="Google Shape;6096;p25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7" name="Google Shape;6097;p25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8" name="Google Shape;6098;p25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9" name="Google Shape;6099;p25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0" name="Google Shape;6100;p25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1" name="Google Shape;6101;p25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2" name="Google Shape;6102;p25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3" name="Google Shape;6103;p25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4" name="Google Shape;6104;p25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5" name="Google Shape;6105;p25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6" name="Google Shape;6106;p25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7" name="Google Shape;6107;p25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8" name="Google Shape;6108;p25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9" name="Google Shape;6109;p25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0" name="Google Shape;6110;p25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1" name="Google Shape;6111;p25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2" name="Google Shape;6112;p25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3" name="Google Shape;6113;p2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4" name="Google Shape;6114;p2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5" name="Google Shape;6115;p25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6" name="Google Shape;6116;p25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7" name="Google Shape;6117;p25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8" name="Google Shape;6118;p25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9" name="Google Shape;6119;p25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0" name="Google Shape;6120;p25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1" name="Google Shape;6121;p25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2" name="Google Shape;6122;p25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3" name="Google Shape;6123;p25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4" name="Google Shape;6124;p25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5" name="Google Shape;6125;p25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6" name="Google Shape;6126;p25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7" name="Google Shape;6127;p25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8" name="Google Shape;6128;p25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9" name="Google Shape;6129;p25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0" name="Google Shape;6130;p25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1" name="Google Shape;6131;p25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2" name="Google Shape;6132;p25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3" name="Google Shape;6133;p25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4" name="Google Shape;6134;p25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5" name="Google Shape;6135;p25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6" name="Google Shape;6136;p25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7" name="Google Shape;6137;p25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8" name="Google Shape;6138;p25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9" name="Google Shape;6139;p25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0" name="Google Shape;6140;p25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1" name="Google Shape;6141;p25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2" name="Google Shape;6142;p25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3" name="Google Shape;6143;p25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4" name="Google Shape;6144;p25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5" name="Google Shape;6145;p25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6" name="Google Shape;6146;p25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7" name="Google Shape;6147;p25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8" name="Google Shape;6148;p25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9" name="Google Shape;6149;p25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0" name="Google Shape;6150;p25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1" name="Google Shape;6151;p25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2" name="Google Shape;6152;p25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3" name="Google Shape;6153;p25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4" name="Google Shape;6154;p25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5" name="Google Shape;6155;p25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6" name="Google Shape;6156;p25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7" name="Google Shape;6157;p25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8" name="Google Shape;6158;p25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9" name="Google Shape;6159;p25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160" name="Google Shape;6160;p2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161" name="Google Shape;6161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6162" name="Google Shape;6162;p25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4" name="Google Shape;6164;p2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165" name="Google Shape;6165;p26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166" name="Google Shape;6166;p2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7" name="Google Shape;6167;p2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8" name="Google Shape;6168;p2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9" name="Google Shape;6169;p2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0" name="Google Shape;6170;p2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1" name="Google Shape;6171;p2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2" name="Google Shape;6172;p2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3" name="Google Shape;6173;p2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4" name="Google Shape;6174;p2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5" name="Google Shape;6175;p2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6" name="Google Shape;6176;p2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7" name="Google Shape;6177;p2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8" name="Google Shape;6178;p2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9" name="Google Shape;6179;p2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0" name="Google Shape;6180;p2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1" name="Google Shape;6181;p2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2" name="Google Shape;6182;p2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3" name="Google Shape;6183;p2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4" name="Google Shape;6184;p2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5" name="Google Shape;6185;p2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6" name="Google Shape;6186;p2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7" name="Google Shape;6187;p2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8" name="Google Shape;6188;p2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9" name="Google Shape;6189;p2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0" name="Google Shape;6190;p2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1" name="Google Shape;6191;p2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2" name="Google Shape;6192;p2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3" name="Google Shape;6193;p2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4" name="Google Shape;6194;p2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5" name="Google Shape;6195;p2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6" name="Google Shape;6196;p2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7" name="Google Shape;6197;p2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8" name="Google Shape;6198;p2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9" name="Google Shape;6199;p2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0" name="Google Shape;6200;p2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1" name="Google Shape;6201;p2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2" name="Google Shape;6202;p2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3" name="Google Shape;6203;p2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4" name="Google Shape;6204;p2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5" name="Google Shape;6205;p2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6" name="Google Shape;6206;p2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7" name="Google Shape;6207;p2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8" name="Google Shape;6208;p2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9" name="Google Shape;6209;p2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0" name="Google Shape;6210;p2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1" name="Google Shape;6211;p2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2" name="Google Shape;6212;p2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3" name="Google Shape;6213;p2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4" name="Google Shape;6214;p2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5" name="Google Shape;6215;p2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6" name="Google Shape;6216;p2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7" name="Google Shape;6217;p2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8" name="Google Shape;6218;p2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9" name="Google Shape;6219;p2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0" name="Google Shape;6220;p2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1" name="Google Shape;6221;p2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2" name="Google Shape;6222;p2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3" name="Google Shape;6223;p2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4" name="Google Shape;6224;p2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5" name="Google Shape;6225;p2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6" name="Google Shape;6226;p2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7" name="Google Shape;6227;p2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8" name="Google Shape;6228;p26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9" name="Google Shape;6229;p2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0" name="Google Shape;6230;p26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1" name="Google Shape;6231;p2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2" name="Google Shape;6232;p2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3" name="Google Shape;6233;p2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4" name="Google Shape;6234;p2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5" name="Google Shape;6235;p2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236" name="Google Shape;6236;p26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237" name="Google Shape;6237;p26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8" name="Google Shape;6238;p26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239" name="Google Shape;6239;p2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0" name="Google Shape;6240;p2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1" name="Google Shape;6241;p2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2" name="Google Shape;6242;p2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3" name="Google Shape;6243;p2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244" name="Google Shape;6244;p2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245" name="Google Shape;6245;p2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6" name="Google Shape;6246;p2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7" name="Google Shape;6247;p2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8" name="Google Shape;6248;p2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9" name="Google Shape;6249;p2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0" name="Google Shape;6250;p2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1" name="Google Shape;6251;p2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2" name="Google Shape;6252;p2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3" name="Google Shape;6253;p2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4" name="Google Shape;6254;p2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5" name="Google Shape;6255;p2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6" name="Google Shape;6256;p2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7" name="Google Shape;6257;p2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8" name="Google Shape;6258;p2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9" name="Google Shape;6259;p2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0" name="Google Shape;6260;p2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1" name="Google Shape;6261;p2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2" name="Google Shape;6262;p2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3" name="Google Shape;6263;p2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4" name="Google Shape;6264;p2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5" name="Google Shape;6265;p2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6" name="Google Shape;6266;p2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7" name="Google Shape;6267;p2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8" name="Google Shape;6268;p2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9" name="Google Shape;6269;p2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0" name="Google Shape;6270;p2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1" name="Google Shape;6271;p2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2" name="Google Shape;6272;p2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3" name="Google Shape;6273;p2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4" name="Google Shape;6274;p2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5" name="Google Shape;6275;p2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6" name="Google Shape;6276;p2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7" name="Google Shape;6277;p2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8" name="Google Shape;6278;p2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279" name="Google Shape;6279;p2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280" name="Google Shape;6280;p2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281" name="Google Shape;6281;p2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2" name="Google Shape;6282;p2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3" name="Google Shape;6283;p2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4" name="Google Shape;6284;p2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5" name="Google Shape;6285;p2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6" name="Google Shape;6286;p2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7" name="Google Shape;6287;p2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8" name="Google Shape;6288;p2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9" name="Google Shape;6289;p2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0" name="Google Shape;6290;p2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1" name="Google Shape;6291;p2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2" name="Google Shape;6292;p2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3" name="Google Shape;6293;p2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4" name="Google Shape;6294;p2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5" name="Google Shape;6295;p2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6" name="Google Shape;6296;p2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7" name="Google Shape;6297;p2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8" name="Google Shape;6298;p2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9" name="Google Shape;6299;p2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0" name="Google Shape;6300;p2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1" name="Google Shape;6301;p2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2" name="Google Shape;6302;p2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3" name="Google Shape;6303;p2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4" name="Google Shape;6304;p2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5" name="Google Shape;6305;p2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6" name="Google Shape;6306;p2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7" name="Google Shape;6307;p2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8" name="Google Shape;6308;p2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9" name="Google Shape;6309;p2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0" name="Google Shape;6310;p2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1" name="Google Shape;6311;p2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2" name="Google Shape;6312;p2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3" name="Google Shape;6313;p2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4" name="Google Shape;6314;p2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5" name="Google Shape;6315;p2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6" name="Google Shape;6316;p2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7" name="Google Shape;6317;p2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8" name="Google Shape;6318;p2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9" name="Google Shape;6319;p2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0" name="Google Shape;6320;p2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1" name="Google Shape;6321;p2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2" name="Google Shape;6322;p2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3" name="Google Shape;6323;p2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4" name="Google Shape;6324;p2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5" name="Google Shape;6325;p2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6" name="Google Shape;6326;p2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7" name="Google Shape;6327;p2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8" name="Google Shape;6328;p2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9" name="Google Shape;6329;p2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0" name="Google Shape;6330;p2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1" name="Google Shape;6331;p2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2" name="Google Shape;6332;p2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3" name="Google Shape;6333;p2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4" name="Google Shape;6334;p2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5" name="Google Shape;6335;p2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6" name="Google Shape;6336;p2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7" name="Google Shape;6337;p2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8" name="Google Shape;6338;p2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9" name="Google Shape;6339;p2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340" name="Google Shape;6340;p2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341" name="Google Shape;6341;p26"/>
          <p:cNvSpPr txBox="1">
            <a:spLocks noGrp="1"/>
          </p:cNvSpPr>
          <p:nvPr>
            <p:ph type="body" idx="1"/>
          </p:nvPr>
        </p:nvSpPr>
        <p:spPr>
          <a:xfrm>
            <a:off x="960000" y="1649433"/>
            <a:ext cx="5016800" cy="412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 sz="17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165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765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42" name="Google Shape;6342;p26"/>
          <p:cNvSpPr txBox="1">
            <a:spLocks noGrp="1"/>
          </p:cNvSpPr>
          <p:nvPr>
            <p:ph type="body" idx="2"/>
          </p:nvPr>
        </p:nvSpPr>
        <p:spPr>
          <a:xfrm>
            <a:off x="6215200" y="1649433"/>
            <a:ext cx="5016800" cy="412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 sz="17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165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765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43" name="Google Shape;6343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6344" name="Google Shape;6344;p26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46" name="Google Shape;6346;p2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347" name="Google Shape;6347;p27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348" name="Google Shape;6348;p2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9" name="Google Shape;6349;p2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0" name="Google Shape;6350;p2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1" name="Google Shape;6351;p2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2" name="Google Shape;6352;p2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3" name="Google Shape;6353;p2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4" name="Google Shape;6354;p2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5" name="Google Shape;6355;p2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6" name="Google Shape;6356;p2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7" name="Google Shape;6357;p2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8" name="Google Shape;6358;p2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9" name="Google Shape;6359;p2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0" name="Google Shape;6360;p2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1" name="Google Shape;6361;p2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2" name="Google Shape;6362;p2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3" name="Google Shape;6363;p2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4" name="Google Shape;6364;p2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5" name="Google Shape;6365;p2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6" name="Google Shape;6366;p2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7" name="Google Shape;6367;p2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8" name="Google Shape;6368;p2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9" name="Google Shape;6369;p2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0" name="Google Shape;6370;p2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1" name="Google Shape;6371;p2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2" name="Google Shape;6372;p2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3" name="Google Shape;6373;p2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4" name="Google Shape;6374;p2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5" name="Google Shape;6375;p2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6" name="Google Shape;6376;p2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7" name="Google Shape;6377;p2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8" name="Google Shape;6378;p2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9" name="Google Shape;6379;p2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0" name="Google Shape;6380;p2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1" name="Google Shape;6381;p2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2" name="Google Shape;6382;p2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3" name="Google Shape;6383;p2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4" name="Google Shape;6384;p2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5" name="Google Shape;6385;p2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6" name="Google Shape;6386;p2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7" name="Google Shape;6387;p2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8" name="Google Shape;6388;p2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9" name="Google Shape;6389;p2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0" name="Google Shape;6390;p2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1" name="Google Shape;6391;p2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2" name="Google Shape;6392;p2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3" name="Google Shape;6393;p2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4" name="Google Shape;6394;p2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5" name="Google Shape;6395;p2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6" name="Google Shape;6396;p2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7" name="Google Shape;6397;p2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8" name="Google Shape;6398;p2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9" name="Google Shape;6399;p2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0" name="Google Shape;6400;p2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1" name="Google Shape;6401;p2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2" name="Google Shape;6402;p2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3" name="Google Shape;6403;p2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4" name="Google Shape;6404;p2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5" name="Google Shape;6405;p2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6" name="Google Shape;6406;p2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7" name="Google Shape;6407;p2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8" name="Google Shape;6408;p2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9" name="Google Shape;6409;p2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0" name="Google Shape;6410;p27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1" name="Google Shape;6411;p2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2" name="Google Shape;6412;p27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3" name="Google Shape;6413;p2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4" name="Google Shape;6414;p2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5" name="Google Shape;6415;p2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6" name="Google Shape;6416;p2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7" name="Google Shape;6417;p2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418" name="Google Shape;6418;p27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419" name="Google Shape;6419;p27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0" name="Google Shape;6420;p27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421" name="Google Shape;6421;p2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2" name="Google Shape;6422;p2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3" name="Google Shape;6423;p2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4" name="Google Shape;6424;p2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5" name="Google Shape;6425;p2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426" name="Google Shape;6426;p2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427" name="Google Shape;6427;p2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8" name="Google Shape;6428;p2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9" name="Google Shape;6429;p2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0" name="Google Shape;6430;p2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1" name="Google Shape;6431;p2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2" name="Google Shape;6432;p2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3" name="Google Shape;6433;p2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4" name="Google Shape;6434;p2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5" name="Google Shape;6435;p2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6" name="Google Shape;6436;p2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7" name="Google Shape;6437;p2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8" name="Google Shape;6438;p2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9" name="Google Shape;6439;p2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0" name="Google Shape;6440;p2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1" name="Google Shape;6441;p2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2" name="Google Shape;6442;p2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3" name="Google Shape;6443;p2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4" name="Google Shape;6444;p2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5" name="Google Shape;6445;p2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6" name="Google Shape;6446;p2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7" name="Google Shape;6447;p2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8" name="Google Shape;6448;p2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9" name="Google Shape;6449;p2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0" name="Google Shape;6450;p2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1" name="Google Shape;6451;p2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2" name="Google Shape;6452;p2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3" name="Google Shape;6453;p2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4" name="Google Shape;6454;p2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5" name="Google Shape;6455;p2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6" name="Google Shape;6456;p2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7" name="Google Shape;6457;p2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8" name="Google Shape;6458;p2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9" name="Google Shape;6459;p2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0" name="Google Shape;6460;p2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461" name="Google Shape;6461;p2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462" name="Google Shape;6462;p2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463" name="Google Shape;6463;p2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4" name="Google Shape;6464;p2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5" name="Google Shape;6465;p2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6" name="Google Shape;6466;p2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7" name="Google Shape;6467;p2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8" name="Google Shape;6468;p2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9" name="Google Shape;6469;p2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0" name="Google Shape;6470;p2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1" name="Google Shape;6471;p2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2" name="Google Shape;6472;p2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3" name="Google Shape;6473;p2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4" name="Google Shape;6474;p2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5" name="Google Shape;6475;p2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6" name="Google Shape;6476;p2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7" name="Google Shape;6477;p2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8" name="Google Shape;6478;p2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9" name="Google Shape;6479;p2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0" name="Google Shape;6480;p2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1" name="Google Shape;6481;p2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2" name="Google Shape;6482;p2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3" name="Google Shape;6483;p2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4" name="Google Shape;6484;p2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5" name="Google Shape;6485;p2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6" name="Google Shape;6486;p2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7" name="Google Shape;6487;p2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8" name="Google Shape;6488;p2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9" name="Google Shape;6489;p2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0" name="Google Shape;6490;p2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1" name="Google Shape;6491;p2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2" name="Google Shape;6492;p2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3" name="Google Shape;6493;p2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4" name="Google Shape;6494;p2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5" name="Google Shape;6495;p2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6" name="Google Shape;6496;p2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7" name="Google Shape;6497;p2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8" name="Google Shape;6498;p2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9" name="Google Shape;6499;p2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0" name="Google Shape;6500;p2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1" name="Google Shape;6501;p2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2" name="Google Shape;6502;p2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3" name="Google Shape;6503;p2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4" name="Google Shape;6504;p2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5" name="Google Shape;6505;p2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6" name="Google Shape;6506;p2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7" name="Google Shape;6507;p2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8" name="Google Shape;6508;p2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9" name="Google Shape;6509;p2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0" name="Google Shape;6510;p2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1" name="Google Shape;6511;p2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2" name="Google Shape;6512;p2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3" name="Google Shape;6513;p2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4" name="Google Shape;6514;p2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5" name="Google Shape;6515;p2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6" name="Google Shape;6516;p2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7" name="Google Shape;6517;p2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8" name="Google Shape;6518;p2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9" name="Google Shape;6519;p2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0" name="Google Shape;6520;p2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1" name="Google Shape;6521;p2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522" name="Google Shape;6522;p2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523" name="Google Shape;6523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524" name="Google Shape;6524;p27"/>
          <p:cNvSpPr txBox="1">
            <a:spLocks noGrp="1"/>
          </p:cNvSpPr>
          <p:nvPr>
            <p:ph type="title" idx="2"/>
          </p:nvPr>
        </p:nvSpPr>
        <p:spPr>
          <a:xfrm>
            <a:off x="960000" y="3673667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5" name="Google Shape;6525;p27"/>
          <p:cNvSpPr txBox="1">
            <a:spLocks noGrp="1"/>
          </p:cNvSpPr>
          <p:nvPr>
            <p:ph type="subTitle" idx="1"/>
          </p:nvPr>
        </p:nvSpPr>
        <p:spPr>
          <a:xfrm>
            <a:off x="960000" y="4395641"/>
            <a:ext cx="3115200" cy="7552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6" name="Google Shape;6526;p27"/>
          <p:cNvSpPr txBox="1">
            <a:spLocks noGrp="1"/>
          </p:cNvSpPr>
          <p:nvPr>
            <p:ph type="title" idx="3"/>
          </p:nvPr>
        </p:nvSpPr>
        <p:spPr>
          <a:xfrm>
            <a:off x="4538400" y="3673684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7" name="Google Shape;6527;p27"/>
          <p:cNvSpPr txBox="1">
            <a:spLocks noGrp="1"/>
          </p:cNvSpPr>
          <p:nvPr>
            <p:ph type="subTitle" idx="4"/>
          </p:nvPr>
        </p:nvSpPr>
        <p:spPr>
          <a:xfrm>
            <a:off x="4538400" y="4395657"/>
            <a:ext cx="3115200" cy="7552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8" name="Google Shape;6528;p27"/>
          <p:cNvSpPr txBox="1">
            <a:spLocks noGrp="1"/>
          </p:cNvSpPr>
          <p:nvPr>
            <p:ph type="title" idx="5"/>
          </p:nvPr>
        </p:nvSpPr>
        <p:spPr>
          <a:xfrm>
            <a:off x="8116800" y="3673667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9" name="Google Shape;6529;p27"/>
          <p:cNvSpPr txBox="1">
            <a:spLocks noGrp="1"/>
          </p:cNvSpPr>
          <p:nvPr>
            <p:ph type="subTitle" idx="6"/>
          </p:nvPr>
        </p:nvSpPr>
        <p:spPr>
          <a:xfrm>
            <a:off x="8116800" y="4395641"/>
            <a:ext cx="3115200" cy="7552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530" name="Google Shape;6530;p27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32" name="Google Shape;6532;p2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533" name="Google Shape;6533;p28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534" name="Google Shape;6534;p2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5" name="Google Shape;6535;p2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6" name="Google Shape;6536;p2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7" name="Google Shape;6537;p2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8" name="Google Shape;6538;p2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9" name="Google Shape;6539;p2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0" name="Google Shape;6540;p2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1" name="Google Shape;6541;p2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2" name="Google Shape;6542;p2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3" name="Google Shape;6543;p2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4" name="Google Shape;6544;p2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5" name="Google Shape;6545;p2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6" name="Google Shape;6546;p2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7" name="Google Shape;6547;p2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8" name="Google Shape;6548;p2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9" name="Google Shape;6549;p2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0" name="Google Shape;6550;p2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1" name="Google Shape;6551;p2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2" name="Google Shape;6552;p2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3" name="Google Shape;6553;p2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4" name="Google Shape;6554;p2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5" name="Google Shape;6555;p2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6" name="Google Shape;6556;p2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7" name="Google Shape;6557;p2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8" name="Google Shape;6558;p2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9" name="Google Shape;6559;p2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0" name="Google Shape;6560;p2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1" name="Google Shape;6561;p2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2" name="Google Shape;6562;p2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3" name="Google Shape;6563;p2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4" name="Google Shape;6564;p2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5" name="Google Shape;6565;p2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6" name="Google Shape;6566;p2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7" name="Google Shape;6567;p2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8" name="Google Shape;6568;p2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9" name="Google Shape;6569;p2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0" name="Google Shape;6570;p2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1" name="Google Shape;6571;p2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2" name="Google Shape;6572;p2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3" name="Google Shape;6573;p2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4" name="Google Shape;6574;p2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5" name="Google Shape;6575;p2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6" name="Google Shape;6576;p2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7" name="Google Shape;6577;p2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8" name="Google Shape;6578;p2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9" name="Google Shape;6579;p2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0" name="Google Shape;6580;p2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1" name="Google Shape;6581;p2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2" name="Google Shape;6582;p2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3" name="Google Shape;6583;p2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4" name="Google Shape;6584;p2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5" name="Google Shape;6585;p2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6" name="Google Shape;6586;p2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7" name="Google Shape;6587;p2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8" name="Google Shape;6588;p2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9" name="Google Shape;6589;p2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0" name="Google Shape;6590;p2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1" name="Google Shape;6591;p2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2" name="Google Shape;6592;p2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3" name="Google Shape;6593;p2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4" name="Google Shape;6594;p2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5" name="Google Shape;6595;p2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6" name="Google Shape;6596;p28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7" name="Google Shape;6597;p2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8" name="Google Shape;6598;p28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9" name="Google Shape;6599;p2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0" name="Google Shape;6600;p2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1" name="Google Shape;6601;p2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2" name="Google Shape;6602;p2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3" name="Google Shape;6603;p2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604" name="Google Shape;6604;p28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605" name="Google Shape;6605;p28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06" name="Google Shape;6606;p28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607" name="Google Shape;6607;p2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08" name="Google Shape;6608;p2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09" name="Google Shape;6609;p2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0" name="Google Shape;6610;p2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1" name="Google Shape;6611;p2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12" name="Google Shape;6612;p2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613" name="Google Shape;6613;p2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4" name="Google Shape;6614;p2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5" name="Google Shape;6615;p2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6" name="Google Shape;6616;p2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7" name="Google Shape;6617;p2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8" name="Google Shape;6618;p2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9" name="Google Shape;6619;p2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0" name="Google Shape;6620;p2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1" name="Google Shape;6621;p2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2" name="Google Shape;6622;p2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3" name="Google Shape;6623;p2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4" name="Google Shape;6624;p2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5" name="Google Shape;6625;p2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6" name="Google Shape;6626;p2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7" name="Google Shape;6627;p2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8" name="Google Shape;6628;p2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9" name="Google Shape;6629;p2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0" name="Google Shape;6630;p2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1" name="Google Shape;6631;p2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2" name="Google Shape;6632;p2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3" name="Google Shape;6633;p2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4" name="Google Shape;6634;p2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5" name="Google Shape;6635;p2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6" name="Google Shape;6636;p2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7" name="Google Shape;6637;p2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8" name="Google Shape;6638;p2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9" name="Google Shape;6639;p2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0" name="Google Shape;6640;p2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1" name="Google Shape;6641;p2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2" name="Google Shape;6642;p2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3" name="Google Shape;6643;p2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4" name="Google Shape;6644;p2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5" name="Google Shape;6645;p2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6" name="Google Shape;6646;p2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647" name="Google Shape;6647;p2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48" name="Google Shape;6648;p2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649" name="Google Shape;6649;p2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0" name="Google Shape;6650;p2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1" name="Google Shape;6651;p2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2" name="Google Shape;6652;p2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3" name="Google Shape;6653;p2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4" name="Google Shape;6654;p2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5" name="Google Shape;6655;p2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6" name="Google Shape;6656;p2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7" name="Google Shape;6657;p2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8" name="Google Shape;6658;p2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9" name="Google Shape;6659;p2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0" name="Google Shape;6660;p2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1" name="Google Shape;6661;p2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2" name="Google Shape;6662;p2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3" name="Google Shape;6663;p2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4" name="Google Shape;6664;p2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5" name="Google Shape;6665;p2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6" name="Google Shape;6666;p2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7" name="Google Shape;6667;p2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8" name="Google Shape;6668;p2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9" name="Google Shape;6669;p2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0" name="Google Shape;6670;p2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1" name="Google Shape;6671;p2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2" name="Google Shape;6672;p2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3" name="Google Shape;6673;p2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4" name="Google Shape;6674;p2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5" name="Google Shape;6675;p2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6" name="Google Shape;6676;p2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7" name="Google Shape;6677;p2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8" name="Google Shape;6678;p2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9" name="Google Shape;6679;p2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0" name="Google Shape;6680;p2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1" name="Google Shape;6681;p2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2" name="Google Shape;6682;p2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3" name="Google Shape;6683;p2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4" name="Google Shape;6684;p2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5" name="Google Shape;6685;p2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6" name="Google Shape;6686;p2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7" name="Google Shape;6687;p2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8" name="Google Shape;6688;p2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9" name="Google Shape;6689;p2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0" name="Google Shape;6690;p2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1" name="Google Shape;6691;p2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2" name="Google Shape;6692;p2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3" name="Google Shape;6693;p2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4" name="Google Shape;6694;p2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5" name="Google Shape;6695;p2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6" name="Google Shape;6696;p2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7" name="Google Shape;6697;p2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8" name="Google Shape;6698;p2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9" name="Google Shape;6699;p2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0" name="Google Shape;6700;p2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1" name="Google Shape;6701;p2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2" name="Google Shape;6702;p2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3" name="Google Shape;6703;p2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4" name="Google Shape;6704;p2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5" name="Google Shape;6705;p2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6" name="Google Shape;6706;p2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7" name="Google Shape;6707;p2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708" name="Google Shape;6708;p2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709" name="Google Shape;6709;p2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710" name="Google Shape;6710;p28"/>
          <p:cNvSpPr txBox="1">
            <a:spLocks noGrp="1"/>
          </p:cNvSpPr>
          <p:nvPr>
            <p:ph type="title" idx="2"/>
          </p:nvPr>
        </p:nvSpPr>
        <p:spPr>
          <a:xfrm>
            <a:off x="2489600" y="2111633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1" name="Google Shape;6711;p28"/>
          <p:cNvSpPr txBox="1">
            <a:spLocks noGrp="1"/>
          </p:cNvSpPr>
          <p:nvPr>
            <p:ph type="subTitle" idx="1"/>
          </p:nvPr>
        </p:nvSpPr>
        <p:spPr>
          <a:xfrm>
            <a:off x="2489628" y="2690467"/>
            <a:ext cx="3211600" cy="7524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2" name="Google Shape;6712;p28"/>
          <p:cNvSpPr txBox="1">
            <a:spLocks noGrp="1"/>
          </p:cNvSpPr>
          <p:nvPr>
            <p:ph type="title" idx="3"/>
          </p:nvPr>
        </p:nvSpPr>
        <p:spPr>
          <a:xfrm>
            <a:off x="8020367" y="2111633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3" name="Google Shape;6713;p28"/>
          <p:cNvSpPr txBox="1">
            <a:spLocks noGrp="1"/>
          </p:cNvSpPr>
          <p:nvPr>
            <p:ph type="subTitle" idx="4"/>
          </p:nvPr>
        </p:nvSpPr>
        <p:spPr>
          <a:xfrm>
            <a:off x="8020392" y="2690467"/>
            <a:ext cx="3211600" cy="7524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4" name="Google Shape;6714;p28"/>
          <p:cNvSpPr txBox="1">
            <a:spLocks noGrp="1"/>
          </p:cNvSpPr>
          <p:nvPr>
            <p:ph type="title" idx="5"/>
          </p:nvPr>
        </p:nvSpPr>
        <p:spPr>
          <a:xfrm>
            <a:off x="2489600" y="3988517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5" name="Google Shape;6715;p28"/>
          <p:cNvSpPr txBox="1">
            <a:spLocks noGrp="1"/>
          </p:cNvSpPr>
          <p:nvPr>
            <p:ph type="subTitle" idx="6"/>
          </p:nvPr>
        </p:nvSpPr>
        <p:spPr>
          <a:xfrm>
            <a:off x="2489615" y="4567351"/>
            <a:ext cx="3211600" cy="7524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6" name="Google Shape;6716;p28"/>
          <p:cNvSpPr txBox="1">
            <a:spLocks noGrp="1"/>
          </p:cNvSpPr>
          <p:nvPr>
            <p:ph type="title" idx="7"/>
          </p:nvPr>
        </p:nvSpPr>
        <p:spPr>
          <a:xfrm>
            <a:off x="8020367" y="3988517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7" name="Google Shape;6717;p28"/>
          <p:cNvSpPr txBox="1">
            <a:spLocks noGrp="1"/>
          </p:cNvSpPr>
          <p:nvPr>
            <p:ph type="subTitle" idx="8"/>
          </p:nvPr>
        </p:nvSpPr>
        <p:spPr>
          <a:xfrm>
            <a:off x="8020377" y="4567351"/>
            <a:ext cx="3211600" cy="7524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718" name="Google Shape;6718;p28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B20712A-F861-4AB0-A754-4F5A2033CD4B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0" name="Google Shape;6720;p2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721" name="Google Shape;6721;p29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722" name="Google Shape;6722;p2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3" name="Google Shape;6723;p2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4" name="Google Shape;6724;p2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5" name="Google Shape;6725;p2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6" name="Google Shape;6726;p2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7" name="Google Shape;6727;p2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8" name="Google Shape;6728;p2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9" name="Google Shape;6729;p2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0" name="Google Shape;6730;p2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1" name="Google Shape;6731;p2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2" name="Google Shape;6732;p2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3" name="Google Shape;6733;p2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4" name="Google Shape;6734;p2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5" name="Google Shape;6735;p2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6" name="Google Shape;6736;p2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7" name="Google Shape;6737;p2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8" name="Google Shape;6738;p2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9" name="Google Shape;6739;p2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0" name="Google Shape;6740;p2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1" name="Google Shape;6741;p2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2" name="Google Shape;6742;p2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3" name="Google Shape;6743;p2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4" name="Google Shape;6744;p2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5" name="Google Shape;6745;p2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6" name="Google Shape;6746;p2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7" name="Google Shape;6747;p2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8" name="Google Shape;6748;p2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9" name="Google Shape;6749;p2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0" name="Google Shape;6750;p2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1" name="Google Shape;6751;p2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2" name="Google Shape;6752;p2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3" name="Google Shape;6753;p2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4" name="Google Shape;6754;p2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5" name="Google Shape;6755;p2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6" name="Google Shape;6756;p2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7" name="Google Shape;6757;p2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8" name="Google Shape;6758;p2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9" name="Google Shape;6759;p2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0" name="Google Shape;6760;p2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1" name="Google Shape;6761;p2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2" name="Google Shape;6762;p2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3" name="Google Shape;6763;p2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4" name="Google Shape;6764;p2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5" name="Google Shape;6765;p2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6" name="Google Shape;6766;p2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7" name="Google Shape;6767;p2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8" name="Google Shape;6768;p2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9" name="Google Shape;6769;p2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0" name="Google Shape;6770;p2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1" name="Google Shape;6771;p2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2" name="Google Shape;6772;p2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3" name="Google Shape;6773;p2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4" name="Google Shape;6774;p2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5" name="Google Shape;6775;p2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6" name="Google Shape;6776;p2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7" name="Google Shape;6777;p2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8" name="Google Shape;6778;p2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9" name="Google Shape;6779;p2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0" name="Google Shape;6780;p2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1" name="Google Shape;6781;p2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2" name="Google Shape;6782;p2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3" name="Google Shape;6783;p2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4" name="Google Shape;6784;p29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5" name="Google Shape;6785;p2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6" name="Google Shape;6786;p29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7" name="Google Shape;6787;p2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8" name="Google Shape;6788;p2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9" name="Google Shape;6789;p29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0" name="Google Shape;6790;p2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1" name="Google Shape;6791;p2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792" name="Google Shape;6792;p29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793" name="Google Shape;6793;p2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794" name="Google Shape;6794;p2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795" name="Google Shape;6795;p2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6" name="Google Shape;6796;p2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7" name="Google Shape;6797;p2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8" name="Google Shape;6798;p2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9" name="Google Shape;6799;p2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800" name="Google Shape;6800;p2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801" name="Google Shape;6801;p2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2" name="Google Shape;6802;p2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3" name="Google Shape;6803;p2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4" name="Google Shape;6804;p2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5" name="Google Shape;6805;p2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6" name="Google Shape;6806;p2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7" name="Google Shape;6807;p2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8" name="Google Shape;6808;p2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9" name="Google Shape;6809;p2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0" name="Google Shape;6810;p2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1" name="Google Shape;6811;p2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2" name="Google Shape;6812;p2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3" name="Google Shape;6813;p2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4" name="Google Shape;6814;p2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5" name="Google Shape;6815;p2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6" name="Google Shape;6816;p2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7" name="Google Shape;6817;p2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8" name="Google Shape;6818;p2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9" name="Google Shape;6819;p2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0" name="Google Shape;6820;p2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1" name="Google Shape;6821;p2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2" name="Google Shape;6822;p2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3" name="Google Shape;6823;p2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4" name="Google Shape;6824;p2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5" name="Google Shape;6825;p2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6" name="Google Shape;6826;p2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7" name="Google Shape;6827;p2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8" name="Google Shape;6828;p2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9" name="Google Shape;6829;p2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0" name="Google Shape;6830;p2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1" name="Google Shape;6831;p2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2" name="Google Shape;6832;p2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3" name="Google Shape;6833;p2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4" name="Google Shape;6834;p2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835" name="Google Shape;6835;p2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836" name="Google Shape;6836;p2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837" name="Google Shape;6837;p2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8" name="Google Shape;6838;p2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9" name="Google Shape;6839;p2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0" name="Google Shape;6840;p2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1" name="Google Shape;6841;p2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2" name="Google Shape;6842;p2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3" name="Google Shape;6843;p2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4" name="Google Shape;6844;p2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5" name="Google Shape;6845;p2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6" name="Google Shape;6846;p2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7" name="Google Shape;6847;p2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8" name="Google Shape;6848;p2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9" name="Google Shape;6849;p2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0" name="Google Shape;6850;p2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1" name="Google Shape;6851;p2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2" name="Google Shape;6852;p2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3" name="Google Shape;6853;p2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4" name="Google Shape;6854;p2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5" name="Google Shape;6855;p2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6" name="Google Shape;6856;p2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7" name="Google Shape;6857;p2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8" name="Google Shape;6858;p2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9" name="Google Shape;6859;p2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0" name="Google Shape;6860;p2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1" name="Google Shape;6861;p2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2" name="Google Shape;6862;p2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3" name="Google Shape;6863;p2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4" name="Google Shape;6864;p2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5" name="Google Shape;6865;p2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6" name="Google Shape;6866;p2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7" name="Google Shape;6867;p2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8" name="Google Shape;6868;p2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9" name="Google Shape;6869;p2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0" name="Google Shape;6870;p2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1" name="Google Shape;6871;p2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2" name="Google Shape;6872;p2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3" name="Google Shape;6873;p2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4" name="Google Shape;6874;p2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5" name="Google Shape;6875;p2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6" name="Google Shape;6876;p2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7" name="Google Shape;6877;p2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8" name="Google Shape;6878;p2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9" name="Google Shape;6879;p2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0" name="Google Shape;6880;p2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1" name="Google Shape;6881;p2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2" name="Google Shape;6882;p2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3" name="Google Shape;6883;p2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4" name="Google Shape;6884;p2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5" name="Google Shape;6885;p2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6" name="Google Shape;6886;p2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7" name="Google Shape;6887;p2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8" name="Google Shape;6888;p2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9" name="Google Shape;6889;p2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0" name="Google Shape;6890;p2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1" name="Google Shape;6891;p2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2" name="Google Shape;6892;p2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3" name="Google Shape;6893;p2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4" name="Google Shape;6894;p2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5" name="Google Shape;6895;p2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896" name="Google Shape;6896;p2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897" name="Google Shape;6897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898" name="Google Shape;6898;p29"/>
          <p:cNvSpPr txBox="1">
            <a:spLocks noGrp="1"/>
          </p:cNvSpPr>
          <p:nvPr>
            <p:ph type="title" idx="2"/>
          </p:nvPr>
        </p:nvSpPr>
        <p:spPr>
          <a:xfrm>
            <a:off x="2759484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899" name="Google Shape;6899;p29"/>
          <p:cNvSpPr txBox="1">
            <a:spLocks noGrp="1"/>
          </p:cNvSpPr>
          <p:nvPr>
            <p:ph type="subTitle" idx="1"/>
          </p:nvPr>
        </p:nvSpPr>
        <p:spPr>
          <a:xfrm>
            <a:off x="2759484" y="2594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0" name="Google Shape;6900;p29"/>
          <p:cNvSpPr txBox="1">
            <a:spLocks noGrp="1"/>
          </p:cNvSpPr>
          <p:nvPr>
            <p:ph type="title" idx="3"/>
          </p:nvPr>
        </p:nvSpPr>
        <p:spPr>
          <a:xfrm>
            <a:off x="6358511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1" name="Google Shape;6901;p29"/>
          <p:cNvSpPr txBox="1">
            <a:spLocks noGrp="1"/>
          </p:cNvSpPr>
          <p:nvPr>
            <p:ph type="subTitle" idx="4"/>
          </p:nvPr>
        </p:nvSpPr>
        <p:spPr>
          <a:xfrm>
            <a:off x="6358512" y="2594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2" name="Google Shape;6902;p29"/>
          <p:cNvSpPr txBox="1">
            <a:spLocks noGrp="1"/>
          </p:cNvSpPr>
          <p:nvPr>
            <p:ph type="title" idx="5"/>
          </p:nvPr>
        </p:nvSpPr>
        <p:spPr>
          <a:xfrm>
            <a:off x="960000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3" name="Google Shape;6903;p29"/>
          <p:cNvSpPr txBox="1">
            <a:spLocks noGrp="1"/>
          </p:cNvSpPr>
          <p:nvPr>
            <p:ph type="subTitle" idx="6"/>
          </p:nvPr>
        </p:nvSpPr>
        <p:spPr>
          <a:xfrm>
            <a:off x="960000" y="4468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4" name="Google Shape;6904;p29"/>
          <p:cNvSpPr txBox="1">
            <a:spLocks noGrp="1"/>
          </p:cNvSpPr>
          <p:nvPr>
            <p:ph type="title" idx="7"/>
          </p:nvPr>
        </p:nvSpPr>
        <p:spPr>
          <a:xfrm>
            <a:off x="4559028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5" name="Google Shape;6905;p29"/>
          <p:cNvSpPr txBox="1">
            <a:spLocks noGrp="1"/>
          </p:cNvSpPr>
          <p:nvPr>
            <p:ph type="subTitle" idx="8"/>
          </p:nvPr>
        </p:nvSpPr>
        <p:spPr>
          <a:xfrm>
            <a:off x="4559028" y="4468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6" name="Google Shape;6906;p29"/>
          <p:cNvSpPr txBox="1">
            <a:spLocks noGrp="1"/>
          </p:cNvSpPr>
          <p:nvPr>
            <p:ph type="title" idx="9"/>
          </p:nvPr>
        </p:nvSpPr>
        <p:spPr>
          <a:xfrm>
            <a:off x="8158065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7" name="Google Shape;6907;p29"/>
          <p:cNvSpPr txBox="1">
            <a:spLocks noGrp="1"/>
          </p:cNvSpPr>
          <p:nvPr>
            <p:ph type="subTitle" idx="13"/>
          </p:nvPr>
        </p:nvSpPr>
        <p:spPr>
          <a:xfrm>
            <a:off x="8158067" y="4468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908" name="Google Shape;6908;p29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10" name="Google Shape;6910;p30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911" name="Google Shape;6911;p30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912" name="Google Shape;6912;p30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3" name="Google Shape;6913;p30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4" name="Google Shape;6914;p30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5" name="Google Shape;6915;p30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6" name="Google Shape;6916;p30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7" name="Google Shape;6917;p30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8" name="Google Shape;6918;p30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9" name="Google Shape;6919;p30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0" name="Google Shape;6920;p30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1" name="Google Shape;6921;p30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2" name="Google Shape;6922;p30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3" name="Google Shape;6923;p30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4" name="Google Shape;6924;p30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5" name="Google Shape;6925;p30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6" name="Google Shape;6926;p30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7" name="Google Shape;6927;p30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8" name="Google Shape;6928;p30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9" name="Google Shape;6929;p30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0" name="Google Shape;6930;p30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1" name="Google Shape;6931;p30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2" name="Google Shape;6932;p30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3" name="Google Shape;6933;p30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4" name="Google Shape;6934;p30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5" name="Google Shape;6935;p30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6" name="Google Shape;6936;p30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7" name="Google Shape;6937;p30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8" name="Google Shape;6938;p30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9" name="Google Shape;6939;p30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0" name="Google Shape;6940;p30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1" name="Google Shape;6941;p30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2" name="Google Shape;6942;p30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3" name="Google Shape;6943;p30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4" name="Google Shape;6944;p30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5" name="Google Shape;6945;p30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6" name="Google Shape;6946;p30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7" name="Google Shape;6947;p30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8" name="Google Shape;6948;p30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9" name="Google Shape;6949;p30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0" name="Google Shape;6950;p30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1" name="Google Shape;6951;p30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2" name="Google Shape;6952;p30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3" name="Google Shape;6953;p30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4" name="Google Shape;6954;p30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5" name="Google Shape;6955;p30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6" name="Google Shape;6956;p30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7" name="Google Shape;6957;p30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8" name="Google Shape;6958;p30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9" name="Google Shape;6959;p30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0" name="Google Shape;6960;p30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1" name="Google Shape;6961;p30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2" name="Google Shape;6962;p30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3" name="Google Shape;6963;p30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4" name="Google Shape;6964;p30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5" name="Google Shape;6965;p30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6" name="Google Shape;6966;p30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7" name="Google Shape;6967;p30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8" name="Google Shape;6968;p30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9" name="Google Shape;6969;p30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0" name="Google Shape;6970;p30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1" name="Google Shape;6971;p30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2" name="Google Shape;6972;p30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3" name="Google Shape;6973;p30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4" name="Google Shape;6974;p30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5" name="Google Shape;6975;p30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6" name="Google Shape;6976;p30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7" name="Google Shape;6977;p30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8" name="Google Shape;6978;p30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9" name="Google Shape;6979;p30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0" name="Google Shape;6980;p30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1" name="Google Shape;6981;p30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982" name="Google Shape;6982;p30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983" name="Google Shape;6983;p30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84" name="Google Shape;6984;p30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985" name="Google Shape;6985;p30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6" name="Google Shape;6986;p30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7" name="Google Shape;6987;p30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8" name="Google Shape;6988;p30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9" name="Google Shape;6989;p30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990" name="Google Shape;6990;p30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991" name="Google Shape;6991;p30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2" name="Google Shape;6992;p30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3" name="Google Shape;6993;p30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4" name="Google Shape;6994;p30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5" name="Google Shape;6995;p30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6" name="Google Shape;6996;p30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7" name="Google Shape;6997;p30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8" name="Google Shape;6998;p30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9" name="Google Shape;6999;p30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0" name="Google Shape;7000;p30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1" name="Google Shape;7001;p30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2" name="Google Shape;7002;p30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3" name="Google Shape;7003;p30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4" name="Google Shape;7004;p30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5" name="Google Shape;7005;p30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6" name="Google Shape;7006;p30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7" name="Google Shape;7007;p30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8" name="Google Shape;7008;p30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9" name="Google Shape;7009;p30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0" name="Google Shape;7010;p30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1" name="Google Shape;7011;p30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2" name="Google Shape;7012;p30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3" name="Google Shape;7013;p30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4" name="Google Shape;7014;p30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5" name="Google Shape;7015;p30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6" name="Google Shape;7016;p30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7" name="Google Shape;7017;p30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8" name="Google Shape;7018;p30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9" name="Google Shape;7019;p30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0" name="Google Shape;7020;p30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1" name="Google Shape;7021;p30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2" name="Google Shape;7022;p30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3" name="Google Shape;7023;p30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4" name="Google Shape;7024;p30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025" name="Google Shape;7025;p30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026" name="Google Shape;7026;p30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027" name="Google Shape;7027;p30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8" name="Google Shape;7028;p30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9" name="Google Shape;7029;p30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0" name="Google Shape;7030;p30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1" name="Google Shape;7031;p30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2" name="Google Shape;7032;p30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3" name="Google Shape;7033;p30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4" name="Google Shape;7034;p30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5" name="Google Shape;7035;p30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6" name="Google Shape;7036;p30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7" name="Google Shape;7037;p30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8" name="Google Shape;7038;p30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9" name="Google Shape;7039;p30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0" name="Google Shape;7040;p30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1" name="Google Shape;7041;p30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2" name="Google Shape;7042;p30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3" name="Google Shape;7043;p30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4" name="Google Shape;7044;p30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5" name="Google Shape;7045;p30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6" name="Google Shape;7046;p30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7" name="Google Shape;7047;p30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8" name="Google Shape;7048;p30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9" name="Google Shape;7049;p30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0" name="Google Shape;7050;p30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1" name="Google Shape;7051;p30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2" name="Google Shape;7052;p30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3" name="Google Shape;7053;p30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4" name="Google Shape;7054;p30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5" name="Google Shape;7055;p30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6" name="Google Shape;7056;p30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7" name="Google Shape;7057;p30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8" name="Google Shape;7058;p30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9" name="Google Shape;7059;p30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0" name="Google Shape;7060;p30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1" name="Google Shape;7061;p30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2" name="Google Shape;7062;p30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3" name="Google Shape;7063;p30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4" name="Google Shape;7064;p30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5" name="Google Shape;7065;p30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6" name="Google Shape;7066;p30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7" name="Google Shape;7067;p30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8" name="Google Shape;7068;p30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9" name="Google Shape;7069;p30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0" name="Google Shape;7070;p30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1" name="Google Shape;7071;p30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2" name="Google Shape;7072;p30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3" name="Google Shape;7073;p30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4" name="Google Shape;7074;p30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5" name="Google Shape;7075;p30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6" name="Google Shape;7076;p30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7" name="Google Shape;7077;p30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8" name="Google Shape;7078;p30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9" name="Google Shape;7079;p30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0" name="Google Shape;7080;p30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1" name="Google Shape;7081;p30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2" name="Google Shape;7082;p30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3" name="Google Shape;7083;p30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4" name="Google Shape;7084;p30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5" name="Google Shape;7085;p30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086" name="Google Shape;7086;p30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087" name="Google Shape;7087;p3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7088" name="Google Shape;7088;p30"/>
          <p:cNvSpPr txBox="1">
            <a:spLocks noGrp="1"/>
          </p:cNvSpPr>
          <p:nvPr>
            <p:ph type="title" idx="2"/>
          </p:nvPr>
        </p:nvSpPr>
        <p:spPr>
          <a:xfrm>
            <a:off x="960000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89" name="Google Shape;7089;p30"/>
          <p:cNvSpPr txBox="1">
            <a:spLocks noGrp="1"/>
          </p:cNvSpPr>
          <p:nvPr>
            <p:ph type="subTitle" idx="1"/>
          </p:nvPr>
        </p:nvSpPr>
        <p:spPr>
          <a:xfrm>
            <a:off x="960000" y="2594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0" name="Google Shape;7090;p30"/>
          <p:cNvSpPr txBox="1">
            <a:spLocks noGrp="1"/>
          </p:cNvSpPr>
          <p:nvPr>
            <p:ph type="title" idx="3"/>
          </p:nvPr>
        </p:nvSpPr>
        <p:spPr>
          <a:xfrm>
            <a:off x="4559028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1" name="Google Shape;7091;p30"/>
          <p:cNvSpPr txBox="1">
            <a:spLocks noGrp="1"/>
          </p:cNvSpPr>
          <p:nvPr>
            <p:ph type="subTitle" idx="4"/>
          </p:nvPr>
        </p:nvSpPr>
        <p:spPr>
          <a:xfrm>
            <a:off x="4559028" y="2594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2" name="Google Shape;7092;p30"/>
          <p:cNvSpPr txBox="1">
            <a:spLocks noGrp="1"/>
          </p:cNvSpPr>
          <p:nvPr>
            <p:ph type="title" idx="5"/>
          </p:nvPr>
        </p:nvSpPr>
        <p:spPr>
          <a:xfrm>
            <a:off x="960000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3" name="Google Shape;7093;p30"/>
          <p:cNvSpPr txBox="1">
            <a:spLocks noGrp="1"/>
          </p:cNvSpPr>
          <p:nvPr>
            <p:ph type="subTitle" idx="6"/>
          </p:nvPr>
        </p:nvSpPr>
        <p:spPr>
          <a:xfrm>
            <a:off x="960000" y="4468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4" name="Google Shape;7094;p30"/>
          <p:cNvSpPr txBox="1">
            <a:spLocks noGrp="1"/>
          </p:cNvSpPr>
          <p:nvPr>
            <p:ph type="title" idx="7"/>
          </p:nvPr>
        </p:nvSpPr>
        <p:spPr>
          <a:xfrm>
            <a:off x="4559028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5" name="Google Shape;7095;p30"/>
          <p:cNvSpPr txBox="1">
            <a:spLocks noGrp="1"/>
          </p:cNvSpPr>
          <p:nvPr>
            <p:ph type="subTitle" idx="8"/>
          </p:nvPr>
        </p:nvSpPr>
        <p:spPr>
          <a:xfrm>
            <a:off x="4559028" y="4468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6" name="Google Shape;7096;p30"/>
          <p:cNvSpPr txBox="1">
            <a:spLocks noGrp="1"/>
          </p:cNvSpPr>
          <p:nvPr>
            <p:ph type="title" idx="9"/>
          </p:nvPr>
        </p:nvSpPr>
        <p:spPr>
          <a:xfrm>
            <a:off x="8158065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7" name="Google Shape;7097;p30"/>
          <p:cNvSpPr txBox="1">
            <a:spLocks noGrp="1"/>
          </p:cNvSpPr>
          <p:nvPr>
            <p:ph type="subTitle" idx="13"/>
          </p:nvPr>
        </p:nvSpPr>
        <p:spPr>
          <a:xfrm>
            <a:off x="8158067" y="2594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8" name="Google Shape;7098;p30"/>
          <p:cNvSpPr txBox="1">
            <a:spLocks noGrp="1"/>
          </p:cNvSpPr>
          <p:nvPr>
            <p:ph type="title" idx="14"/>
          </p:nvPr>
        </p:nvSpPr>
        <p:spPr>
          <a:xfrm>
            <a:off x="8158065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9" name="Google Shape;7099;p30"/>
          <p:cNvSpPr txBox="1">
            <a:spLocks noGrp="1"/>
          </p:cNvSpPr>
          <p:nvPr>
            <p:ph type="subTitle" idx="15"/>
          </p:nvPr>
        </p:nvSpPr>
        <p:spPr>
          <a:xfrm>
            <a:off x="8158067" y="4468000"/>
            <a:ext cx="3074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7100" name="Google Shape;7100;p30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2" name="Google Shape;7102;p3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103" name="Google Shape;7103;p3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104" name="Google Shape;7104;p3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5" name="Google Shape;7105;p3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6" name="Google Shape;7106;p3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7" name="Google Shape;7107;p3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8" name="Google Shape;7108;p3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9" name="Google Shape;7109;p3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0" name="Google Shape;7110;p3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1" name="Google Shape;7111;p3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2" name="Google Shape;7112;p3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3" name="Google Shape;7113;p3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4" name="Google Shape;7114;p3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5" name="Google Shape;7115;p3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6" name="Google Shape;7116;p3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7" name="Google Shape;7117;p3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8" name="Google Shape;7118;p3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9" name="Google Shape;7119;p3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0" name="Google Shape;7120;p3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1" name="Google Shape;7121;p3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2" name="Google Shape;7122;p3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3" name="Google Shape;7123;p3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4" name="Google Shape;7124;p3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5" name="Google Shape;7125;p3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6" name="Google Shape;7126;p3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7" name="Google Shape;7127;p3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8" name="Google Shape;7128;p3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9" name="Google Shape;7129;p3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0" name="Google Shape;7130;p3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1" name="Google Shape;7131;p3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2" name="Google Shape;7132;p3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3" name="Google Shape;7133;p3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4" name="Google Shape;7134;p3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5" name="Google Shape;7135;p3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6" name="Google Shape;7136;p3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7" name="Google Shape;7137;p3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8" name="Google Shape;7138;p3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9" name="Google Shape;7139;p3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0" name="Google Shape;7140;p3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1" name="Google Shape;7141;p3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2" name="Google Shape;7142;p3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3" name="Google Shape;7143;p3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4" name="Google Shape;7144;p3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5" name="Google Shape;7145;p3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6" name="Google Shape;7146;p3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7" name="Google Shape;7147;p3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8" name="Google Shape;7148;p3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9" name="Google Shape;7149;p3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0" name="Google Shape;7150;p3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1" name="Google Shape;7151;p3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2" name="Google Shape;7152;p3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3" name="Google Shape;7153;p3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4" name="Google Shape;7154;p3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5" name="Google Shape;7155;p3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6" name="Google Shape;7156;p3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7" name="Google Shape;7157;p3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8" name="Google Shape;7158;p3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9" name="Google Shape;7159;p3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0" name="Google Shape;7160;p3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1" name="Google Shape;7161;p3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2" name="Google Shape;7162;p3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3" name="Google Shape;7163;p3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4" name="Google Shape;7164;p3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5" name="Google Shape;7165;p3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6" name="Google Shape;7166;p3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7" name="Google Shape;7167;p3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8" name="Google Shape;7168;p3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9" name="Google Shape;7169;p3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0" name="Google Shape;7170;p3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1" name="Google Shape;7171;p3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2" name="Google Shape;7172;p3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3" name="Google Shape;7173;p3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174" name="Google Shape;7174;p3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175" name="Google Shape;7175;p3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76" name="Google Shape;7176;p3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177" name="Google Shape;7177;p3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78" name="Google Shape;7178;p3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79" name="Google Shape;7179;p3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80" name="Google Shape;7180;p3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81" name="Google Shape;7181;p3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182" name="Google Shape;7182;p3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183" name="Google Shape;7183;p3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4" name="Google Shape;7184;p3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5" name="Google Shape;7185;p3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6" name="Google Shape;7186;p3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7" name="Google Shape;7187;p3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8" name="Google Shape;7188;p3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9" name="Google Shape;7189;p3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0" name="Google Shape;7190;p3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1" name="Google Shape;7191;p3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2" name="Google Shape;7192;p3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3" name="Google Shape;7193;p3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4" name="Google Shape;7194;p3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5" name="Google Shape;7195;p3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6" name="Google Shape;7196;p3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7" name="Google Shape;7197;p3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8" name="Google Shape;7198;p3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9" name="Google Shape;7199;p3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0" name="Google Shape;7200;p3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1" name="Google Shape;7201;p3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2" name="Google Shape;7202;p3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3" name="Google Shape;7203;p3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4" name="Google Shape;7204;p3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5" name="Google Shape;7205;p3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6" name="Google Shape;7206;p3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7" name="Google Shape;7207;p3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8" name="Google Shape;7208;p3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9" name="Google Shape;7209;p3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0" name="Google Shape;7210;p3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1" name="Google Shape;7211;p3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2" name="Google Shape;7212;p3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3" name="Google Shape;7213;p3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4" name="Google Shape;7214;p3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5" name="Google Shape;7215;p3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6" name="Google Shape;7216;p3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217" name="Google Shape;7217;p3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218" name="Google Shape;7218;p3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219" name="Google Shape;7219;p3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0" name="Google Shape;7220;p3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1" name="Google Shape;7221;p3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2" name="Google Shape;7222;p3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3" name="Google Shape;7223;p3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4" name="Google Shape;7224;p3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5" name="Google Shape;7225;p3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6" name="Google Shape;7226;p3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7" name="Google Shape;7227;p3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8" name="Google Shape;7228;p3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9" name="Google Shape;7229;p3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0" name="Google Shape;7230;p3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1" name="Google Shape;7231;p3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2" name="Google Shape;7232;p3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3" name="Google Shape;7233;p3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4" name="Google Shape;7234;p3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5" name="Google Shape;7235;p3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6" name="Google Shape;7236;p3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7" name="Google Shape;7237;p3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8" name="Google Shape;7238;p3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9" name="Google Shape;7239;p3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0" name="Google Shape;7240;p3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1" name="Google Shape;7241;p3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2" name="Google Shape;7242;p3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3" name="Google Shape;7243;p3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4" name="Google Shape;7244;p3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5" name="Google Shape;7245;p3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6" name="Google Shape;7246;p3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7" name="Google Shape;7247;p3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8" name="Google Shape;7248;p3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9" name="Google Shape;7249;p3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0" name="Google Shape;7250;p3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1" name="Google Shape;7251;p3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2" name="Google Shape;7252;p3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3" name="Google Shape;7253;p3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4" name="Google Shape;7254;p3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5" name="Google Shape;7255;p3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6" name="Google Shape;7256;p3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7" name="Google Shape;7257;p3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8" name="Google Shape;7258;p3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9" name="Google Shape;7259;p3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0" name="Google Shape;7260;p3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1" name="Google Shape;7261;p3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2" name="Google Shape;7262;p3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3" name="Google Shape;7263;p3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4" name="Google Shape;7264;p3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5" name="Google Shape;7265;p3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6" name="Google Shape;7266;p3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7" name="Google Shape;7267;p3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8" name="Google Shape;7268;p3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9" name="Google Shape;7269;p3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0" name="Google Shape;7270;p3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1" name="Google Shape;7271;p3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2" name="Google Shape;7272;p3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3" name="Google Shape;7273;p3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4" name="Google Shape;7274;p3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5" name="Google Shape;7275;p3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6" name="Google Shape;7276;p3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7" name="Google Shape;7277;p3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278" name="Google Shape;7278;p3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279" name="Google Shape;7279;p31"/>
          <p:cNvSpPr txBox="1">
            <a:spLocks noGrp="1"/>
          </p:cNvSpPr>
          <p:nvPr>
            <p:ph type="title" hasCustomPrompt="1"/>
          </p:nvPr>
        </p:nvSpPr>
        <p:spPr>
          <a:xfrm rot="-226">
            <a:off x="2133368" y="992333"/>
            <a:ext cx="6092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280" name="Google Shape;7280;p31"/>
          <p:cNvSpPr txBox="1">
            <a:spLocks noGrp="1"/>
          </p:cNvSpPr>
          <p:nvPr>
            <p:ph type="subTitle" idx="1"/>
          </p:nvPr>
        </p:nvSpPr>
        <p:spPr>
          <a:xfrm>
            <a:off x="2133417" y="2523325"/>
            <a:ext cx="6092800" cy="593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81" name="Google Shape;7281;p31"/>
          <p:cNvSpPr txBox="1">
            <a:spLocks noGrp="1"/>
          </p:cNvSpPr>
          <p:nvPr>
            <p:ph type="title" idx="2" hasCustomPrompt="1"/>
          </p:nvPr>
        </p:nvSpPr>
        <p:spPr>
          <a:xfrm>
            <a:off x="3964508" y="3235733"/>
            <a:ext cx="6092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282" name="Google Shape;7282;p31"/>
          <p:cNvSpPr txBox="1">
            <a:spLocks noGrp="1"/>
          </p:cNvSpPr>
          <p:nvPr>
            <p:ph type="subTitle" idx="3"/>
          </p:nvPr>
        </p:nvSpPr>
        <p:spPr>
          <a:xfrm>
            <a:off x="3964484" y="4766795"/>
            <a:ext cx="6092800" cy="593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7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84" name="Google Shape;7284;p3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285" name="Google Shape;7285;p32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286" name="Google Shape;7286;p3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7" name="Google Shape;7287;p3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8" name="Google Shape;7288;p3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9" name="Google Shape;7289;p3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0" name="Google Shape;7290;p3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1" name="Google Shape;7291;p3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2" name="Google Shape;7292;p3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3" name="Google Shape;7293;p3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4" name="Google Shape;7294;p3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5" name="Google Shape;7295;p3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6" name="Google Shape;7296;p3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7" name="Google Shape;7297;p3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8" name="Google Shape;7298;p3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9" name="Google Shape;7299;p3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0" name="Google Shape;7300;p3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1" name="Google Shape;7301;p3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2" name="Google Shape;7302;p3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3" name="Google Shape;7303;p3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4" name="Google Shape;7304;p3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5" name="Google Shape;7305;p3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6" name="Google Shape;7306;p3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7" name="Google Shape;7307;p3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8" name="Google Shape;7308;p3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9" name="Google Shape;7309;p3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0" name="Google Shape;7310;p3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1" name="Google Shape;7311;p3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2" name="Google Shape;7312;p3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3" name="Google Shape;7313;p3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4" name="Google Shape;7314;p3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5" name="Google Shape;7315;p3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6" name="Google Shape;7316;p3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7" name="Google Shape;7317;p3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8" name="Google Shape;7318;p3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9" name="Google Shape;7319;p3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0" name="Google Shape;7320;p3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1" name="Google Shape;7321;p3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2" name="Google Shape;7322;p3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3" name="Google Shape;7323;p3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4" name="Google Shape;7324;p3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5" name="Google Shape;7325;p3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6" name="Google Shape;7326;p3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7" name="Google Shape;7327;p3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8" name="Google Shape;7328;p3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9" name="Google Shape;7329;p3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0" name="Google Shape;7330;p3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1" name="Google Shape;7331;p3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2" name="Google Shape;7332;p3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3" name="Google Shape;7333;p3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4" name="Google Shape;7334;p3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5" name="Google Shape;7335;p3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6" name="Google Shape;7336;p3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7" name="Google Shape;7337;p3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8" name="Google Shape;7338;p3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9" name="Google Shape;7339;p3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0" name="Google Shape;7340;p3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1" name="Google Shape;7341;p3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2" name="Google Shape;7342;p3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3" name="Google Shape;7343;p3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4" name="Google Shape;7344;p3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5" name="Google Shape;7345;p3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6" name="Google Shape;7346;p3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7" name="Google Shape;7347;p3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8" name="Google Shape;7348;p32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9" name="Google Shape;7349;p3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0" name="Google Shape;7350;p32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1" name="Google Shape;7351;p3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2" name="Google Shape;7352;p3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3" name="Google Shape;7353;p3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4" name="Google Shape;7354;p3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5" name="Google Shape;7355;p3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356" name="Google Shape;7356;p32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357" name="Google Shape;7357;p3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58" name="Google Shape;7358;p3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359" name="Google Shape;7359;p3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0" name="Google Shape;7360;p3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1" name="Google Shape;7361;p3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2" name="Google Shape;7362;p3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3" name="Google Shape;7363;p3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364" name="Google Shape;7364;p3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365" name="Google Shape;7365;p3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6" name="Google Shape;7366;p3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7" name="Google Shape;7367;p3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8" name="Google Shape;7368;p3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9" name="Google Shape;7369;p3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0" name="Google Shape;7370;p3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1" name="Google Shape;7371;p3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2" name="Google Shape;7372;p3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3" name="Google Shape;7373;p3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4" name="Google Shape;7374;p3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5" name="Google Shape;7375;p3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6" name="Google Shape;7376;p3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7" name="Google Shape;7377;p3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8" name="Google Shape;7378;p3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9" name="Google Shape;7379;p3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0" name="Google Shape;7380;p3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1" name="Google Shape;7381;p3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2" name="Google Shape;7382;p3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3" name="Google Shape;7383;p3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4" name="Google Shape;7384;p3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5" name="Google Shape;7385;p3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6" name="Google Shape;7386;p3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7" name="Google Shape;7387;p3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8" name="Google Shape;7388;p3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9" name="Google Shape;7389;p3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0" name="Google Shape;7390;p3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1" name="Google Shape;7391;p3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2" name="Google Shape;7392;p3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3" name="Google Shape;7393;p3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4" name="Google Shape;7394;p3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5" name="Google Shape;7395;p3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6" name="Google Shape;7396;p3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7" name="Google Shape;7397;p3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8" name="Google Shape;7398;p3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399" name="Google Shape;7399;p3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400" name="Google Shape;7400;p3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401" name="Google Shape;7401;p3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2" name="Google Shape;7402;p3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3" name="Google Shape;7403;p3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4" name="Google Shape;7404;p3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5" name="Google Shape;7405;p3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6" name="Google Shape;7406;p3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7" name="Google Shape;7407;p3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8" name="Google Shape;7408;p3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9" name="Google Shape;7409;p3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0" name="Google Shape;7410;p3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1" name="Google Shape;7411;p3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2" name="Google Shape;7412;p3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3" name="Google Shape;7413;p3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4" name="Google Shape;7414;p3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5" name="Google Shape;7415;p3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6" name="Google Shape;7416;p3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7" name="Google Shape;7417;p3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8" name="Google Shape;7418;p3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9" name="Google Shape;7419;p3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0" name="Google Shape;7420;p3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1" name="Google Shape;7421;p3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2" name="Google Shape;7422;p3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3" name="Google Shape;7423;p3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4" name="Google Shape;7424;p3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5" name="Google Shape;7425;p3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6" name="Google Shape;7426;p3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7" name="Google Shape;7427;p3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8" name="Google Shape;7428;p3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9" name="Google Shape;7429;p3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0" name="Google Shape;7430;p3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1" name="Google Shape;7431;p3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2" name="Google Shape;7432;p3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3" name="Google Shape;7433;p3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4" name="Google Shape;7434;p3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5" name="Google Shape;7435;p3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6" name="Google Shape;7436;p3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7" name="Google Shape;7437;p3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8" name="Google Shape;7438;p3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9" name="Google Shape;7439;p3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0" name="Google Shape;7440;p3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1" name="Google Shape;7441;p3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2" name="Google Shape;7442;p3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3" name="Google Shape;7443;p3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4" name="Google Shape;7444;p3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5" name="Google Shape;7445;p3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6" name="Google Shape;7446;p3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7" name="Google Shape;7447;p3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8" name="Google Shape;7448;p3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9" name="Google Shape;7449;p3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0" name="Google Shape;7450;p3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1" name="Google Shape;7451;p3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2" name="Google Shape;7452;p3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3" name="Google Shape;7453;p3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4" name="Google Shape;7454;p3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5" name="Google Shape;7455;p3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6" name="Google Shape;7456;p3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7" name="Google Shape;7457;p3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8" name="Google Shape;7458;p3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9" name="Google Shape;7459;p3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460" name="Google Shape;7460;p3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461" name="Google Shape;7461;p32"/>
          <p:cNvSpPr txBox="1">
            <a:spLocks noGrp="1"/>
          </p:cNvSpPr>
          <p:nvPr>
            <p:ph type="subTitle" idx="1"/>
          </p:nvPr>
        </p:nvSpPr>
        <p:spPr>
          <a:xfrm>
            <a:off x="1315500" y="4448389"/>
            <a:ext cx="2826800" cy="759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2" name="Google Shape;7462;p32"/>
          <p:cNvSpPr txBox="1">
            <a:spLocks noGrp="1"/>
          </p:cNvSpPr>
          <p:nvPr>
            <p:ph type="subTitle" idx="2"/>
          </p:nvPr>
        </p:nvSpPr>
        <p:spPr>
          <a:xfrm>
            <a:off x="8049500" y="4448389"/>
            <a:ext cx="2826800" cy="7596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3" name="Google Shape;7463;p32"/>
          <p:cNvSpPr txBox="1">
            <a:spLocks noGrp="1"/>
          </p:cNvSpPr>
          <p:nvPr>
            <p:ph type="title" hasCustomPrompt="1"/>
          </p:nvPr>
        </p:nvSpPr>
        <p:spPr>
          <a:xfrm>
            <a:off x="1315500" y="3020271"/>
            <a:ext cx="2826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464" name="Google Shape;7464;p32"/>
          <p:cNvSpPr txBox="1">
            <a:spLocks noGrp="1"/>
          </p:cNvSpPr>
          <p:nvPr>
            <p:ph type="title" idx="3" hasCustomPrompt="1"/>
          </p:nvPr>
        </p:nvSpPr>
        <p:spPr>
          <a:xfrm>
            <a:off x="8049500" y="3020271"/>
            <a:ext cx="2826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465" name="Google Shape;7465;p32"/>
          <p:cNvSpPr txBox="1">
            <a:spLocks noGrp="1"/>
          </p:cNvSpPr>
          <p:nvPr>
            <p:ph type="title" idx="4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7466" name="Google Shape;7466;p32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7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68" name="Google Shape;7468;p3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469" name="Google Shape;7469;p3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470" name="Google Shape;7470;p3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1" name="Google Shape;7471;p3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2" name="Google Shape;7472;p3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3" name="Google Shape;7473;p3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4" name="Google Shape;7474;p3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5" name="Google Shape;7475;p3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6" name="Google Shape;7476;p3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7" name="Google Shape;7477;p3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8" name="Google Shape;7478;p3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9" name="Google Shape;7479;p3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0" name="Google Shape;7480;p3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1" name="Google Shape;7481;p3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2" name="Google Shape;7482;p3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3" name="Google Shape;7483;p3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4" name="Google Shape;7484;p3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5" name="Google Shape;7485;p3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6" name="Google Shape;7486;p3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7" name="Google Shape;7487;p3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8" name="Google Shape;7488;p3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9" name="Google Shape;7489;p3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0" name="Google Shape;7490;p3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1" name="Google Shape;7491;p3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2" name="Google Shape;7492;p3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3" name="Google Shape;7493;p3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4" name="Google Shape;7494;p3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5" name="Google Shape;7495;p3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6" name="Google Shape;7496;p3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7" name="Google Shape;7497;p3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8" name="Google Shape;7498;p3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9" name="Google Shape;7499;p3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0" name="Google Shape;7500;p3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1" name="Google Shape;7501;p3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2" name="Google Shape;7502;p3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3" name="Google Shape;7503;p3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4" name="Google Shape;7504;p3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5" name="Google Shape;7505;p3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6" name="Google Shape;7506;p3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7" name="Google Shape;7507;p3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8" name="Google Shape;7508;p3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9" name="Google Shape;7509;p3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0" name="Google Shape;7510;p3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1" name="Google Shape;7511;p3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2" name="Google Shape;7512;p3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3" name="Google Shape;7513;p3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4" name="Google Shape;7514;p3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5" name="Google Shape;7515;p3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6" name="Google Shape;7516;p3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7" name="Google Shape;7517;p3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8" name="Google Shape;7518;p3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9" name="Google Shape;7519;p3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0" name="Google Shape;7520;p3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1" name="Google Shape;7521;p3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2" name="Google Shape;7522;p3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3" name="Google Shape;7523;p3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4" name="Google Shape;7524;p3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5" name="Google Shape;7525;p3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6" name="Google Shape;7526;p3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7" name="Google Shape;7527;p3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8" name="Google Shape;7528;p3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9" name="Google Shape;7529;p3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0" name="Google Shape;7530;p3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1" name="Google Shape;7531;p3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2" name="Google Shape;7532;p3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3" name="Google Shape;7533;p3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4" name="Google Shape;7534;p3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5" name="Google Shape;7535;p3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536" name="Google Shape;7536;p33"/>
              <p:cNvGrpSpPr/>
              <p:nvPr/>
            </p:nvGrpSpPr>
            <p:grpSpPr>
              <a:xfrm>
                <a:off x="6467007" y="931558"/>
                <a:ext cx="1274809" cy="3466617"/>
                <a:chOff x="5754800" y="3037825"/>
                <a:chExt cx="439650" cy="1195550"/>
              </a:xfrm>
            </p:grpSpPr>
            <p:sp>
              <p:nvSpPr>
                <p:cNvPr id="7537" name="Google Shape;7537;p33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38" name="Google Shape;7538;p33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39" name="Google Shape;7539;p33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0" name="Google Shape;7540;p33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1" name="Google Shape;7541;p33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2" name="Google Shape;7542;p33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3" name="Google Shape;7543;p33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4" name="Google Shape;7544;p33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5" name="Google Shape;7545;p33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6" name="Google Shape;7546;p33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7" name="Google Shape;7547;p33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8" name="Google Shape;7548;p33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9" name="Google Shape;7549;p33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0" name="Google Shape;7550;p33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1" name="Google Shape;7551;p33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2" name="Google Shape;7552;p33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3" name="Google Shape;7553;p33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4" name="Google Shape;7554;p33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5" name="Google Shape;7555;p33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6" name="Google Shape;7556;p33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7" name="Google Shape;7557;p33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8" name="Google Shape;7558;p33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9" name="Google Shape;7559;p33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0" name="Google Shape;7560;p33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1" name="Google Shape;7561;p33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2" name="Google Shape;7562;p33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3" name="Google Shape;7563;p33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4" name="Google Shape;7564;p33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5" name="Google Shape;7565;p33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6" name="Google Shape;7566;p33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7" name="Google Shape;7567;p33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8" name="Google Shape;7568;p33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9" name="Google Shape;7569;p33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0" name="Google Shape;7570;p33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1" name="Google Shape;7571;p33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2" name="Google Shape;7572;p33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3" name="Google Shape;7573;p33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574" name="Google Shape;7574;p3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5" name="Google Shape;7575;p3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6" name="Google Shape;7576;p3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7" name="Google Shape;7577;p3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8" name="Google Shape;7578;p3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579" name="Google Shape;7579;p3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580" name="Google Shape;7580;p3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1" name="Google Shape;7581;p3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2" name="Google Shape;7582;p3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3" name="Google Shape;7583;p3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4" name="Google Shape;7584;p3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5" name="Google Shape;7585;p3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6" name="Google Shape;7586;p3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7" name="Google Shape;7587;p3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8" name="Google Shape;7588;p3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9" name="Google Shape;7589;p3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0" name="Google Shape;7590;p3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1" name="Google Shape;7591;p3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2" name="Google Shape;7592;p3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3" name="Google Shape;7593;p3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4" name="Google Shape;7594;p3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5" name="Google Shape;7595;p3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6" name="Google Shape;7596;p3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7" name="Google Shape;7597;p3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8" name="Google Shape;7598;p3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9" name="Google Shape;7599;p3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0" name="Google Shape;7600;p3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1" name="Google Shape;7601;p3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2" name="Google Shape;7602;p3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3" name="Google Shape;7603;p3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4" name="Google Shape;7604;p3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5" name="Google Shape;7605;p3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6" name="Google Shape;7606;p3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7" name="Google Shape;7607;p3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8" name="Google Shape;7608;p3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9" name="Google Shape;7609;p3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0" name="Google Shape;7610;p3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1" name="Google Shape;7611;p3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2" name="Google Shape;7612;p3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3" name="Google Shape;7613;p3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614" name="Google Shape;7614;p3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615" name="Google Shape;7615;p3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616" name="Google Shape;7616;p3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7" name="Google Shape;7617;p3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8" name="Google Shape;7618;p3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9" name="Google Shape;7619;p3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0" name="Google Shape;7620;p3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1" name="Google Shape;7621;p3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2" name="Google Shape;7622;p3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3" name="Google Shape;7623;p3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4" name="Google Shape;7624;p3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5" name="Google Shape;7625;p3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6" name="Google Shape;7626;p3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7" name="Google Shape;7627;p3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8" name="Google Shape;7628;p3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9" name="Google Shape;7629;p3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0" name="Google Shape;7630;p3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1" name="Google Shape;7631;p3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2" name="Google Shape;7632;p3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3" name="Google Shape;7633;p3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4" name="Google Shape;7634;p3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5" name="Google Shape;7635;p3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6" name="Google Shape;7636;p3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7" name="Google Shape;7637;p3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8" name="Google Shape;7638;p3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9" name="Google Shape;7639;p3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0" name="Google Shape;7640;p3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1" name="Google Shape;7641;p3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2" name="Google Shape;7642;p3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3" name="Google Shape;7643;p3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4" name="Google Shape;7644;p3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5" name="Google Shape;7645;p3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6" name="Google Shape;7646;p3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7" name="Google Shape;7647;p3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8" name="Google Shape;7648;p3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9" name="Google Shape;7649;p3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0" name="Google Shape;7650;p3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1" name="Google Shape;7651;p3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2" name="Google Shape;7652;p3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3" name="Google Shape;7653;p3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4" name="Google Shape;7654;p3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5" name="Google Shape;7655;p3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6" name="Google Shape;7656;p3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7" name="Google Shape;7657;p3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8" name="Google Shape;7658;p3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9" name="Google Shape;7659;p3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0" name="Google Shape;7660;p3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1" name="Google Shape;7661;p3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2" name="Google Shape;7662;p3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3" name="Google Shape;7663;p3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4" name="Google Shape;7664;p3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5" name="Google Shape;7665;p3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6" name="Google Shape;7666;p3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7" name="Google Shape;7667;p3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8" name="Google Shape;7668;p3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9" name="Google Shape;7669;p3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0" name="Google Shape;7670;p3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1" name="Google Shape;7671;p3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2" name="Google Shape;7672;p3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3" name="Google Shape;7673;p3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4" name="Google Shape;7674;p3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675" name="Google Shape;7675;p3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676" name="Google Shape;7676;p33"/>
          <p:cNvSpPr txBox="1">
            <a:spLocks noGrp="1"/>
          </p:cNvSpPr>
          <p:nvPr>
            <p:ph type="subTitle" idx="1"/>
          </p:nvPr>
        </p:nvSpPr>
        <p:spPr>
          <a:xfrm>
            <a:off x="960000" y="2336763"/>
            <a:ext cx="5047200" cy="1637200"/>
          </a:xfrm>
          <a:prstGeom prst="rect">
            <a:avLst/>
          </a:prstGeom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7677" name="Google Shape;7677;p33"/>
          <p:cNvSpPr txBox="1">
            <a:spLocks noGrp="1"/>
          </p:cNvSpPr>
          <p:nvPr>
            <p:ph type="subTitle" idx="2"/>
          </p:nvPr>
        </p:nvSpPr>
        <p:spPr>
          <a:xfrm rot="-1090">
            <a:off x="960000" y="5137887"/>
            <a:ext cx="5047200" cy="55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678" name="Google Shape;7678;p33"/>
          <p:cNvSpPr txBox="1">
            <a:spLocks noGrp="1"/>
          </p:cNvSpPr>
          <p:nvPr>
            <p:ph type="ctrTitle"/>
          </p:nvPr>
        </p:nvSpPr>
        <p:spPr>
          <a:xfrm>
            <a:off x="960068" y="720000"/>
            <a:ext cx="5047200" cy="1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8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9pPr>
          </a:lstStyle>
          <a:p>
            <a:endParaRPr/>
          </a:p>
        </p:txBody>
      </p:sp>
      <p:sp>
        <p:nvSpPr>
          <p:cNvPr id="7679" name="Google Shape;7679;p33"/>
          <p:cNvSpPr txBox="1"/>
          <p:nvPr/>
        </p:nvSpPr>
        <p:spPr>
          <a:xfrm>
            <a:off x="1339267" y="4088725"/>
            <a:ext cx="4288800" cy="9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/>
          <a:p>
            <a:pPr algn="ctr" defTabSz="914400">
              <a:spcBef>
                <a:spcPts val="400"/>
              </a:spcBef>
              <a:buClr>
                <a:srgbClr val="000000"/>
              </a:buClr>
              <a:buFont typeface="Arial" panose="020B0604020202020204"/>
              <a:buNone/>
            </a:pP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CREDITS: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This presentation template was created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Slidesgo</a:t>
            </a: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including icons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Flaticon</a:t>
            </a: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and infographics &amp; images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Freepik</a:t>
            </a:r>
            <a:endParaRPr sz="1500" b="1" kern="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7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1" name="Google Shape;7681;p3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682" name="Google Shape;7682;p3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683" name="Google Shape;7683;p3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4" name="Google Shape;7684;p3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5" name="Google Shape;7685;p3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6" name="Google Shape;7686;p3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7" name="Google Shape;7687;p3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8" name="Google Shape;7688;p3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9" name="Google Shape;7689;p3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0" name="Google Shape;7690;p3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1" name="Google Shape;7691;p3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2" name="Google Shape;7692;p3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3" name="Google Shape;7693;p3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4" name="Google Shape;7694;p3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5" name="Google Shape;7695;p3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6" name="Google Shape;7696;p3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7" name="Google Shape;7697;p3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8" name="Google Shape;7698;p3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9" name="Google Shape;7699;p3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0" name="Google Shape;7700;p3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1" name="Google Shape;7701;p3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2" name="Google Shape;7702;p3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3" name="Google Shape;7703;p3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4" name="Google Shape;7704;p3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5" name="Google Shape;7705;p3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6" name="Google Shape;7706;p3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7" name="Google Shape;7707;p3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8" name="Google Shape;7708;p3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9" name="Google Shape;7709;p3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0" name="Google Shape;7710;p3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1" name="Google Shape;7711;p3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2" name="Google Shape;7712;p3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3" name="Google Shape;7713;p3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4" name="Google Shape;7714;p3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5" name="Google Shape;7715;p3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6" name="Google Shape;7716;p3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7" name="Google Shape;7717;p3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8" name="Google Shape;7718;p3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9" name="Google Shape;7719;p3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0" name="Google Shape;7720;p3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1" name="Google Shape;7721;p3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2" name="Google Shape;7722;p3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3" name="Google Shape;7723;p3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4" name="Google Shape;7724;p3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5" name="Google Shape;7725;p3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6" name="Google Shape;7726;p3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7" name="Google Shape;7727;p3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8" name="Google Shape;7728;p3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9" name="Google Shape;7729;p3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0" name="Google Shape;7730;p3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1" name="Google Shape;7731;p3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2" name="Google Shape;7732;p3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3" name="Google Shape;7733;p3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4" name="Google Shape;7734;p3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5" name="Google Shape;7735;p3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6" name="Google Shape;7736;p3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7" name="Google Shape;7737;p3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8" name="Google Shape;7738;p3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9" name="Google Shape;7739;p3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0" name="Google Shape;7740;p3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1" name="Google Shape;7741;p3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2" name="Google Shape;7742;p3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3" name="Google Shape;7743;p3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4" name="Google Shape;7744;p3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5" name="Google Shape;7745;p3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6" name="Google Shape;7746;p3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7" name="Google Shape;7747;p3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8" name="Google Shape;7748;p3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9" name="Google Shape;7749;p3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0" name="Google Shape;7750;p3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1" name="Google Shape;7751;p3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2" name="Google Shape;7752;p3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753" name="Google Shape;7753;p3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754" name="Google Shape;7754;p3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55" name="Google Shape;7755;p3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756" name="Google Shape;7756;p3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7" name="Google Shape;7757;p3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8" name="Google Shape;7758;p3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9" name="Google Shape;7759;p3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60" name="Google Shape;7760;p3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761" name="Google Shape;7761;p3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762" name="Google Shape;7762;p3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3" name="Google Shape;7763;p3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4" name="Google Shape;7764;p3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5" name="Google Shape;7765;p3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6" name="Google Shape;7766;p3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7" name="Google Shape;7767;p3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8" name="Google Shape;7768;p3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9" name="Google Shape;7769;p3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0" name="Google Shape;7770;p3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1" name="Google Shape;7771;p3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2" name="Google Shape;7772;p3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3" name="Google Shape;7773;p3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4" name="Google Shape;7774;p3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5" name="Google Shape;7775;p3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6" name="Google Shape;7776;p3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7" name="Google Shape;7777;p3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8" name="Google Shape;7778;p3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9" name="Google Shape;7779;p3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0" name="Google Shape;7780;p3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1" name="Google Shape;7781;p3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2" name="Google Shape;7782;p3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3" name="Google Shape;7783;p3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4" name="Google Shape;7784;p3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5" name="Google Shape;7785;p3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6" name="Google Shape;7786;p3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7" name="Google Shape;7787;p3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8" name="Google Shape;7788;p3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9" name="Google Shape;7789;p3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0" name="Google Shape;7790;p3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1" name="Google Shape;7791;p3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2" name="Google Shape;7792;p3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3" name="Google Shape;7793;p3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4" name="Google Shape;7794;p3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5" name="Google Shape;7795;p3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796" name="Google Shape;7796;p3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797" name="Google Shape;7797;p3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798" name="Google Shape;7798;p3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9" name="Google Shape;7799;p3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0" name="Google Shape;7800;p3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1" name="Google Shape;7801;p3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2" name="Google Shape;7802;p3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3" name="Google Shape;7803;p3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4" name="Google Shape;7804;p3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5" name="Google Shape;7805;p3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6" name="Google Shape;7806;p3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7" name="Google Shape;7807;p3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8" name="Google Shape;7808;p3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9" name="Google Shape;7809;p3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0" name="Google Shape;7810;p3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1" name="Google Shape;7811;p3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2" name="Google Shape;7812;p3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3" name="Google Shape;7813;p3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4" name="Google Shape;7814;p3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5" name="Google Shape;7815;p3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6" name="Google Shape;7816;p3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7" name="Google Shape;7817;p3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8" name="Google Shape;7818;p3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9" name="Google Shape;7819;p3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0" name="Google Shape;7820;p3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1" name="Google Shape;7821;p3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2" name="Google Shape;7822;p3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3" name="Google Shape;7823;p3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4" name="Google Shape;7824;p3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5" name="Google Shape;7825;p3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6" name="Google Shape;7826;p3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7" name="Google Shape;7827;p3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8" name="Google Shape;7828;p3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9" name="Google Shape;7829;p3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0" name="Google Shape;7830;p3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1" name="Google Shape;7831;p3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2" name="Google Shape;7832;p3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3" name="Google Shape;7833;p3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4" name="Google Shape;7834;p3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5" name="Google Shape;7835;p3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6" name="Google Shape;7836;p3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7" name="Google Shape;7837;p3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8" name="Google Shape;7838;p3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9" name="Google Shape;7839;p3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0" name="Google Shape;7840;p3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1" name="Google Shape;7841;p3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2" name="Google Shape;7842;p3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3" name="Google Shape;7843;p3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4" name="Google Shape;7844;p3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5" name="Google Shape;7845;p3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6" name="Google Shape;7846;p3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7" name="Google Shape;7847;p3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8" name="Google Shape;7848;p3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9" name="Google Shape;7849;p3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0" name="Google Shape;7850;p3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1" name="Google Shape;7851;p3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2" name="Google Shape;7852;p3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3" name="Google Shape;7853;p3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4" name="Google Shape;7854;p3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5" name="Google Shape;7855;p3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6" name="Google Shape;7856;p3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857" name="Google Shape;7857;p3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7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59" name="Google Shape;7859;p3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860" name="Google Shape;7860;p3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861" name="Google Shape;7861;p3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2" name="Google Shape;7862;p3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3" name="Google Shape;7863;p3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4" name="Google Shape;7864;p3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5" name="Google Shape;7865;p3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6" name="Google Shape;7866;p3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7" name="Google Shape;7867;p3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8" name="Google Shape;7868;p3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9" name="Google Shape;7869;p3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0" name="Google Shape;7870;p3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1" name="Google Shape;7871;p3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2" name="Google Shape;7872;p3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3" name="Google Shape;7873;p3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4" name="Google Shape;7874;p3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5" name="Google Shape;7875;p3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6" name="Google Shape;7876;p3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7" name="Google Shape;7877;p3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8" name="Google Shape;7878;p3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9" name="Google Shape;7879;p3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0" name="Google Shape;7880;p3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1" name="Google Shape;7881;p3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2" name="Google Shape;7882;p3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3" name="Google Shape;7883;p3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4" name="Google Shape;7884;p3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5" name="Google Shape;7885;p3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6" name="Google Shape;7886;p3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7" name="Google Shape;7887;p3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8" name="Google Shape;7888;p3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9" name="Google Shape;7889;p3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0" name="Google Shape;7890;p3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1" name="Google Shape;7891;p3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2" name="Google Shape;7892;p3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3" name="Google Shape;7893;p3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4" name="Google Shape;7894;p3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5" name="Google Shape;7895;p3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6" name="Google Shape;7896;p3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7" name="Google Shape;7897;p3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8" name="Google Shape;7898;p3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9" name="Google Shape;7899;p3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0" name="Google Shape;7900;p3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1" name="Google Shape;7901;p3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2" name="Google Shape;7902;p3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3" name="Google Shape;7903;p3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4" name="Google Shape;7904;p3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5" name="Google Shape;7905;p3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6" name="Google Shape;7906;p3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7" name="Google Shape;7907;p3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8" name="Google Shape;7908;p3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9" name="Google Shape;7909;p3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0" name="Google Shape;7910;p3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1" name="Google Shape;7911;p3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2" name="Google Shape;7912;p3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3" name="Google Shape;7913;p3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4" name="Google Shape;7914;p3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5" name="Google Shape;7915;p3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6" name="Google Shape;7916;p3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7" name="Google Shape;7917;p3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8" name="Google Shape;7918;p3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9" name="Google Shape;7919;p3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0" name="Google Shape;7920;p3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1" name="Google Shape;7921;p3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2" name="Google Shape;7922;p3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3" name="Google Shape;7923;p3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4" name="Google Shape;7924;p3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5" name="Google Shape;7925;p3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6" name="Google Shape;7926;p3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7" name="Google Shape;7927;p3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8" name="Google Shape;7928;p3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929" name="Google Shape;7929;p3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930" name="Google Shape;7930;p3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1" name="Google Shape;7931;p3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932" name="Google Shape;7932;p35"/>
              <p:cNvGrpSpPr/>
              <p:nvPr/>
            </p:nvGrpSpPr>
            <p:grpSpPr>
              <a:xfrm>
                <a:off x="5613050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7933" name="Google Shape;7933;p35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4" name="Google Shape;7934;p35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5" name="Google Shape;7935;p35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6" name="Google Shape;7936;p35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7" name="Google Shape;7937;p35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8" name="Google Shape;7938;p35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9" name="Google Shape;7939;p35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0" name="Google Shape;7940;p35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1" name="Google Shape;7941;p35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2" name="Google Shape;7942;p35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3" name="Google Shape;7943;p35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4" name="Google Shape;7944;p35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5" name="Google Shape;7945;p35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6" name="Google Shape;7946;p35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7" name="Google Shape;7947;p35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8" name="Google Shape;7948;p35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9" name="Google Shape;7949;p35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0" name="Google Shape;7950;p35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1" name="Google Shape;7951;p35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2" name="Google Shape;7952;p35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3" name="Google Shape;7953;p35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4" name="Google Shape;7954;p35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5" name="Google Shape;7955;p35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6" name="Google Shape;7956;p35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7" name="Google Shape;7957;p35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8" name="Google Shape;7958;p35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9" name="Google Shape;7959;p35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0" name="Google Shape;7960;p35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1" name="Google Shape;7961;p35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2" name="Google Shape;7962;p35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3" name="Google Shape;7963;p35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4" name="Google Shape;7964;p35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5" name="Google Shape;7965;p35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6" name="Google Shape;7966;p35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7" name="Google Shape;7967;p35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8" name="Google Shape;7968;p35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9" name="Google Shape;7969;p35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0" name="Google Shape;7970;p35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1" name="Google Shape;7971;p35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2" name="Google Shape;7972;p35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3" name="Google Shape;7973;p35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4" name="Google Shape;7974;p35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5" name="Google Shape;7975;p35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6" name="Google Shape;7976;p35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7" name="Google Shape;7977;p35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8" name="Google Shape;7978;p35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9" name="Google Shape;7979;p35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0" name="Google Shape;7980;p35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1" name="Google Shape;7981;p35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2" name="Google Shape;7982;p35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3" name="Google Shape;7983;p35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4" name="Google Shape;7984;p35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5" name="Google Shape;7985;p35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6" name="Google Shape;7986;p35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7" name="Google Shape;7987;p35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8" name="Google Shape;7988;p35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9" name="Google Shape;7989;p35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0" name="Google Shape;7990;p35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1" name="Google Shape;7991;p35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2" name="Google Shape;7992;p35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3" name="Google Shape;7993;p35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4" name="Google Shape;7994;p35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5" name="Google Shape;7995;p35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6" name="Google Shape;7996;p35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7" name="Google Shape;7997;p35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8" name="Google Shape;7998;p35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9" name="Google Shape;7999;p35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0" name="Google Shape;8000;p35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1" name="Google Shape;8001;p35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2" name="Google Shape;8002;p35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3" name="Google Shape;8003;p35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4" name="Google Shape;8004;p35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5" name="Google Shape;8005;p35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6" name="Google Shape;8006;p35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7" name="Google Shape;8007;p35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8" name="Google Shape;8008;p35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9" name="Google Shape;8009;p35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0" name="Google Shape;8010;p35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1" name="Google Shape;8011;p35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2" name="Google Shape;8012;p35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3" name="Google Shape;8013;p35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4" name="Google Shape;8014;p35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5" name="Google Shape;8015;p35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6" name="Google Shape;8016;p35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7" name="Google Shape;8017;p35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8" name="Google Shape;8018;p35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9" name="Google Shape;8019;p35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0" name="Google Shape;8020;p35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1" name="Google Shape;8021;p35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2" name="Google Shape;8022;p35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3" name="Google Shape;8023;p35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4" name="Google Shape;8024;p35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5" name="Google Shape;8025;p35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6" name="Google Shape;8026;p35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7" name="Google Shape;8027;p35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8" name="Google Shape;8028;p35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9" name="Google Shape;8029;p35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0" name="Google Shape;8030;p35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1" name="Google Shape;8031;p35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2" name="Google Shape;8032;p35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3" name="Google Shape;8033;p35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4" name="Google Shape;8034;p35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5" name="Google Shape;8035;p35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6" name="Google Shape;8036;p35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7" name="Google Shape;8037;p35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8" name="Google Shape;8038;p35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9" name="Google Shape;8039;p35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0" name="Google Shape;8040;p35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1" name="Google Shape;8041;p35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2" name="Google Shape;8042;p35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3" name="Google Shape;8043;p35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4" name="Google Shape;8044;p35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5" name="Google Shape;8045;p35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6" name="Google Shape;8046;p35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7" name="Google Shape;8047;p35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8" name="Google Shape;8048;p35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9" name="Google Shape;8049;p35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0" name="Google Shape;8050;p35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1" name="Google Shape;8051;p35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2" name="Google Shape;8052;p35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3" name="Google Shape;8053;p35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4" name="Google Shape;8054;p35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5" name="Google Shape;8055;p35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6" name="Google Shape;8056;p35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7" name="Google Shape;8057;p35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8" name="Google Shape;8058;p35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9" name="Google Shape;8059;p35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0" name="Google Shape;8060;p35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1" name="Google Shape;8061;p35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2" name="Google Shape;8062;p35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3" name="Google Shape;8063;p35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4" name="Google Shape;8064;p35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5" name="Google Shape;8065;p35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6" name="Google Shape;8066;p35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7" name="Google Shape;8067;p35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8" name="Google Shape;8068;p35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9" name="Google Shape;8069;p35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0" name="Google Shape;8070;p35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1" name="Google Shape;8071;p35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2" name="Google Shape;8072;p35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3" name="Google Shape;8073;p35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4" name="Google Shape;8074;p35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5" name="Google Shape;8075;p35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6" name="Google Shape;8076;p35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7" name="Google Shape;8077;p35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8" name="Google Shape;8078;p35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9" name="Google Shape;8079;p35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0" name="Google Shape;8080;p35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1" name="Google Shape;8081;p35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2" name="Google Shape;8082;p35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3" name="Google Shape;8083;p35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4" name="Google Shape;8084;p35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5" name="Google Shape;8085;p35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6" name="Google Shape;8086;p35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7" name="Google Shape;8087;p35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8" name="Google Shape;8088;p35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9" name="Google Shape;8089;p35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0" name="Google Shape;8090;p35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1" name="Google Shape;8091;p35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092" name="Google Shape;8092;p35"/>
              <p:cNvGrpSpPr/>
              <p:nvPr/>
            </p:nvGrpSpPr>
            <p:grpSpPr>
              <a:xfrm>
                <a:off x="3265392" y="3858504"/>
                <a:ext cx="1017552" cy="529124"/>
                <a:chOff x="564250" y="3174600"/>
                <a:chExt cx="361925" cy="188200"/>
              </a:xfrm>
            </p:grpSpPr>
            <p:sp>
              <p:nvSpPr>
                <p:cNvPr id="8093" name="Google Shape;8093;p3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4" name="Google Shape;8094;p3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5" name="Google Shape;8095;p35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6" name="Google Shape;8096;p35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7" name="Google Shape;8097;p35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8" name="Google Shape;8098;p35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9" name="Google Shape;8099;p35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0" name="Google Shape;8100;p35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1" name="Google Shape;8101;p35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2" name="Google Shape;8102;p35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3" name="Google Shape;8103;p35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4" name="Google Shape;8104;p35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5" name="Google Shape;8105;p35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6" name="Google Shape;8106;p35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7" name="Google Shape;8107;p35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8" name="Google Shape;8108;p35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9" name="Google Shape;8109;p35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0" name="Google Shape;8110;p35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1" name="Google Shape;8111;p35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2" name="Google Shape;8112;p35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3" name="Google Shape;8113;p35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4" name="Google Shape;8114;p35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5" name="Google Shape;8115;p35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6" name="Google Shape;8116;p35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7" name="Google Shape;8117;p35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118" name="Google Shape;8118;p3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9" name="Google Shape;8119;p3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120" name="Google Shape;8120;p3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1" name="Google Shape;8121;p3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2" name="Google Shape;8122;p3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3" name="Google Shape;8123;p3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4" name="Google Shape;8124;p3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125" name="Google Shape;8125;p3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126" name="Google Shape;8126;p3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7" name="Google Shape;8127;p3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8" name="Google Shape;8128;p3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9" name="Google Shape;8129;p3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0" name="Google Shape;8130;p3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1" name="Google Shape;8131;p3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2" name="Google Shape;8132;p3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3" name="Google Shape;8133;p3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4" name="Google Shape;8134;p3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5" name="Google Shape;8135;p3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6" name="Google Shape;8136;p3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7" name="Google Shape;8137;p3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8" name="Google Shape;8138;p3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9" name="Google Shape;8139;p3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0" name="Google Shape;8140;p3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1" name="Google Shape;8141;p3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2" name="Google Shape;8142;p3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3" name="Google Shape;8143;p3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4" name="Google Shape;8144;p3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5" name="Google Shape;8145;p3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6" name="Google Shape;8146;p3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7" name="Google Shape;8147;p3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8" name="Google Shape;8148;p3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9" name="Google Shape;8149;p3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0" name="Google Shape;8150;p3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1" name="Google Shape;8151;p3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2" name="Google Shape;8152;p3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3" name="Google Shape;8153;p3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4" name="Google Shape;8154;p3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5" name="Google Shape;8155;p3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6" name="Google Shape;8156;p3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7" name="Google Shape;8157;p3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8" name="Google Shape;8158;p3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9" name="Google Shape;8159;p3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160" name="Google Shape;8160;p3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161" name="Google Shape;8161;p3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162" name="Google Shape;8162;p3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3" name="Google Shape;8163;p3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4" name="Google Shape;8164;p3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5" name="Google Shape;8165;p3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6" name="Google Shape;8166;p3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7" name="Google Shape;8167;p3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8" name="Google Shape;8168;p3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9" name="Google Shape;8169;p3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0" name="Google Shape;8170;p3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1" name="Google Shape;8171;p3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2" name="Google Shape;8172;p3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3" name="Google Shape;8173;p3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4" name="Google Shape;8174;p3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5" name="Google Shape;8175;p3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6" name="Google Shape;8176;p3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7" name="Google Shape;8177;p3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8" name="Google Shape;8178;p3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9" name="Google Shape;8179;p3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0" name="Google Shape;8180;p3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1" name="Google Shape;8181;p3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2" name="Google Shape;8182;p3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3" name="Google Shape;8183;p3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4" name="Google Shape;8184;p3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5" name="Google Shape;8185;p3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6" name="Google Shape;8186;p3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7" name="Google Shape;8187;p3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8" name="Google Shape;8188;p3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9" name="Google Shape;8189;p3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0" name="Google Shape;8190;p3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1" name="Google Shape;8191;p3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2" name="Google Shape;8192;p3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3" name="Google Shape;8193;p3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4" name="Google Shape;8194;p3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5" name="Google Shape;8195;p3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6" name="Google Shape;8196;p3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7" name="Google Shape;8197;p3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8" name="Google Shape;8198;p3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9" name="Google Shape;8199;p3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0" name="Google Shape;8200;p3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1" name="Google Shape;8201;p3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2" name="Google Shape;8202;p3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3" name="Google Shape;8203;p3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4" name="Google Shape;8204;p3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5" name="Google Shape;8205;p3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6" name="Google Shape;8206;p3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7" name="Google Shape;8207;p3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8" name="Google Shape;8208;p3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9" name="Google Shape;8209;p3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0" name="Google Shape;8210;p3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1" name="Google Shape;8211;p3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2" name="Google Shape;8212;p3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3" name="Google Shape;8213;p3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4" name="Google Shape;8214;p3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5" name="Google Shape;8215;p3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6" name="Google Shape;8216;p3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7" name="Google Shape;8217;p3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8" name="Google Shape;8218;p3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9" name="Google Shape;8219;p3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0" name="Google Shape;8220;p3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21" name="Google Shape;8221;p35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8222" name="Google Shape;8222;p35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3" name="Google Shape;8223;p35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4" name="Google Shape;8224;p35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5" name="Google Shape;8225;p35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6" name="Google Shape;8226;p35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7" name="Google Shape;8227;p35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8" name="Google Shape;8228;p35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9" name="Google Shape;8229;p35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0" name="Google Shape;8230;p35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1" name="Google Shape;8231;p35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2" name="Google Shape;8232;p35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3" name="Google Shape;8233;p35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4" name="Google Shape;8234;p35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5" name="Google Shape;8235;p35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6" name="Google Shape;8236;p35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7" name="Google Shape;8237;p35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8" name="Google Shape;8238;p35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9" name="Google Shape;8239;p35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0" name="Google Shape;8240;p35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1" name="Google Shape;8241;p35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2" name="Google Shape;8242;p35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3" name="Google Shape;8243;p35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4" name="Google Shape;8244;p35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5" name="Google Shape;8245;p35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6" name="Google Shape;8246;p35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7" name="Google Shape;8247;p35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8" name="Google Shape;8248;p35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9" name="Google Shape;8249;p35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0" name="Google Shape;8250;p3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1" name="Google Shape;8251;p3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2" name="Google Shape;8252;p35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3" name="Google Shape;8253;p35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4" name="Google Shape;8254;p35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5" name="Google Shape;8255;p35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6" name="Google Shape;8256;p35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7" name="Google Shape;8257;p35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8" name="Google Shape;8258;p35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9" name="Google Shape;8259;p35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0" name="Google Shape;8260;p35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1" name="Google Shape;8261;p35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2" name="Google Shape;8262;p35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3" name="Google Shape;8263;p35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4" name="Google Shape;8264;p35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5" name="Google Shape;8265;p35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6" name="Google Shape;8266;p35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7" name="Google Shape;8267;p35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8" name="Google Shape;8268;p35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9" name="Google Shape;8269;p35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0" name="Google Shape;8270;p35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1" name="Google Shape;8271;p35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2" name="Google Shape;8272;p35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3" name="Google Shape;8273;p35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4" name="Google Shape;8274;p35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5" name="Google Shape;8275;p35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6" name="Google Shape;8276;p35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7" name="Google Shape;8277;p35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8" name="Google Shape;8278;p35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9" name="Google Shape;8279;p35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0" name="Google Shape;8280;p35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1" name="Google Shape;8281;p35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2" name="Google Shape;8282;p35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3" name="Google Shape;8283;p35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4" name="Google Shape;8284;p35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5" name="Google Shape;8285;p35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6" name="Google Shape;8286;p35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7" name="Google Shape;8287;p35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8" name="Google Shape;8288;p35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9" name="Google Shape;8289;p35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0" name="Google Shape;8290;p35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1" name="Google Shape;8291;p35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2" name="Google Shape;8292;p35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3" name="Google Shape;8293;p35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4" name="Google Shape;8294;p35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5" name="Google Shape;8295;p35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6" name="Google Shape;8296;p35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8297" name="Google Shape;8297;p3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9" name="Google Shape;8299;p3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8300" name="Google Shape;8300;p36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8301" name="Google Shape;8301;p3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2" name="Google Shape;8302;p3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3" name="Google Shape;8303;p3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4" name="Google Shape;8304;p36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5" name="Google Shape;8305;p3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6" name="Google Shape;8306;p3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7" name="Google Shape;8307;p36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8" name="Google Shape;8308;p36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9" name="Google Shape;8309;p3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0" name="Google Shape;8310;p3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1" name="Google Shape;8311;p3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2" name="Google Shape;8312;p3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3" name="Google Shape;8313;p36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4" name="Google Shape;8314;p36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5" name="Google Shape;8315;p36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6" name="Google Shape;8316;p3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7" name="Google Shape;8317;p3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8" name="Google Shape;8318;p3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9" name="Google Shape;8319;p3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0" name="Google Shape;8320;p36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1" name="Google Shape;8321;p36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2" name="Google Shape;8322;p3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3" name="Google Shape;8323;p36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4" name="Google Shape;8324;p3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5" name="Google Shape;8325;p36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6" name="Google Shape;8326;p36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7" name="Google Shape;8327;p3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8" name="Google Shape;8328;p3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9" name="Google Shape;8329;p3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0" name="Google Shape;8330;p3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1" name="Google Shape;8331;p3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2" name="Google Shape;8332;p36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3" name="Google Shape;8333;p3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4" name="Google Shape;8334;p3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5" name="Google Shape;8335;p3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6" name="Google Shape;8336;p3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7" name="Google Shape;8337;p36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8" name="Google Shape;8338;p3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9" name="Google Shape;8339;p36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0" name="Google Shape;8340;p3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1" name="Google Shape;8341;p36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2" name="Google Shape;8342;p36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3" name="Google Shape;8343;p3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4" name="Google Shape;8344;p3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5" name="Google Shape;8345;p3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6" name="Google Shape;8346;p3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7" name="Google Shape;8347;p3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8" name="Google Shape;8348;p36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9" name="Google Shape;8349;p36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0" name="Google Shape;8350;p36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1" name="Google Shape;8351;p3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2" name="Google Shape;8352;p36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3" name="Google Shape;8353;p36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4" name="Google Shape;8354;p3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5" name="Google Shape;8355;p36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6" name="Google Shape;8356;p3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7" name="Google Shape;8357;p3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8" name="Google Shape;8358;p3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9" name="Google Shape;8359;p36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0" name="Google Shape;8360;p3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1" name="Google Shape;8361;p3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2" name="Google Shape;8362;p3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3" name="Google Shape;8363;p36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4" name="Google Shape;8364;p36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5" name="Google Shape;8365;p3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6" name="Google Shape;8366;p3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7" name="Google Shape;8367;p3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8" name="Google Shape;8368;p3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9" name="Google Shape;8369;p36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0" name="Google Shape;8370;p3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1" name="Google Shape;8371;p3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2" name="Google Shape;8372;p3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3" name="Google Shape;8373;p3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4" name="Google Shape;8374;p3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5" name="Google Shape;8375;p36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6" name="Google Shape;8376;p36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7" name="Google Shape;8377;p3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8" name="Google Shape;8378;p3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9" name="Google Shape;8379;p3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0" name="Google Shape;8380;p3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1" name="Google Shape;8381;p3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2" name="Google Shape;8382;p36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3" name="Google Shape;8383;p36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4" name="Google Shape;8384;p3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5" name="Google Shape;8385;p3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6" name="Google Shape;8386;p3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7" name="Google Shape;8387;p3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8" name="Google Shape;8388;p3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9" name="Google Shape;8389;p3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0" name="Google Shape;8390;p3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1" name="Google Shape;8391;p3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2" name="Google Shape;8392;p3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3" name="Google Shape;8393;p3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4" name="Google Shape;8394;p3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5" name="Google Shape;8395;p36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6" name="Google Shape;8396;p3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397" name="Google Shape;8397;p36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8398" name="Google Shape;8398;p36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99" name="Google Shape;8399;p36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0" name="Google Shape;8400;p36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1" name="Google Shape;8401;p36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2" name="Google Shape;8402;p36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3" name="Google Shape;8403;p36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4" name="Google Shape;8404;p36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405" name="Google Shape;8405;p36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8406" name="Google Shape;8406;p36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7" name="Google Shape;8407;p36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8" name="Google Shape;8408;p36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9" name="Google Shape;8409;p36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0" name="Google Shape;8410;p36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1" name="Google Shape;8411;p36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2" name="Google Shape;8412;p36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3" name="Google Shape;8413;p36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414" name="Google Shape;8414;p36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5" name="Google Shape;8415;p36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6" name="Google Shape;8416;p36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7" name="Google Shape;8417;p36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8" name="Google Shape;8418;p36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9" name="Google Shape;8419;p36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0" name="Google Shape;8420;p36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1" name="Google Shape;8421;p36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2" name="Google Shape;8422;p36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3" name="Google Shape;8423;p36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4" name="Google Shape;8424;p36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5" name="Google Shape;8425;p36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6" name="Google Shape;8426;p36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7" name="Google Shape;8427;p36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8" name="Google Shape;8428;p36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9" name="Google Shape;8429;p36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0" name="Google Shape;8430;p3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1" name="Google Shape;8431;p3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2" name="Google Shape;8432;p3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3" name="Google Shape;8433;p36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4" name="Google Shape;8434;p36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5" name="Google Shape;8435;p36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6" name="Google Shape;8436;p36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7" name="Google Shape;8437;p36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8" name="Google Shape;8438;p36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9" name="Google Shape;8439;p36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0" name="Google Shape;8440;p36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1" name="Google Shape;8441;p36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2" name="Google Shape;8442;p36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3" name="Google Shape;8443;p36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4" name="Google Shape;8444;p36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5" name="Google Shape;8445;p36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6" name="Google Shape;8446;p36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7" name="Google Shape;8447;p36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8" name="Google Shape;8448;p36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9" name="Google Shape;8449;p36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0" name="Google Shape;8450;p36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1" name="Google Shape;8451;p36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2" name="Google Shape;8452;p36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3" name="Google Shape;8453;p36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4" name="Google Shape;8454;p36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5" name="Google Shape;8455;p36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456" name="Google Shape;8456;p36"/>
              <p:cNvGrpSpPr/>
              <p:nvPr/>
            </p:nvGrpSpPr>
            <p:grpSpPr>
              <a:xfrm>
                <a:off x="5926253" y="1660903"/>
                <a:ext cx="1413945" cy="2796560"/>
                <a:chOff x="6643175" y="3157775"/>
                <a:chExt cx="543825" cy="1075600"/>
              </a:xfrm>
            </p:grpSpPr>
            <p:sp>
              <p:nvSpPr>
                <p:cNvPr id="8457" name="Google Shape;8457;p36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58" name="Google Shape;8458;p36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59" name="Google Shape;8459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0" name="Google Shape;8460;p36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1" name="Google Shape;8461;p36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2" name="Google Shape;8462;p36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3" name="Google Shape;8463;p36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4" name="Google Shape;8464;p36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5" name="Google Shape;8465;p36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6" name="Google Shape;8466;p36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7" name="Google Shape;8467;p36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8" name="Google Shape;8468;p36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9" name="Google Shape;8469;p36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0" name="Google Shape;8470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1" name="Google Shape;8471;p36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2" name="Google Shape;8472;p36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3" name="Google Shape;8473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474" name="Google Shape;8474;p3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5" name="Google Shape;8475;p3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6" name="Google Shape;8476;p3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7" name="Google Shape;8477;p3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8" name="Google Shape;8478;p3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479" name="Google Shape;8479;p3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480" name="Google Shape;8480;p3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1" name="Google Shape;8481;p3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2" name="Google Shape;8482;p3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3" name="Google Shape;8483;p3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4" name="Google Shape;8484;p3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5" name="Google Shape;8485;p3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6" name="Google Shape;8486;p3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7" name="Google Shape;8487;p3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8" name="Google Shape;8488;p3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9" name="Google Shape;8489;p3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0" name="Google Shape;8490;p3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1" name="Google Shape;8491;p3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2" name="Google Shape;8492;p3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3" name="Google Shape;8493;p3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4" name="Google Shape;8494;p3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5" name="Google Shape;8495;p3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6" name="Google Shape;8496;p3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7" name="Google Shape;8497;p3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8" name="Google Shape;8498;p3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9" name="Google Shape;8499;p3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0" name="Google Shape;8500;p3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1" name="Google Shape;8501;p3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2" name="Google Shape;8502;p3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3" name="Google Shape;8503;p3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4" name="Google Shape;8504;p3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5" name="Google Shape;8505;p3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6" name="Google Shape;8506;p3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7" name="Google Shape;8507;p3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8" name="Google Shape;8508;p3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9" name="Google Shape;8509;p3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0" name="Google Shape;8510;p3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1" name="Google Shape;8511;p3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2" name="Google Shape;8512;p3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3" name="Google Shape;8513;p3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514" name="Google Shape;8514;p3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515" name="Google Shape;8515;p3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516" name="Google Shape;8516;p3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7" name="Google Shape;8517;p3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8" name="Google Shape;8518;p3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9" name="Google Shape;8519;p3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0" name="Google Shape;8520;p3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1" name="Google Shape;8521;p3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2" name="Google Shape;8522;p3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3" name="Google Shape;8523;p3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4" name="Google Shape;8524;p3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5" name="Google Shape;8525;p3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6" name="Google Shape;8526;p3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7" name="Google Shape;8527;p3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8" name="Google Shape;8528;p3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9" name="Google Shape;8529;p3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0" name="Google Shape;8530;p3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1" name="Google Shape;8531;p3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2" name="Google Shape;8532;p3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3" name="Google Shape;8533;p3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4" name="Google Shape;8534;p3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5" name="Google Shape;8535;p3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6" name="Google Shape;8536;p3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7" name="Google Shape;8537;p3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8" name="Google Shape;8538;p3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9" name="Google Shape;8539;p3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0" name="Google Shape;8540;p3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1" name="Google Shape;8541;p3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2" name="Google Shape;8542;p3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3" name="Google Shape;8543;p3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4" name="Google Shape;8544;p3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5" name="Google Shape;8545;p3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6" name="Google Shape;8546;p3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7" name="Google Shape;8547;p3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8" name="Google Shape;8548;p3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9" name="Google Shape;8549;p3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0" name="Google Shape;8550;p3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1" name="Google Shape;8551;p3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2" name="Google Shape;8552;p3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3" name="Google Shape;8553;p3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4" name="Google Shape;8554;p3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5" name="Google Shape;8555;p3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6" name="Google Shape;8556;p3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7" name="Google Shape;8557;p3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8" name="Google Shape;8558;p3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9" name="Google Shape;8559;p3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0" name="Google Shape;8560;p3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1" name="Google Shape;8561;p3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2" name="Google Shape;8562;p3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3" name="Google Shape;8563;p3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4" name="Google Shape;8564;p3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5" name="Google Shape;8565;p3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6" name="Google Shape;8566;p3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7" name="Google Shape;8567;p3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8" name="Google Shape;8568;p3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9" name="Google Shape;8569;p3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0" name="Google Shape;8570;p3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1" name="Google Shape;8571;p3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2" name="Google Shape;8572;p3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3" name="Google Shape;8573;p3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4" name="Google Shape;8574;p3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8575" name="Google Shape;8575;p3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8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7" name="Google Shape;8577;p3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8578" name="Google Shape;8578;p37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8579" name="Google Shape;8579;p3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0" name="Google Shape;8580;p3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1" name="Google Shape;8581;p3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2" name="Google Shape;8582;p37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3" name="Google Shape;8583;p3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4" name="Google Shape;8584;p3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5" name="Google Shape;8585;p37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6" name="Google Shape;8586;p37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7" name="Google Shape;8587;p3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8" name="Google Shape;8588;p3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9" name="Google Shape;8589;p3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0" name="Google Shape;8590;p3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1" name="Google Shape;8591;p37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2" name="Google Shape;8592;p37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3" name="Google Shape;8593;p37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4" name="Google Shape;8594;p3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5" name="Google Shape;8595;p3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6" name="Google Shape;8596;p3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7" name="Google Shape;8597;p3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8" name="Google Shape;8598;p37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9" name="Google Shape;8599;p37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0" name="Google Shape;8600;p3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1" name="Google Shape;8601;p37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2" name="Google Shape;8602;p3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3" name="Google Shape;8603;p37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4" name="Google Shape;8604;p37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5" name="Google Shape;8605;p3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6" name="Google Shape;8606;p3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7" name="Google Shape;8607;p3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8" name="Google Shape;8608;p3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9" name="Google Shape;8609;p3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0" name="Google Shape;8610;p37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1" name="Google Shape;8611;p3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2" name="Google Shape;8612;p3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3" name="Google Shape;8613;p3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4" name="Google Shape;8614;p3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5" name="Google Shape;8615;p37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6" name="Google Shape;8616;p3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7" name="Google Shape;8617;p37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8" name="Google Shape;8618;p3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9" name="Google Shape;8619;p37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0" name="Google Shape;8620;p37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1" name="Google Shape;8621;p3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2" name="Google Shape;8622;p3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3" name="Google Shape;8623;p3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4" name="Google Shape;8624;p3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5" name="Google Shape;8625;p3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6" name="Google Shape;8626;p37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7" name="Google Shape;8627;p37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8" name="Google Shape;8628;p37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9" name="Google Shape;8629;p3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0" name="Google Shape;8630;p37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1" name="Google Shape;8631;p37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2" name="Google Shape;8632;p3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3" name="Google Shape;8633;p37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4" name="Google Shape;8634;p3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5" name="Google Shape;8635;p3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6" name="Google Shape;8636;p3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7" name="Google Shape;8637;p37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8" name="Google Shape;8638;p3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9" name="Google Shape;8639;p3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0" name="Google Shape;8640;p3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1" name="Google Shape;8641;p37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2" name="Google Shape;8642;p37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3" name="Google Shape;8643;p3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4" name="Google Shape;8644;p3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5" name="Google Shape;8645;p3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6" name="Google Shape;8646;p3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7" name="Google Shape;8647;p37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8" name="Google Shape;8648;p3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9" name="Google Shape;8649;p3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0" name="Google Shape;8650;p3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1" name="Google Shape;8651;p3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2" name="Google Shape;8652;p3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3" name="Google Shape;8653;p37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4" name="Google Shape;8654;p37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5" name="Google Shape;8655;p3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6" name="Google Shape;8656;p3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7" name="Google Shape;8657;p3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8" name="Google Shape;8658;p3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9" name="Google Shape;8659;p3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0" name="Google Shape;8660;p37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1" name="Google Shape;8661;p37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2" name="Google Shape;8662;p3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3" name="Google Shape;8663;p3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4" name="Google Shape;8664;p3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5" name="Google Shape;8665;p3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6" name="Google Shape;8666;p3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7" name="Google Shape;8667;p3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8" name="Google Shape;8668;p3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9" name="Google Shape;8669;p3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0" name="Google Shape;8670;p3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1" name="Google Shape;8671;p3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2" name="Google Shape;8672;p3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3" name="Google Shape;8673;p37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4" name="Google Shape;8674;p3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675" name="Google Shape;8675;p37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8676" name="Google Shape;8676;p37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7" name="Google Shape;8677;p37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8" name="Google Shape;8678;p37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9" name="Google Shape;8679;p37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0" name="Google Shape;8680;p37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1" name="Google Shape;8681;p37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2" name="Google Shape;8682;p37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683" name="Google Shape;8683;p37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8684" name="Google Shape;8684;p37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5" name="Google Shape;8685;p37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6" name="Google Shape;8686;p37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7" name="Google Shape;8687;p37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8" name="Google Shape;8688;p37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9" name="Google Shape;8689;p37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0" name="Google Shape;8690;p37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1" name="Google Shape;8691;p37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692" name="Google Shape;8692;p37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3" name="Google Shape;8693;p37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4" name="Google Shape;8694;p37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5" name="Google Shape;8695;p37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6" name="Google Shape;8696;p37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7" name="Google Shape;8697;p37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8" name="Google Shape;8698;p37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9" name="Google Shape;8699;p37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0" name="Google Shape;8700;p37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1" name="Google Shape;8701;p37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2" name="Google Shape;8702;p37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3" name="Google Shape;8703;p37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4" name="Google Shape;8704;p37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5" name="Google Shape;8705;p37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6" name="Google Shape;8706;p37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7" name="Google Shape;8707;p37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8" name="Google Shape;8708;p3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9" name="Google Shape;8709;p3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0" name="Google Shape;8710;p3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1" name="Google Shape;8711;p37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2" name="Google Shape;8712;p37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3" name="Google Shape;8713;p37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4" name="Google Shape;8714;p37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5" name="Google Shape;8715;p37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6" name="Google Shape;8716;p37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7" name="Google Shape;8717;p37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8" name="Google Shape;8718;p37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9" name="Google Shape;8719;p37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0" name="Google Shape;8720;p37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1" name="Google Shape;8721;p37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2" name="Google Shape;8722;p37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3" name="Google Shape;8723;p37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4" name="Google Shape;8724;p37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5" name="Google Shape;8725;p37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6" name="Google Shape;8726;p37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7" name="Google Shape;8727;p37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8" name="Google Shape;8728;p37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9" name="Google Shape;8729;p37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0" name="Google Shape;8730;p37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1" name="Google Shape;8731;p37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2" name="Google Shape;8732;p37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3" name="Google Shape;8733;p37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734" name="Google Shape;8734;p37"/>
              <p:cNvGrpSpPr/>
              <p:nvPr/>
            </p:nvGrpSpPr>
            <p:grpSpPr>
              <a:xfrm>
                <a:off x="7359168" y="730861"/>
                <a:ext cx="735945" cy="811175"/>
                <a:chOff x="1764350" y="3917600"/>
                <a:chExt cx="214975" cy="236950"/>
              </a:xfrm>
            </p:grpSpPr>
            <p:sp>
              <p:nvSpPr>
                <p:cNvPr id="8735" name="Google Shape;8735;p37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6" name="Google Shape;8736;p37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7" name="Google Shape;8737;p37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8" name="Google Shape;8738;p37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9" name="Google Shape;8739;p37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0" name="Google Shape;8740;p37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1" name="Google Shape;8741;p37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2" name="Google Shape;8742;p37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3" name="Google Shape;8743;p37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4" name="Google Shape;8744;p37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5" name="Google Shape;8745;p37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6" name="Google Shape;8746;p37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7" name="Google Shape;8747;p37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748" name="Google Shape;8748;p37"/>
              <p:cNvGrpSpPr/>
              <p:nvPr/>
            </p:nvGrpSpPr>
            <p:grpSpPr>
              <a:xfrm>
                <a:off x="884528" y="410566"/>
                <a:ext cx="3056563" cy="4017630"/>
                <a:chOff x="1895800" y="3569700"/>
                <a:chExt cx="843725" cy="1109015"/>
              </a:xfrm>
            </p:grpSpPr>
            <p:sp>
              <p:nvSpPr>
                <p:cNvPr id="8749" name="Google Shape;8749;p37"/>
                <p:cNvSpPr/>
                <p:nvPr/>
              </p:nvSpPr>
              <p:spPr>
                <a:xfrm>
                  <a:off x="2251300" y="36199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5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6" y="232"/>
                        <a:pt x="3568" y="0"/>
                        <a:pt x="327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0" name="Google Shape;8750;p37"/>
                <p:cNvSpPr/>
                <p:nvPr/>
              </p:nvSpPr>
              <p:spPr>
                <a:xfrm>
                  <a:off x="2172075" y="3778950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4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4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3"/>
                        <a:pt x="3805" y="943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1" name="Google Shape;8751;p37"/>
                <p:cNvSpPr/>
                <p:nvPr/>
              </p:nvSpPr>
              <p:spPr>
                <a:xfrm>
                  <a:off x="2138250" y="4168175"/>
                  <a:ext cx="95150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947"/>
                      </a:lnTo>
                      <a:cubicBezTo>
                        <a:pt x="0" y="1234"/>
                        <a:pt x="232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4"/>
                        <a:pt x="3805" y="947"/>
                      </a:cubicBezTo>
                      <a:lnTo>
                        <a:pt x="3805" y="523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2" name="Google Shape;8752;p37"/>
                <p:cNvSpPr/>
                <p:nvPr/>
              </p:nvSpPr>
              <p:spPr>
                <a:xfrm>
                  <a:off x="2077625" y="4484825"/>
                  <a:ext cx="11575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1689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2"/>
                      </a:cubicBezTo>
                      <a:lnTo>
                        <a:pt x="1" y="1164"/>
                      </a:lnTo>
                      <a:cubicBezTo>
                        <a:pt x="1" y="1451"/>
                        <a:pt x="238" y="1688"/>
                        <a:pt x="525" y="1688"/>
                      </a:cubicBezTo>
                      <a:lnTo>
                        <a:pt x="4105" y="1688"/>
                      </a:lnTo>
                      <a:cubicBezTo>
                        <a:pt x="4395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5"/>
                        <a:pt x="4395" y="1"/>
                        <a:pt x="410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3" name="Google Shape;8753;p37"/>
                <p:cNvSpPr/>
                <p:nvPr/>
              </p:nvSpPr>
              <p:spPr>
                <a:xfrm>
                  <a:off x="2116275" y="4165325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2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8"/>
                        <a:pt x="522" y="1688"/>
                      </a:cubicBezTo>
                      <a:lnTo>
                        <a:pt x="4104" y="1688"/>
                      </a:lnTo>
                      <a:cubicBezTo>
                        <a:pt x="4394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4" name="Google Shape;8754;p37"/>
                <p:cNvSpPr/>
                <p:nvPr/>
              </p:nvSpPr>
              <p:spPr>
                <a:xfrm>
                  <a:off x="2287150" y="4606450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3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9"/>
                        <a:pt x="522" y="1689"/>
                      </a:cubicBezTo>
                      <a:lnTo>
                        <a:pt x="4104" y="1689"/>
                      </a:lnTo>
                      <a:cubicBezTo>
                        <a:pt x="4394" y="1689"/>
                        <a:pt x="4629" y="1454"/>
                        <a:pt x="4629" y="1164"/>
                      </a:cubicBezTo>
                      <a:lnTo>
                        <a:pt x="4629" y="523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5" name="Google Shape;8755;p37"/>
                <p:cNvSpPr/>
                <p:nvPr/>
              </p:nvSpPr>
              <p:spPr>
                <a:xfrm>
                  <a:off x="2409050" y="4326075"/>
                  <a:ext cx="95175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7" h="1176" extrusionOk="0">
                      <a:moveTo>
                        <a:pt x="525" y="1"/>
                      </a:moveTo>
                      <a:cubicBezTo>
                        <a:pt x="235" y="1"/>
                        <a:pt x="1" y="233"/>
                        <a:pt x="1" y="523"/>
                      </a:cubicBezTo>
                      <a:lnTo>
                        <a:pt x="1" y="651"/>
                      </a:lnTo>
                      <a:cubicBezTo>
                        <a:pt x="1" y="941"/>
                        <a:pt x="235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5" y="1175"/>
                        <a:pt x="3806" y="941"/>
                        <a:pt x="3806" y="651"/>
                      </a:cubicBezTo>
                      <a:lnTo>
                        <a:pt x="3806" y="523"/>
                      </a:lnTo>
                      <a:cubicBezTo>
                        <a:pt x="3806" y="233"/>
                        <a:pt x="3575" y="1"/>
                        <a:pt x="328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6" name="Google Shape;8756;p37"/>
                <p:cNvSpPr/>
                <p:nvPr/>
              </p:nvSpPr>
              <p:spPr>
                <a:xfrm>
                  <a:off x="2307800" y="42103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654"/>
                      </a:lnTo>
                      <a:cubicBezTo>
                        <a:pt x="0" y="941"/>
                        <a:pt x="234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4"/>
                      </a:cubicBezTo>
                      <a:lnTo>
                        <a:pt x="3805" y="522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7" name="Google Shape;8757;p37"/>
                <p:cNvSpPr/>
                <p:nvPr/>
              </p:nvSpPr>
              <p:spPr>
                <a:xfrm>
                  <a:off x="1941275" y="4595725"/>
                  <a:ext cx="95150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5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2"/>
                      </a:cubicBezTo>
                      <a:lnTo>
                        <a:pt x="1" y="653"/>
                      </a:lnTo>
                      <a:cubicBezTo>
                        <a:pt x="1" y="940"/>
                        <a:pt x="235" y="1175"/>
                        <a:pt x="525" y="1175"/>
                      </a:cubicBezTo>
                      <a:lnTo>
                        <a:pt x="3282" y="1175"/>
                      </a:lnTo>
                      <a:cubicBezTo>
                        <a:pt x="3572" y="1175"/>
                        <a:pt x="3806" y="940"/>
                        <a:pt x="3806" y="653"/>
                      </a:cubicBezTo>
                      <a:lnTo>
                        <a:pt x="3806" y="522"/>
                      </a:lnTo>
                      <a:cubicBezTo>
                        <a:pt x="3806" y="235"/>
                        <a:pt x="3572" y="0"/>
                        <a:pt x="328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8" name="Google Shape;8758;p37"/>
                <p:cNvSpPr/>
                <p:nvPr/>
              </p:nvSpPr>
              <p:spPr>
                <a:xfrm>
                  <a:off x="2254725" y="4432800"/>
                  <a:ext cx="9522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9" h="1175" extrusionOk="0">
                      <a:moveTo>
                        <a:pt x="525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650"/>
                      </a:lnTo>
                      <a:cubicBezTo>
                        <a:pt x="0" y="940"/>
                        <a:pt x="234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4" y="1175"/>
                        <a:pt x="3808" y="940"/>
                        <a:pt x="3808" y="650"/>
                      </a:cubicBezTo>
                      <a:lnTo>
                        <a:pt x="3808" y="522"/>
                      </a:lnTo>
                      <a:cubicBezTo>
                        <a:pt x="3808" y="232"/>
                        <a:pt x="3574" y="0"/>
                        <a:pt x="328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9" name="Google Shape;8759;p37"/>
                <p:cNvSpPr/>
                <p:nvPr/>
              </p:nvSpPr>
              <p:spPr>
                <a:xfrm>
                  <a:off x="2136925" y="42744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2"/>
                        <a:pt x="0" y="522"/>
                      </a:cubicBezTo>
                      <a:lnTo>
                        <a:pt x="0" y="651"/>
                      </a:lnTo>
                      <a:cubicBezTo>
                        <a:pt x="0" y="938"/>
                        <a:pt x="237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1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0" name="Google Shape;8760;p37"/>
                <p:cNvSpPr/>
                <p:nvPr/>
              </p:nvSpPr>
              <p:spPr>
                <a:xfrm>
                  <a:off x="2030125" y="3569775"/>
                  <a:ext cx="666100" cy="1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44" h="44177" extrusionOk="0">
                      <a:moveTo>
                        <a:pt x="18455" y="1"/>
                      </a:moveTo>
                      <a:lnTo>
                        <a:pt x="7662" y="129"/>
                      </a:lnTo>
                      <a:lnTo>
                        <a:pt x="6376" y="24386"/>
                      </a:lnTo>
                      <a:lnTo>
                        <a:pt x="910" y="24386"/>
                      </a:lnTo>
                      <a:lnTo>
                        <a:pt x="1" y="43845"/>
                      </a:lnTo>
                      <a:lnTo>
                        <a:pt x="26643" y="44177"/>
                      </a:lnTo>
                      <a:lnTo>
                        <a:pt x="24877" y="38193"/>
                      </a:lnTo>
                      <a:lnTo>
                        <a:pt x="23488" y="37774"/>
                      </a:lnTo>
                      <a:lnTo>
                        <a:pt x="22821" y="23560"/>
                      </a:lnTo>
                      <a:lnTo>
                        <a:pt x="19011" y="23312"/>
                      </a:lnTo>
                      <a:lnTo>
                        <a:pt x="1845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1" name="Google Shape;8761;p37"/>
                <p:cNvSpPr/>
                <p:nvPr/>
              </p:nvSpPr>
              <p:spPr>
                <a:xfrm>
                  <a:off x="2126800" y="3569775"/>
                  <a:ext cx="316750" cy="6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0" h="24864" extrusionOk="0">
                      <a:moveTo>
                        <a:pt x="12108" y="1"/>
                      </a:moveTo>
                      <a:lnTo>
                        <a:pt x="1315" y="129"/>
                      </a:lnTo>
                      <a:lnTo>
                        <a:pt x="1" y="24863"/>
                      </a:lnTo>
                      <a:lnTo>
                        <a:pt x="12669" y="24718"/>
                      </a:lnTo>
                      <a:lnTo>
                        <a:pt x="1210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2" name="Google Shape;8762;p37"/>
                <p:cNvSpPr/>
                <p:nvPr/>
              </p:nvSpPr>
              <p:spPr>
                <a:xfrm>
                  <a:off x="2128625" y="3569700"/>
                  <a:ext cx="279125" cy="57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65" h="23039" extrusionOk="0">
                      <a:moveTo>
                        <a:pt x="1186" y="1"/>
                      </a:moveTo>
                      <a:lnTo>
                        <a:pt x="0" y="23039"/>
                      </a:lnTo>
                      <a:lnTo>
                        <a:pt x="11165" y="23039"/>
                      </a:lnTo>
                      <a:lnTo>
                        <a:pt x="1069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3" name="Google Shape;8763;p37"/>
                <p:cNvSpPr/>
                <p:nvPr/>
              </p:nvSpPr>
              <p:spPr>
                <a:xfrm>
                  <a:off x="2153525" y="4011325"/>
                  <a:ext cx="177725" cy="7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9" h="2925" extrusionOk="0">
                      <a:moveTo>
                        <a:pt x="0" y="1"/>
                      </a:moveTo>
                      <a:lnTo>
                        <a:pt x="0" y="2924"/>
                      </a:lnTo>
                      <a:lnTo>
                        <a:pt x="7108" y="2924"/>
                      </a:lnTo>
                      <a:lnTo>
                        <a:pt x="710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4" name="Google Shape;8764;p37"/>
                <p:cNvSpPr/>
                <p:nvPr/>
              </p:nvSpPr>
              <p:spPr>
                <a:xfrm>
                  <a:off x="2215450" y="3665400"/>
                  <a:ext cx="85600" cy="7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142" extrusionOk="0">
                      <a:moveTo>
                        <a:pt x="0" y="0"/>
                      </a:moveTo>
                      <a:lnTo>
                        <a:pt x="0" y="3142"/>
                      </a:lnTo>
                      <a:lnTo>
                        <a:pt x="3423" y="3142"/>
                      </a:lnTo>
                      <a:lnTo>
                        <a:pt x="34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5" name="Google Shape;8765;p37"/>
                <p:cNvSpPr/>
                <p:nvPr/>
              </p:nvSpPr>
              <p:spPr>
                <a:xfrm>
                  <a:off x="2176950" y="3887950"/>
                  <a:ext cx="143350" cy="6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2509" extrusionOk="0">
                      <a:moveTo>
                        <a:pt x="0" y="1"/>
                      </a:moveTo>
                      <a:lnTo>
                        <a:pt x="0" y="2509"/>
                      </a:lnTo>
                      <a:lnTo>
                        <a:pt x="5733" y="2509"/>
                      </a:lnTo>
                      <a:lnTo>
                        <a:pt x="573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6" name="Google Shape;8766;p37"/>
                <p:cNvSpPr/>
                <p:nvPr/>
              </p:nvSpPr>
              <p:spPr>
                <a:xfrm>
                  <a:off x="1968125" y="4179425"/>
                  <a:ext cx="593200" cy="48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8" h="19459" extrusionOk="0">
                      <a:moveTo>
                        <a:pt x="910" y="0"/>
                      </a:moveTo>
                      <a:lnTo>
                        <a:pt x="1" y="19459"/>
                      </a:lnTo>
                      <a:lnTo>
                        <a:pt x="23728" y="19459"/>
                      </a:lnTo>
                      <a:lnTo>
                        <a:pt x="2282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7" name="Google Shape;8767;p37"/>
                <p:cNvSpPr/>
                <p:nvPr/>
              </p:nvSpPr>
              <p:spPr>
                <a:xfrm>
                  <a:off x="1982650" y="4216925"/>
                  <a:ext cx="534825" cy="44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93" h="17959" extrusionOk="0">
                      <a:moveTo>
                        <a:pt x="706" y="1"/>
                      </a:moveTo>
                      <a:lnTo>
                        <a:pt x="0" y="17959"/>
                      </a:lnTo>
                      <a:lnTo>
                        <a:pt x="21392" y="17959"/>
                      </a:lnTo>
                      <a:lnTo>
                        <a:pt x="2046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8" name="Google Shape;8768;p37"/>
                <p:cNvSpPr/>
                <p:nvPr/>
              </p:nvSpPr>
              <p:spPr>
                <a:xfrm>
                  <a:off x="2452225" y="4534900"/>
                  <a:ext cx="182000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0" h="5572" extrusionOk="0">
                      <a:moveTo>
                        <a:pt x="112" y="1"/>
                      </a:moveTo>
                      <a:lnTo>
                        <a:pt x="1" y="5572"/>
                      </a:lnTo>
                      <a:lnTo>
                        <a:pt x="7279" y="5572"/>
                      </a:lnTo>
                      <a:lnTo>
                        <a:pt x="551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9" name="Google Shape;8769;p37"/>
                <p:cNvSpPr/>
                <p:nvPr/>
              </p:nvSpPr>
              <p:spPr>
                <a:xfrm>
                  <a:off x="1895800" y="4534900"/>
                  <a:ext cx="1791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5572" extrusionOk="0">
                      <a:moveTo>
                        <a:pt x="1764" y="1"/>
                      </a:moveTo>
                      <a:lnTo>
                        <a:pt x="1" y="5572"/>
                      </a:lnTo>
                      <a:lnTo>
                        <a:pt x="6998" y="5572"/>
                      </a:lnTo>
                      <a:lnTo>
                        <a:pt x="716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0" name="Google Shape;8770;p37"/>
                <p:cNvSpPr/>
                <p:nvPr/>
              </p:nvSpPr>
              <p:spPr>
                <a:xfrm>
                  <a:off x="2414775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1" y="1"/>
                      </a:moveTo>
                      <a:lnTo>
                        <a:pt x="1" y="2681"/>
                      </a:lnTo>
                      <a:lnTo>
                        <a:pt x="3014" y="2681"/>
                      </a:lnTo>
                      <a:lnTo>
                        <a:pt x="301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1" name="Google Shape;8771;p37"/>
                <p:cNvSpPr/>
                <p:nvPr/>
              </p:nvSpPr>
              <p:spPr>
                <a:xfrm>
                  <a:off x="2081400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0" y="1"/>
                      </a:moveTo>
                      <a:lnTo>
                        <a:pt x="0" y="2681"/>
                      </a:lnTo>
                      <a:lnTo>
                        <a:pt x="3013" y="2681"/>
                      </a:lnTo>
                      <a:lnTo>
                        <a:pt x="301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2" name="Google Shape;8772;p37"/>
                <p:cNvSpPr/>
                <p:nvPr/>
              </p:nvSpPr>
              <p:spPr>
                <a:xfrm>
                  <a:off x="1992200" y="4383350"/>
                  <a:ext cx="44575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" h="2922" extrusionOk="0">
                      <a:moveTo>
                        <a:pt x="0" y="0"/>
                      </a:moveTo>
                      <a:lnTo>
                        <a:pt x="0" y="2921"/>
                      </a:lnTo>
                      <a:lnTo>
                        <a:pt x="1783" y="2921"/>
                      </a:lnTo>
                      <a:lnTo>
                        <a:pt x="178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3" name="Google Shape;8773;p37"/>
                <p:cNvSpPr/>
                <p:nvPr/>
              </p:nvSpPr>
              <p:spPr>
                <a:xfrm>
                  <a:off x="2209650" y="4089175"/>
                  <a:ext cx="9100" cy="7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" h="2894" extrusionOk="0">
                      <a:moveTo>
                        <a:pt x="32" y="0"/>
                      </a:moveTo>
                      <a:lnTo>
                        <a:pt x="1" y="2893"/>
                      </a:lnTo>
                      <a:lnTo>
                        <a:pt x="330" y="2893"/>
                      </a:lnTo>
                      <a:lnTo>
                        <a:pt x="3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4" name="Google Shape;8774;p37"/>
                <p:cNvSpPr/>
                <p:nvPr/>
              </p:nvSpPr>
              <p:spPr>
                <a:xfrm>
                  <a:off x="2355775" y="4089300"/>
                  <a:ext cx="8525" cy="7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" h="2889" extrusionOk="0">
                      <a:moveTo>
                        <a:pt x="14" y="1"/>
                      </a:moveTo>
                      <a:lnTo>
                        <a:pt x="0" y="2888"/>
                      </a:lnTo>
                      <a:lnTo>
                        <a:pt x="330" y="2888"/>
                      </a:lnTo>
                      <a:lnTo>
                        <a:pt x="34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5" name="Google Shape;8775;p37"/>
                <p:cNvSpPr/>
                <p:nvPr/>
              </p:nvSpPr>
              <p:spPr>
                <a:xfrm>
                  <a:off x="2145900" y="4013700"/>
                  <a:ext cx="9175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788" extrusionOk="0">
                      <a:moveTo>
                        <a:pt x="34" y="1"/>
                      </a:moveTo>
                      <a:lnTo>
                        <a:pt x="1" y="2788"/>
                      </a:lnTo>
                      <a:lnTo>
                        <a:pt x="333" y="2788"/>
                      </a:lnTo>
                      <a:lnTo>
                        <a:pt x="36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6" name="Google Shape;8776;p37"/>
                <p:cNvSpPr/>
                <p:nvPr/>
              </p:nvSpPr>
              <p:spPr>
                <a:xfrm>
                  <a:off x="2326350" y="4013700"/>
                  <a:ext cx="9300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2788" extrusionOk="0">
                      <a:moveTo>
                        <a:pt x="39" y="1"/>
                      </a:moveTo>
                      <a:lnTo>
                        <a:pt x="0" y="2788"/>
                      </a:lnTo>
                      <a:lnTo>
                        <a:pt x="332" y="2788"/>
                      </a:lnTo>
                      <a:lnTo>
                        <a:pt x="37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7" name="Google Shape;8777;p37"/>
                <p:cNvSpPr/>
                <p:nvPr/>
              </p:nvSpPr>
              <p:spPr>
                <a:xfrm>
                  <a:off x="2398525" y="4013975"/>
                  <a:ext cx="8400" cy="6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783" extrusionOk="0">
                      <a:moveTo>
                        <a:pt x="9" y="1"/>
                      </a:moveTo>
                      <a:lnTo>
                        <a:pt x="1" y="2782"/>
                      </a:lnTo>
                      <a:lnTo>
                        <a:pt x="333" y="2782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8" name="Google Shape;8778;p37"/>
                <p:cNvSpPr/>
                <p:nvPr/>
              </p:nvSpPr>
              <p:spPr>
                <a:xfrm>
                  <a:off x="2248100" y="3953100"/>
                  <a:ext cx="8725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163" extrusionOk="0">
                      <a:moveTo>
                        <a:pt x="20" y="0"/>
                      </a:moveTo>
                      <a:lnTo>
                        <a:pt x="0" y="2159"/>
                      </a:lnTo>
                      <a:lnTo>
                        <a:pt x="326" y="2162"/>
                      </a:lnTo>
                      <a:lnTo>
                        <a:pt x="349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9" name="Google Shape;8779;p37"/>
                <p:cNvSpPr/>
                <p:nvPr/>
              </p:nvSpPr>
              <p:spPr>
                <a:xfrm>
                  <a:off x="2268725" y="3817650"/>
                  <a:ext cx="8675" cy="6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660" extrusionOk="0">
                      <a:moveTo>
                        <a:pt x="23" y="0"/>
                      </a:moveTo>
                      <a:lnTo>
                        <a:pt x="1" y="2659"/>
                      </a:lnTo>
                      <a:lnTo>
                        <a:pt x="324" y="2659"/>
                      </a:lnTo>
                      <a:lnTo>
                        <a:pt x="347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0" name="Google Shape;8780;p37"/>
                <p:cNvSpPr/>
                <p:nvPr/>
              </p:nvSpPr>
              <p:spPr>
                <a:xfrm>
                  <a:off x="2425375" y="3748450"/>
                  <a:ext cx="8250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523" extrusionOk="0">
                      <a:moveTo>
                        <a:pt x="6" y="1"/>
                      </a:moveTo>
                      <a:lnTo>
                        <a:pt x="1" y="2523"/>
                      </a:lnTo>
                      <a:lnTo>
                        <a:pt x="330" y="2523"/>
                      </a:lnTo>
                      <a:lnTo>
                        <a:pt x="330" y="13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1" name="Google Shape;8781;p37"/>
                <p:cNvSpPr/>
                <p:nvPr/>
              </p:nvSpPr>
              <p:spPr>
                <a:xfrm>
                  <a:off x="2365750" y="3603950"/>
                  <a:ext cx="8250" cy="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093" extrusionOk="0">
                      <a:moveTo>
                        <a:pt x="9" y="1"/>
                      </a:moveTo>
                      <a:lnTo>
                        <a:pt x="0" y="2090"/>
                      </a:lnTo>
                      <a:lnTo>
                        <a:pt x="321" y="2093"/>
                      </a:lnTo>
                      <a:lnTo>
                        <a:pt x="33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2" name="Google Shape;8782;p37"/>
                <p:cNvSpPr/>
                <p:nvPr/>
              </p:nvSpPr>
              <p:spPr>
                <a:xfrm>
                  <a:off x="2173050" y="3603175"/>
                  <a:ext cx="8725" cy="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096" extrusionOk="0">
                      <a:moveTo>
                        <a:pt x="25" y="1"/>
                      </a:moveTo>
                      <a:lnTo>
                        <a:pt x="0" y="2093"/>
                      </a:lnTo>
                      <a:lnTo>
                        <a:pt x="324" y="2096"/>
                      </a:lnTo>
                      <a:lnTo>
                        <a:pt x="34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3" name="Google Shape;8783;p37"/>
                <p:cNvSpPr/>
                <p:nvPr/>
              </p:nvSpPr>
              <p:spPr>
                <a:xfrm>
                  <a:off x="2207425" y="3572275"/>
                  <a:ext cx="8400" cy="2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986" extrusionOk="0">
                      <a:moveTo>
                        <a:pt x="335" y="1"/>
                      </a:moveTo>
                      <a:lnTo>
                        <a:pt x="12" y="4"/>
                      </a:lnTo>
                      <a:lnTo>
                        <a:pt x="1" y="986"/>
                      </a:lnTo>
                      <a:lnTo>
                        <a:pt x="321" y="986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4" name="Google Shape;8784;p37"/>
                <p:cNvSpPr/>
                <p:nvPr/>
              </p:nvSpPr>
              <p:spPr>
                <a:xfrm>
                  <a:off x="2399575" y="3570125"/>
                  <a:ext cx="8050" cy="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00" extrusionOk="0">
                      <a:moveTo>
                        <a:pt x="321" y="1"/>
                      </a:moveTo>
                      <a:lnTo>
                        <a:pt x="0" y="3"/>
                      </a:lnTo>
                      <a:lnTo>
                        <a:pt x="0" y="1100"/>
                      </a:lnTo>
                      <a:lnTo>
                        <a:pt x="318" y="1100"/>
                      </a:lnTo>
                      <a:lnTo>
                        <a:pt x="32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5" name="Google Shape;8785;p37"/>
                <p:cNvSpPr/>
                <p:nvPr/>
              </p:nvSpPr>
              <p:spPr>
                <a:xfrm>
                  <a:off x="2302200" y="3571175"/>
                  <a:ext cx="8275" cy="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1044" extrusionOk="0">
                      <a:moveTo>
                        <a:pt x="330" y="0"/>
                      </a:moveTo>
                      <a:lnTo>
                        <a:pt x="9" y="3"/>
                      </a:lnTo>
                      <a:lnTo>
                        <a:pt x="1" y="1044"/>
                      </a:lnTo>
                      <a:lnTo>
                        <a:pt x="322" y="1044"/>
                      </a:lnTo>
                      <a:lnTo>
                        <a:pt x="33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6" name="Google Shape;8786;p37"/>
                <p:cNvSpPr/>
                <p:nvPr/>
              </p:nvSpPr>
              <p:spPr>
                <a:xfrm>
                  <a:off x="2256050" y="3603400"/>
                  <a:ext cx="8450" cy="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99" extrusionOk="0">
                      <a:moveTo>
                        <a:pt x="17" y="0"/>
                      </a:moveTo>
                      <a:lnTo>
                        <a:pt x="0" y="2098"/>
                      </a:lnTo>
                      <a:lnTo>
                        <a:pt x="324" y="2098"/>
                      </a:lnTo>
                      <a:lnTo>
                        <a:pt x="338" y="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7" name="Google Shape;8787;p37"/>
                <p:cNvSpPr/>
                <p:nvPr/>
              </p:nvSpPr>
              <p:spPr>
                <a:xfrm>
                  <a:off x="2329275" y="3748125"/>
                  <a:ext cx="84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525" extrusionOk="0">
                      <a:moveTo>
                        <a:pt x="14" y="0"/>
                      </a:moveTo>
                      <a:lnTo>
                        <a:pt x="0" y="2525"/>
                      </a:lnTo>
                      <a:lnTo>
                        <a:pt x="324" y="2525"/>
                      </a:lnTo>
                      <a:lnTo>
                        <a:pt x="338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8" name="Google Shape;8788;p37"/>
                <p:cNvSpPr/>
                <p:nvPr/>
              </p:nvSpPr>
              <p:spPr>
                <a:xfrm>
                  <a:off x="2183300" y="3747775"/>
                  <a:ext cx="89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25" extrusionOk="0">
                      <a:moveTo>
                        <a:pt x="31" y="0"/>
                      </a:moveTo>
                      <a:lnTo>
                        <a:pt x="0" y="2525"/>
                      </a:lnTo>
                      <a:lnTo>
                        <a:pt x="329" y="2525"/>
                      </a:ln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9" name="Google Shape;8789;p37"/>
                <p:cNvSpPr/>
                <p:nvPr/>
              </p:nvSpPr>
              <p:spPr>
                <a:xfrm>
                  <a:off x="2151000" y="3817375"/>
                  <a:ext cx="9175" cy="6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662" extrusionOk="0">
                      <a:moveTo>
                        <a:pt x="40" y="0"/>
                      </a:moveTo>
                      <a:lnTo>
                        <a:pt x="1" y="2662"/>
                      </a:lnTo>
                      <a:lnTo>
                        <a:pt x="330" y="2662"/>
                      </a:lnTo>
                      <a:lnTo>
                        <a:pt x="366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0" name="Google Shape;8790;p37"/>
                <p:cNvSpPr/>
                <p:nvPr/>
              </p:nvSpPr>
              <p:spPr>
                <a:xfrm>
                  <a:off x="2208050" y="3662125"/>
                  <a:ext cx="9025" cy="7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3170" extrusionOk="0">
                      <a:moveTo>
                        <a:pt x="37" y="0"/>
                      </a:moveTo>
                      <a:lnTo>
                        <a:pt x="1" y="3169"/>
                      </a:lnTo>
                      <a:lnTo>
                        <a:pt x="330" y="3169"/>
                      </a:lnTo>
                      <a:lnTo>
                        <a:pt x="36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1" name="Google Shape;8791;p37"/>
                <p:cNvSpPr/>
                <p:nvPr/>
              </p:nvSpPr>
              <p:spPr>
                <a:xfrm>
                  <a:off x="2382475" y="3662675"/>
                  <a:ext cx="8400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7" extrusionOk="0">
                      <a:moveTo>
                        <a:pt x="12" y="1"/>
                      </a:moveTo>
                      <a:lnTo>
                        <a:pt x="1" y="3167"/>
                      </a:lnTo>
                      <a:lnTo>
                        <a:pt x="327" y="3167"/>
                      </a:lnTo>
                      <a:lnTo>
                        <a:pt x="336" y="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2" name="Google Shape;8792;p37"/>
                <p:cNvSpPr/>
                <p:nvPr/>
              </p:nvSpPr>
              <p:spPr>
                <a:xfrm>
                  <a:off x="2300750" y="3662475"/>
                  <a:ext cx="8675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3167" extrusionOk="0">
                      <a:moveTo>
                        <a:pt x="25" y="0"/>
                      </a:moveTo>
                      <a:lnTo>
                        <a:pt x="0" y="3167"/>
                      </a:lnTo>
                      <a:lnTo>
                        <a:pt x="324" y="3167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3" name="Google Shape;8793;p37"/>
                <p:cNvSpPr/>
                <p:nvPr/>
              </p:nvSpPr>
              <p:spPr>
                <a:xfrm>
                  <a:off x="2376700" y="3817850"/>
                  <a:ext cx="8250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63" extrusionOk="0">
                      <a:moveTo>
                        <a:pt x="6" y="1"/>
                      </a:moveTo>
                      <a:lnTo>
                        <a:pt x="0" y="2659"/>
                      </a:lnTo>
                      <a:lnTo>
                        <a:pt x="324" y="2662"/>
                      </a:lnTo>
                      <a:lnTo>
                        <a:pt x="330" y="6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4" name="Google Shape;8794;p37"/>
                <p:cNvSpPr/>
                <p:nvPr/>
              </p:nvSpPr>
              <p:spPr>
                <a:xfrm>
                  <a:off x="2169350" y="3890525"/>
                  <a:ext cx="8950" cy="5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236" extrusionOk="0">
                      <a:moveTo>
                        <a:pt x="28" y="1"/>
                      </a:moveTo>
                      <a:lnTo>
                        <a:pt x="0" y="2235"/>
                      </a:lnTo>
                      <a:lnTo>
                        <a:pt x="330" y="2235"/>
                      </a:lnTo>
                      <a:lnTo>
                        <a:pt x="357" y="4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5" name="Google Shape;8795;p37"/>
                <p:cNvSpPr/>
                <p:nvPr/>
              </p:nvSpPr>
              <p:spPr>
                <a:xfrm>
                  <a:off x="2316450" y="3890875"/>
                  <a:ext cx="845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27" extrusionOk="0">
                      <a:moveTo>
                        <a:pt x="14" y="1"/>
                      </a:moveTo>
                      <a:lnTo>
                        <a:pt x="0" y="2227"/>
                      </a:lnTo>
                      <a:lnTo>
                        <a:pt x="326" y="222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6" name="Google Shape;8796;p37"/>
                <p:cNvSpPr/>
                <p:nvPr/>
              </p:nvSpPr>
              <p:spPr>
                <a:xfrm>
                  <a:off x="2370700" y="3953300"/>
                  <a:ext cx="8475" cy="5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158" extrusionOk="0">
                      <a:moveTo>
                        <a:pt x="9" y="1"/>
                      </a:moveTo>
                      <a:lnTo>
                        <a:pt x="0" y="2157"/>
                      </a:lnTo>
                      <a:lnTo>
                        <a:pt x="330" y="2157"/>
                      </a:lnTo>
                      <a:lnTo>
                        <a:pt x="338" y="3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7" name="Google Shape;8797;p37"/>
                <p:cNvSpPr/>
                <p:nvPr/>
              </p:nvSpPr>
              <p:spPr>
                <a:xfrm>
                  <a:off x="2132250" y="4083375"/>
                  <a:ext cx="309050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2" h="241" extrusionOk="0">
                      <a:moveTo>
                        <a:pt x="14" y="1"/>
                      </a:moveTo>
                      <a:lnTo>
                        <a:pt x="0" y="232"/>
                      </a:lnTo>
                      <a:lnTo>
                        <a:pt x="3460" y="232"/>
                      </a:lnTo>
                      <a:lnTo>
                        <a:pt x="8955" y="238"/>
                      </a:lnTo>
                      <a:lnTo>
                        <a:pt x="9282" y="238"/>
                      </a:lnTo>
                      <a:lnTo>
                        <a:pt x="12362" y="240"/>
                      </a:lnTo>
                      <a:lnTo>
                        <a:pt x="12359" y="6"/>
                      </a:lnTo>
                      <a:lnTo>
                        <a:pt x="10652" y="6"/>
                      </a:lnTo>
                      <a:lnTo>
                        <a:pt x="87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8" name="Google Shape;8798;p37"/>
                <p:cNvSpPr/>
                <p:nvPr/>
              </p:nvSpPr>
              <p:spPr>
                <a:xfrm>
                  <a:off x="2139425" y="3946325"/>
                  <a:ext cx="29880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2" h="283" extrusionOk="0">
                      <a:moveTo>
                        <a:pt x="14" y="1"/>
                      </a:moveTo>
                      <a:lnTo>
                        <a:pt x="1" y="268"/>
                      </a:lnTo>
                      <a:lnTo>
                        <a:pt x="4367" y="271"/>
                      </a:lnTo>
                      <a:lnTo>
                        <a:pt x="4696" y="274"/>
                      </a:lnTo>
                      <a:lnTo>
                        <a:pt x="9260" y="280"/>
                      </a:lnTo>
                      <a:lnTo>
                        <a:pt x="9589" y="282"/>
                      </a:lnTo>
                      <a:lnTo>
                        <a:pt x="11952" y="282"/>
                      </a:lnTo>
                      <a:lnTo>
                        <a:pt x="11946" y="17"/>
                      </a:lnTo>
                      <a:lnTo>
                        <a:pt x="7407" y="9"/>
                      </a:lnTo>
                      <a:lnTo>
                        <a:pt x="7081" y="9"/>
                      </a:lnTo>
                      <a:lnTo>
                        <a:pt x="1527" y="3"/>
                      </a:lnTo>
                      <a:lnTo>
                        <a:pt x="1197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9" name="Google Shape;8799;p37"/>
                <p:cNvSpPr/>
                <p:nvPr/>
              </p:nvSpPr>
              <p:spPr>
                <a:xfrm>
                  <a:off x="2146675" y="3810825"/>
                  <a:ext cx="28842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7" h="291" extrusionOk="0">
                      <a:moveTo>
                        <a:pt x="15" y="0"/>
                      </a:moveTo>
                      <a:lnTo>
                        <a:pt x="1" y="262"/>
                      </a:lnTo>
                      <a:lnTo>
                        <a:pt x="213" y="262"/>
                      </a:lnTo>
                      <a:lnTo>
                        <a:pt x="539" y="265"/>
                      </a:lnTo>
                      <a:lnTo>
                        <a:pt x="4905" y="273"/>
                      </a:lnTo>
                      <a:lnTo>
                        <a:pt x="5229" y="276"/>
                      </a:lnTo>
                      <a:lnTo>
                        <a:pt x="9207" y="282"/>
                      </a:lnTo>
                      <a:lnTo>
                        <a:pt x="9531" y="287"/>
                      </a:lnTo>
                      <a:lnTo>
                        <a:pt x="11536" y="290"/>
                      </a:lnTo>
                      <a:lnTo>
                        <a:pt x="11534" y="28"/>
                      </a:lnTo>
                      <a:lnTo>
                        <a:pt x="11149" y="28"/>
                      </a:lnTo>
                      <a:lnTo>
                        <a:pt x="7628" y="17"/>
                      </a:lnTo>
                      <a:lnTo>
                        <a:pt x="7304" y="17"/>
                      </a:lnTo>
                      <a:lnTo>
                        <a:pt x="1794" y="3"/>
                      </a:lnTo>
                      <a:lnTo>
                        <a:pt x="1465" y="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0" name="Google Shape;8800;p37"/>
                <p:cNvSpPr/>
                <p:nvPr/>
              </p:nvSpPr>
              <p:spPr>
                <a:xfrm>
                  <a:off x="2136225" y="4007000"/>
                  <a:ext cx="3034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36" h="280" extrusionOk="0">
                      <a:moveTo>
                        <a:pt x="14" y="1"/>
                      </a:moveTo>
                      <a:lnTo>
                        <a:pt x="0" y="269"/>
                      </a:lnTo>
                      <a:lnTo>
                        <a:pt x="753" y="269"/>
                      </a:lnTo>
                      <a:lnTo>
                        <a:pt x="10501" y="280"/>
                      </a:lnTo>
                      <a:lnTo>
                        <a:pt x="12136" y="280"/>
                      </a:lnTo>
                      <a:lnTo>
                        <a:pt x="12130" y="15"/>
                      </a:lnTo>
                      <a:lnTo>
                        <a:pt x="9709" y="9"/>
                      </a:lnTo>
                      <a:lnTo>
                        <a:pt x="9379" y="9"/>
                      </a:lnTo>
                      <a:lnTo>
                        <a:pt x="4801" y="6"/>
                      </a:lnTo>
                      <a:lnTo>
                        <a:pt x="4475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1" name="Google Shape;8801;p37"/>
                <p:cNvSpPr/>
                <p:nvPr/>
              </p:nvSpPr>
              <p:spPr>
                <a:xfrm>
                  <a:off x="2142850" y="3883900"/>
                  <a:ext cx="2939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7" h="286" extrusionOk="0">
                      <a:moveTo>
                        <a:pt x="14" y="1"/>
                      </a:moveTo>
                      <a:lnTo>
                        <a:pt x="0" y="266"/>
                      </a:lnTo>
                      <a:lnTo>
                        <a:pt x="1088" y="266"/>
                      </a:lnTo>
                      <a:lnTo>
                        <a:pt x="1417" y="269"/>
                      </a:lnTo>
                      <a:lnTo>
                        <a:pt x="6958" y="280"/>
                      </a:lnTo>
                      <a:lnTo>
                        <a:pt x="7282" y="280"/>
                      </a:lnTo>
                      <a:lnTo>
                        <a:pt x="11756" y="285"/>
                      </a:lnTo>
                      <a:lnTo>
                        <a:pt x="11754" y="23"/>
                      </a:lnTo>
                      <a:lnTo>
                        <a:pt x="9678" y="20"/>
                      </a:lnTo>
                      <a:lnTo>
                        <a:pt x="9354" y="17"/>
                      </a:lnTo>
                      <a:lnTo>
                        <a:pt x="5359" y="9"/>
                      </a:lnTo>
                      <a:lnTo>
                        <a:pt x="5066" y="9"/>
                      </a:lnTo>
                      <a:lnTo>
                        <a:pt x="65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2" name="Google Shape;8802;p37"/>
                <p:cNvSpPr/>
                <p:nvPr/>
              </p:nvSpPr>
              <p:spPr>
                <a:xfrm>
                  <a:off x="2150375" y="3741150"/>
                  <a:ext cx="283125" cy="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5" h="293" extrusionOk="0">
                      <a:moveTo>
                        <a:pt x="14" y="0"/>
                      </a:moveTo>
                      <a:lnTo>
                        <a:pt x="1" y="262"/>
                      </a:lnTo>
                      <a:lnTo>
                        <a:pt x="1348" y="265"/>
                      </a:lnTo>
                      <a:lnTo>
                        <a:pt x="1674" y="265"/>
                      </a:lnTo>
                      <a:lnTo>
                        <a:pt x="7170" y="279"/>
                      </a:lnTo>
                      <a:lnTo>
                        <a:pt x="7494" y="285"/>
                      </a:lnTo>
                      <a:lnTo>
                        <a:pt x="11006" y="293"/>
                      </a:lnTo>
                      <a:lnTo>
                        <a:pt x="11324" y="293"/>
                      </a:lnTo>
                      <a:lnTo>
                        <a:pt x="11321" y="34"/>
                      </a:lnTo>
                      <a:lnTo>
                        <a:pt x="9611" y="28"/>
                      </a:lnTo>
                      <a:lnTo>
                        <a:pt x="9285" y="28"/>
                      </a:lnTo>
                      <a:lnTo>
                        <a:pt x="6339" y="20"/>
                      </a:lnTo>
                      <a:lnTo>
                        <a:pt x="6015" y="20"/>
                      </a:lnTo>
                      <a:lnTo>
                        <a:pt x="2637" y="8"/>
                      </a:lnTo>
                      <a:lnTo>
                        <a:pt x="2308" y="8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3" name="Google Shape;8803;p37"/>
                <p:cNvSpPr/>
                <p:nvPr/>
              </p:nvSpPr>
              <p:spPr>
                <a:xfrm>
                  <a:off x="2157975" y="3596625"/>
                  <a:ext cx="272250" cy="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0" h="300" extrusionOk="0">
                      <a:moveTo>
                        <a:pt x="20" y="1"/>
                      </a:moveTo>
                      <a:lnTo>
                        <a:pt x="1" y="257"/>
                      </a:lnTo>
                      <a:lnTo>
                        <a:pt x="628" y="263"/>
                      </a:lnTo>
                      <a:lnTo>
                        <a:pt x="952" y="263"/>
                      </a:lnTo>
                      <a:lnTo>
                        <a:pt x="3940" y="271"/>
                      </a:lnTo>
                      <a:lnTo>
                        <a:pt x="4261" y="277"/>
                      </a:lnTo>
                      <a:lnTo>
                        <a:pt x="8320" y="294"/>
                      </a:lnTo>
                      <a:lnTo>
                        <a:pt x="8641" y="294"/>
                      </a:lnTo>
                      <a:lnTo>
                        <a:pt x="10889" y="299"/>
                      </a:lnTo>
                      <a:lnTo>
                        <a:pt x="10889" y="299"/>
                      </a:lnTo>
                      <a:lnTo>
                        <a:pt x="10886" y="42"/>
                      </a:lnTo>
                      <a:lnTo>
                        <a:pt x="9982" y="40"/>
                      </a:lnTo>
                      <a:lnTo>
                        <a:pt x="9664" y="40"/>
                      </a:lnTo>
                      <a:lnTo>
                        <a:pt x="6091" y="26"/>
                      </a:lnTo>
                      <a:lnTo>
                        <a:pt x="5770" y="26"/>
                      </a:lnTo>
                      <a:lnTo>
                        <a:pt x="2299" y="12"/>
                      </a:lnTo>
                      <a:lnTo>
                        <a:pt x="1979" y="12"/>
                      </a:lnTo>
                      <a:lnTo>
                        <a:pt x="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4" name="Google Shape;8804;p37"/>
                <p:cNvSpPr/>
                <p:nvPr/>
              </p:nvSpPr>
              <p:spPr>
                <a:xfrm>
                  <a:off x="2154975" y="3655500"/>
                  <a:ext cx="2766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" h="296" extrusionOk="0">
                      <a:moveTo>
                        <a:pt x="12" y="0"/>
                      </a:moveTo>
                      <a:lnTo>
                        <a:pt x="1" y="257"/>
                      </a:lnTo>
                      <a:lnTo>
                        <a:pt x="2160" y="265"/>
                      </a:lnTo>
                      <a:lnTo>
                        <a:pt x="2484" y="265"/>
                      </a:lnTo>
                      <a:lnTo>
                        <a:pt x="5856" y="279"/>
                      </a:lnTo>
                      <a:lnTo>
                        <a:pt x="6177" y="279"/>
                      </a:lnTo>
                      <a:lnTo>
                        <a:pt x="9112" y="288"/>
                      </a:lnTo>
                      <a:lnTo>
                        <a:pt x="9436" y="293"/>
                      </a:lnTo>
                      <a:lnTo>
                        <a:pt x="11065" y="296"/>
                      </a:lnTo>
                      <a:lnTo>
                        <a:pt x="11059" y="36"/>
                      </a:lnTo>
                      <a:lnTo>
                        <a:pt x="8752" y="31"/>
                      </a:lnTo>
                      <a:lnTo>
                        <a:pt x="8431" y="28"/>
                      </a:lnTo>
                      <a:lnTo>
                        <a:pt x="4367" y="14"/>
                      </a:lnTo>
                      <a:lnTo>
                        <a:pt x="4043" y="14"/>
                      </a:lnTo>
                      <a:lnTo>
                        <a:pt x="1047" y="3"/>
                      </a:lnTo>
                      <a:lnTo>
                        <a:pt x="7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5" name="Google Shape;8805;p37"/>
                <p:cNvSpPr/>
                <p:nvPr/>
              </p:nvSpPr>
              <p:spPr>
                <a:xfrm>
                  <a:off x="1959425" y="4657800"/>
                  <a:ext cx="9425" cy="1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656" extrusionOk="0">
                      <a:moveTo>
                        <a:pt x="45" y="0"/>
                      </a:moveTo>
                      <a:lnTo>
                        <a:pt x="0" y="656"/>
                      </a:lnTo>
                      <a:lnTo>
                        <a:pt x="332" y="656"/>
                      </a:lnTo>
                      <a:lnTo>
                        <a:pt x="37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6" name="Google Shape;8806;p37"/>
                <p:cNvSpPr/>
                <p:nvPr/>
              </p:nvSpPr>
              <p:spPr>
                <a:xfrm>
                  <a:off x="2105600" y="4657800"/>
                  <a:ext cx="880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24" extrusionOk="0">
                      <a:moveTo>
                        <a:pt x="23" y="0"/>
                      </a:moveTo>
                      <a:lnTo>
                        <a:pt x="0" y="324"/>
                      </a:lnTo>
                      <a:lnTo>
                        <a:pt x="332" y="324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7" name="Google Shape;8807;p37"/>
                <p:cNvSpPr/>
                <p:nvPr/>
              </p:nvSpPr>
              <p:spPr>
                <a:xfrm>
                  <a:off x="1902775" y="4644550"/>
                  <a:ext cx="24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05" extrusionOk="0">
                      <a:moveTo>
                        <a:pt x="98" y="0"/>
                      </a:moveTo>
                      <a:lnTo>
                        <a:pt x="1" y="304"/>
                      </a:lnTo>
                      <a:lnTo>
                        <a:pt x="73" y="304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8" name="Google Shape;8808;p37"/>
                <p:cNvSpPr/>
                <p:nvPr/>
              </p:nvSpPr>
              <p:spPr>
                <a:xfrm>
                  <a:off x="2149050" y="4583450"/>
                  <a:ext cx="12575" cy="6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749" extrusionOk="0">
                      <a:moveTo>
                        <a:pt x="173" y="0"/>
                      </a:moveTo>
                      <a:lnTo>
                        <a:pt x="1" y="2748"/>
                      </a:lnTo>
                      <a:lnTo>
                        <a:pt x="332" y="2748"/>
                      </a:lnTo>
                      <a:lnTo>
                        <a:pt x="503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9" name="Google Shape;8809;p37"/>
                <p:cNvSpPr/>
                <p:nvPr/>
              </p:nvSpPr>
              <p:spPr>
                <a:xfrm>
                  <a:off x="2003425" y="4535800"/>
                  <a:ext cx="11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" h="1639" extrusionOk="0">
                      <a:moveTo>
                        <a:pt x="137" y="1"/>
                      </a:moveTo>
                      <a:lnTo>
                        <a:pt x="0" y="1638"/>
                      </a:lnTo>
                      <a:lnTo>
                        <a:pt x="330" y="1638"/>
                      </a:lnTo>
                      <a:lnTo>
                        <a:pt x="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0" name="Google Shape;8810;p37"/>
                <p:cNvSpPr/>
                <p:nvPr/>
              </p:nvSpPr>
              <p:spPr>
                <a:xfrm>
                  <a:off x="2031250" y="4389900"/>
                  <a:ext cx="126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2623" extrusionOk="0">
                      <a:moveTo>
                        <a:pt x="182" y="1"/>
                      </a:moveTo>
                      <a:lnTo>
                        <a:pt x="1" y="2623"/>
                      </a:lnTo>
                      <a:lnTo>
                        <a:pt x="324" y="262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1" name="Google Shape;8811;p37"/>
                <p:cNvSpPr/>
                <p:nvPr/>
              </p:nvSpPr>
              <p:spPr>
                <a:xfrm>
                  <a:off x="2192350" y="4321275"/>
                  <a:ext cx="11975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2489" extrusionOk="0">
                      <a:moveTo>
                        <a:pt x="154" y="0"/>
                      </a:moveTo>
                      <a:lnTo>
                        <a:pt x="1" y="2489"/>
                      </a:lnTo>
                      <a:lnTo>
                        <a:pt x="325" y="2489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2" name="Google Shape;8812;p37"/>
                <p:cNvSpPr/>
                <p:nvPr/>
              </p:nvSpPr>
              <p:spPr>
                <a:xfrm>
                  <a:off x="2142075" y="4178650"/>
                  <a:ext cx="11475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2065" extrusionOk="0">
                      <a:moveTo>
                        <a:pt x="132" y="0"/>
                      </a:moveTo>
                      <a:lnTo>
                        <a:pt x="1" y="2065"/>
                      </a:lnTo>
                      <a:lnTo>
                        <a:pt x="324" y="2065"/>
                      </a:lnTo>
                      <a:lnTo>
                        <a:pt x="4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3" name="Google Shape;8813;p37"/>
                <p:cNvSpPr/>
                <p:nvPr/>
              </p:nvSpPr>
              <p:spPr>
                <a:xfrm>
                  <a:off x="2330875" y="4179000"/>
                  <a:ext cx="12725" cy="5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062" extrusionOk="0">
                      <a:moveTo>
                        <a:pt x="0" y="0"/>
                      </a:moveTo>
                      <a:lnTo>
                        <a:pt x="182" y="2062"/>
                      </a:lnTo>
                      <a:lnTo>
                        <a:pt x="508" y="2062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4" name="Google Shape;8814;p37"/>
                <p:cNvSpPr/>
                <p:nvPr/>
              </p:nvSpPr>
              <p:spPr>
                <a:xfrm>
                  <a:off x="2461850" y="4179425"/>
                  <a:ext cx="12575" cy="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054" extrusionOk="0">
                      <a:moveTo>
                        <a:pt x="1" y="0"/>
                      </a:moveTo>
                      <a:lnTo>
                        <a:pt x="179" y="2053"/>
                      </a:lnTo>
                      <a:lnTo>
                        <a:pt x="503" y="2053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5" name="Google Shape;8815;p37"/>
                <p:cNvSpPr/>
                <p:nvPr/>
              </p:nvSpPr>
              <p:spPr>
                <a:xfrm>
                  <a:off x="2179400" y="4144600"/>
                  <a:ext cx="9850" cy="2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112" extrusionOk="0">
                      <a:moveTo>
                        <a:pt x="70" y="1"/>
                      </a:moveTo>
                      <a:lnTo>
                        <a:pt x="0" y="1111"/>
                      </a:lnTo>
                      <a:lnTo>
                        <a:pt x="321" y="1111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6" name="Google Shape;8816;p37"/>
                <p:cNvSpPr/>
                <p:nvPr/>
              </p:nvSpPr>
              <p:spPr>
                <a:xfrm>
                  <a:off x="2032300" y="4179425"/>
                  <a:ext cx="11600" cy="5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2031" extrusionOk="0">
                      <a:moveTo>
                        <a:pt x="143" y="0"/>
                      </a:moveTo>
                      <a:lnTo>
                        <a:pt x="0" y="2025"/>
                      </a:lnTo>
                      <a:lnTo>
                        <a:pt x="321" y="2031"/>
                      </a:lnTo>
                      <a:lnTo>
                        <a:pt x="4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7" name="Google Shape;8817;p37"/>
                <p:cNvSpPr/>
                <p:nvPr/>
              </p:nvSpPr>
              <p:spPr>
                <a:xfrm>
                  <a:off x="2096125" y="4321200"/>
                  <a:ext cx="12300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2490" extrusionOk="0">
                      <a:moveTo>
                        <a:pt x="167" y="1"/>
                      </a:moveTo>
                      <a:lnTo>
                        <a:pt x="0" y="2489"/>
                      </a:lnTo>
                      <a:lnTo>
                        <a:pt x="329" y="2489"/>
                      </a:lnTo>
                      <a:lnTo>
                        <a:pt x="49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8" name="Google Shape;8818;p37"/>
                <p:cNvSpPr/>
                <p:nvPr/>
              </p:nvSpPr>
              <p:spPr>
                <a:xfrm>
                  <a:off x="1984525" y="4236475"/>
                  <a:ext cx="84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125" extrusionOk="0">
                      <a:moveTo>
                        <a:pt x="148" y="0"/>
                      </a:moveTo>
                      <a:lnTo>
                        <a:pt x="0" y="3125"/>
                      </a:lnTo>
                      <a:lnTo>
                        <a:pt x="112" y="312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9" name="Google Shape;8819;p37"/>
                <p:cNvSpPr/>
                <p:nvPr/>
              </p:nvSpPr>
              <p:spPr>
                <a:xfrm>
                  <a:off x="2153650" y="4236675"/>
                  <a:ext cx="130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3126" extrusionOk="0">
                      <a:moveTo>
                        <a:pt x="204" y="0"/>
                      </a:moveTo>
                      <a:lnTo>
                        <a:pt x="1" y="3125"/>
                      </a:lnTo>
                      <a:lnTo>
                        <a:pt x="324" y="3125"/>
                      </a:lnTo>
                      <a:lnTo>
                        <a:pt x="5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0" name="Google Shape;8820;p37"/>
                <p:cNvSpPr/>
                <p:nvPr/>
              </p:nvSpPr>
              <p:spPr>
                <a:xfrm>
                  <a:off x="2404100" y="4237025"/>
                  <a:ext cx="138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3125" extrusionOk="0">
                      <a:moveTo>
                        <a:pt x="1" y="0"/>
                      </a:moveTo>
                      <a:lnTo>
                        <a:pt x="230" y="3125"/>
                      </a:lnTo>
                      <a:lnTo>
                        <a:pt x="553" y="3125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1" name="Google Shape;8821;p37"/>
                <p:cNvSpPr/>
                <p:nvPr/>
              </p:nvSpPr>
              <p:spPr>
                <a:xfrm>
                  <a:off x="2292650" y="4236875"/>
                  <a:ext cx="137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3126" extrusionOk="0">
                      <a:moveTo>
                        <a:pt x="1" y="1"/>
                      </a:moveTo>
                      <a:lnTo>
                        <a:pt x="227" y="3125"/>
                      </a:lnTo>
                      <a:lnTo>
                        <a:pt x="550" y="312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2" name="Google Shape;8822;p37"/>
                <p:cNvSpPr/>
                <p:nvPr/>
              </p:nvSpPr>
              <p:spPr>
                <a:xfrm>
                  <a:off x="2071900" y="4236600"/>
                  <a:ext cx="1342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3126" extrusionOk="0">
                      <a:moveTo>
                        <a:pt x="213" y="1"/>
                      </a:moveTo>
                      <a:lnTo>
                        <a:pt x="1" y="3125"/>
                      </a:lnTo>
                      <a:lnTo>
                        <a:pt x="325" y="3125"/>
                      </a:lnTo>
                      <a:lnTo>
                        <a:pt x="53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3" name="Google Shape;8823;p37"/>
                <p:cNvSpPr/>
                <p:nvPr/>
              </p:nvSpPr>
              <p:spPr>
                <a:xfrm>
                  <a:off x="2509550" y="4237225"/>
                  <a:ext cx="13500" cy="7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3120" extrusionOk="0">
                      <a:moveTo>
                        <a:pt x="1" y="1"/>
                      </a:moveTo>
                      <a:lnTo>
                        <a:pt x="216" y="3120"/>
                      </a:lnTo>
                      <a:lnTo>
                        <a:pt x="539" y="3120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4" name="Google Shape;8824;p37"/>
                <p:cNvSpPr/>
                <p:nvPr/>
              </p:nvSpPr>
              <p:spPr>
                <a:xfrm>
                  <a:off x="2470725" y="4321625"/>
                  <a:ext cx="9000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" h="2489" extrusionOk="0">
                      <a:moveTo>
                        <a:pt x="0" y="0"/>
                      </a:moveTo>
                      <a:lnTo>
                        <a:pt x="36" y="2486"/>
                      </a:lnTo>
                      <a:lnTo>
                        <a:pt x="360" y="2489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5" name="Google Shape;8825;p37"/>
                <p:cNvSpPr/>
                <p:nvPr/>
              </p:nvSpPr>
              <p:spPr>
                <a:xfrm>
                  <a:off x="2139225" y="4389975"/>
                  <a:ext cx="123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" h="2623" extrusionOk="0">
                      <a:moveTo>
                        <a:pt x="168" y="0"/>
                      </a:moveTo>
                      <a:lnTo>
                        <a:pt x="0" y="2623"/>
                      </a:lnTo>
                      <a:lnTo>
                        <a:pt x="324" y="2623"/>
                      </a:lnTo>
                      <a:lnTo>
                        <a:pt x="49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6" name="Google Shape;8826;p37"/>
                <p:cNvSpPr/>
                <p:nvPr/>
              </p:nvSpPr>
              <p:spPr>
                <a:xfrm>
                  <a:off x="2507325" y="4390325"/>
                  <a:ext cx="9025" cy="6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620" extrusionOk="0">
                      <a:moveTo>
                        <a:pt x="1" y="0"/>
                      </a:moveTo>
                      <a:lnTo>
                        <a:pt x="37" y="2620"/>
                      </a:lnTo>
                      <a:lnTo>
                        <a:pt x="361" y="2620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7" name="Google Shape;8827;p37"/>
                <p:cNvSpPr/>
                <p:nvPr/>
              </p:nvSpPr>
              <p:spPr>
                <a:xfrm>
                  <a:off x="24820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8" name="Google Shape;8828;p37"/>
                <p:cNvSpPr/>
                <p:nvPr/>
              </p:nvSpPr>
              <p:spPr>
                <a:xfrm>
                  <a:off x="25818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2" y="2746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9" name="Google Shape;8829;p37"/>
                <p:cNvSpPr/>
                <p:nvPr/>
              </p:nvSpPr>
              <p:spPr>
                <a:xfrm>
                  <a:off x="2075200" y="4461950"/>
                  <a:ext cx="118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46" extrusionOk="0">
                      <a:moveTo>
                        <a:pt x="151" y="0"/>
                      </a:moveTo>
                      <a:lnTo>
                        <a:pt x="0" y="2645"/>
                      </a:lnTo>
                      <a:lnTo>
                        <a:pt x="324" y="2645"/>
                      </a:lnTo>
                      <a:lnTo>
                        <a:pt x="47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0" name="Google Shape;8830;p37"/>
                <p:cNvSpPr/>
                <p:nvPr/>
              </p:nvSpPr>
              <p:spPr>
                <a:xfrm>
                  <a:off x="2489750" y="4462300"/>
                  <a:ext cx="109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2646" extrusionOk="0">
                      <a:moveTo>
                        <a:pt x="1" y="0"/>
                      </a:moveTo>
                      <a:lnTo>
                        <a:pt x="112" y="2645"/>
                      </a:lnTo>
                      <a:lnTo>
                        <a:pt x="439" y="2645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1" name="Google Shape;8831;p37"/>
                <p:cNvSpPr/>
                <p:nvPr/>
              </p:nvSpPr>
              <p:spPr>
                <a:xfrm>
                  <a:off x="2541375" y="4536150"/>
                  <a:ext cx="11600" cy="4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1636" extrusionOk="0">
                      <a:moveTo>
                        <a:pt x="0" y="1"/>
                      </a:moveTo>
                      <a:lnTo>
                        <a:pt x="137" y="1636"/>
                      </a:lnTo>
                      <a:lnTo>
                        <a:pt x="463" y="1636"/>
                      </a:lnTo>
                      <a:lnTo>
                        <a:pt x="3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2" name="Google Shape;8832;p37"/>
                <p:cNvSpPr/>
                <p:nvPr/>
              </p:nvSpPr>
              <p:spPr>
                <a:xfrm>
                  <a:off x="2126100" y="4535875"/>
                  <a:ext cx="112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42" extrusionOk="0">
                      <a:moveTo>
                        <a:pt x="123" y="1"/>
                      </a:moveTo>
                      <a:lnTo>
                        <a:pt x="1" y="1641"/>
                      </a:lnTo>
                      <a:lnTo>
                        <a:pt x="330" y="1641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3" name="Google Shape;8833;p37"/>
                <p:cNvSpPr/>
                <p:nvPr/>
              </p:nvSpPr>
              <p:spPr>
                <a:xfrm>
                  <a:off x="1900900" y="4652150"/>
                  <a:ext cx="749775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1" h="232" extrusionOk="0">
                      <a:moveTo>
                        <a:pt x="76" y="0"/>
                      </a:moveTo>
                      <a:lnTo>
                        <a:pt x="0" y="226"/>
                      </a:lnTo>
                      <a:lnTo>
                        <a:pt x="8540" y="226"/>
                      </a:lnTo>
                      <a:lnTo>
                        <a:pt x="29991" y="232"/>
                      </a:lnTo>
                      <a:lnTo>
                        <a:pt x="29921" y="3"/>
                      </a:lnTo>
                      <a:lnTo>
                        <a:pt x="23599" y="3"/>
                      </a:lnTo>
                      <a:lnTo>
                        <a:pt x="102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4" name="Google Shape;8834;p37"/>
                <p:cNvSpPr/>
                <p:nvPr/>
              </p:nvSpPr>
              <p:spPr>
                <a:xfrm>
                  <a:off x="1939600" y="4527925"/>
                  <a:ext cx="676125" cy="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5" h="333" extrusionOk="0">
                      <a:moveTo>
                        <a:pt x="1401" y="1"/>
                      </a:moveTo>
                      <a:lnTo>
                        <a:pt x="1387" y="280"/>
                      </a:lnTo>
                      <a:lnTo>
                        <a:pt x="12" y="280"/>
                      </a:lnTo>
                      <a:lnTo>
                        <a:pt x="1" y="313"/>
                      </a:lnTo>
                      <a:lnTo>
                        <a:pt x="2690" y="316"/>
                      </a:lnTo>
                      <a:lnTo>
                        <a:pt x="3014" y="316"/>
                      </a:lnTo>
                      <a:lnTo>
                        <a:pt x="7583" y="319"/>
                      </a:lnTo>
                      <a:lnTo>
                        <a:pt x="7910" y="319"/>
                      </a:lnTo>
                      <a:lnTo>
                        <a:pt x="24071" y="330"/>
                      </a:lnTo>
                      <a:lnTo>
                        <a:pt x="24397" y="330"/>
                      </a:lnTo>
                      <a:lnTo>
                        <a:pt x="27045" y="333"/>
                      </a:lnTo>
                      <a:lnTo>
                        <a:pt x="27045" y="333"/>
                      </a:lnTo>
                      <a:lnTo>
                        <a:pt x="26950" y="23"/>
                      </a:lnTo>
                      <a:lnTo>
                        <a:pt x="22445" y="20"/>
                      </a:lnTo>
                      <a:lnTo>
                        <a:pt x="22118" y="20"/>
                      </a:lnTo>
                      <a:lnTo>
                        <a:pt x="5748" y="6"/>
                      </a:lnTo>
                      <a:lnTo>
                        <a:pt x="5424" y="6"/>
                      </a:lnTo>
                      <a:lnTo>
                        <a:pt x="140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5" name="Google Shape;8835;p37"/>
                <p:cNvSpPr/>
                <p:nvPr/>
              </p:nvSpPr>
              <p:spPr>
                <a:xfrm>
                  <a:off x="1981025" y="4383200"/>
                  <a:ext cx="56747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9" h="286" extrusionOk="0">
                      <a:moveTo>
                        <a:pt x="12" y="1"/>
                      </a:moveTo>
                      <a:lnTo>
                        <a:pt x="1" y="263"/>
                      </a:lnTo>
                      <a:lnTo>
                        <a:pt x="2191" y="269"/>
                      </a:lnTo>
                      <a:lnTo>
                        <a:pt x="2515" y="269"/>
                      </a:lnTo>
                      <a:lnTo>
                        <a:pt x="6496" y="271"/>
                      </a:lnTo>
                      <a:lnTo>
                        <a:pt x="6822" y="271"/>
                      </a:lnTo>
                      <a:lnTo>
                        <a:pt x="21053" y="285"/>
                      </a:lnTo>
                      <a:lnTo>
                        <a:pt x="22699" y="285"/>
                      </a:lnTo>
                      <a:lnTo>
                        <a:pt x="22685" y="26"/>
                      </a:lnTo>
                      <a:lnTo>
                        <a:pt x="19948" y="26"/>
                      </a:lnTo>
                      <a:lnTo>
                        <a:pt x="19624" y="23"/>
                      </a:lnTo>
                      <a:lnTo>
                        <a:pt x="8778" y="12"/>
                      </a:lnTo>
                      <a:lnTo>
                        <a:pt x="8454" y="12"/>
                      </a:lnTo>
                      <a:lnTo>
                        <a:pt x="4933" y="9"/>
                      </a:lnTo>
                      <a:lnTo>
                        <a:pt x="4604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6" name="Google Shape;8836;p37"/>
                <p:cNvSpPr/>
                <p:nvPr/>
              </p:nvSpPr>
              <p:spPr>
                <a:xfrm>
                  <a:off x="1924550" y="4576750"/>
                  <a:ext cx="7047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89" h="277" extrusionOk="0">
                      <a:moveTo>
                        <a:pt x="84" y="0"/>
                      </a:moveTo>
                      <a:lnTo>
                        <a:pt x="0" y="263"/>
                      </a:lnTo>
                      <a:lnTo>
                        <a:pt x="9153" y="268"/>
                      </a:lnTo>
                      <a:lnTo>
                        <a:pt x="9483" y="268"/>
                      </a:lnTo>
                      <a:lnTo>
                        <a:pt x="22302" y="274"/>
                      </a:lnTo>
                      <a:lnTo>
                        <a:pt x="26618" y="274"/>
                      </a:lnTo>
                      <a:lnTo>
                        <a:pt x="28188" y="277"/>
                      </a:lnTo>
                      <a:lnTo>
                        <a:pt x="28110" y="17"/>
                      </a:lnTo>
                      <a:lnTo>
                        <a:pt x="25136" y="12"/>
                      </a:lnTo>
                      <a:lnTo>
                        <a:pt x="24810" y="12"/>
                      </a:lnTo>
                      <a:lnTo>
                        <a:pt x="8392" y="6"/>
                      </a:lnTo>
                      <a:lnTo>
                        <a:pt x="8063" y="6"/>
                      </a:lnTo>
                      <a:lnTo>
                        <a:pt x="348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7" name="Google Shape;8837;p37"/>
                <p:cNvSpPr/>
                <p:nvPr/>
              </p:nvSpPr>
              <p:spPr>
                <a:xfrm>
                  <a:off x="1977625" y="4455325"/>
                  <a:ext cx="57422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9" h="280" extrusionOk="0">
                      <a:moveTo>
                        <a:pt x="14" y="0"/>
                      </a:moveTo>
                      <a:lnTo>
                        <a:pt x="0" y="263"/>
                      </a:lnTo>
                      <a:lnTo>
                        <a:pt x="4054" y="265"/>
                      </a:lnTo>
                      <a:lnTo>
                        <a:pt x="4377" y="265"/>
                      </a:lnTo>
                      <a:lnTo>
                        <a:pt x="20486" y="279"/>
                      </a:lnTo>
                      <a:lnTo>
                        <a:pt x="22969" y="279"/>
                      </a:lnTo>
                      <a:lnTo>
                        <a:pt x="22957" y="23"/>
                      </a:lnTo>
                      <a:lnTo>
                        <a:pt x="21549" y="20"/>
                      </a:lnTo>
                      <a:lnTo>
                        <a:pt x="21225" y="20"/>
                      </a:lnTo>
                      <a:lnTo>
                        <a:pt x="6788" y="9"/>
                      </a:lnTo>
                      <a:lnTo>
                        <a:pt x="6464" y="9"/>
                      </a:lnTo>
                      <a:lnTo>
                        <a:pt x="2469" y="6"/>
                      </a:lnTo>
                      <a:lnTo>
                        <a:pt x="2146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8" name="Google Shape;8838;p37"/>
                <p:cNvSpPr/>
                <p:nvPr/>
              </p:nvSpPr>
              <p:spPr>
                <a:xfrm>
                  <a:off x="1984175" y="4314575"/>
                  <a:ext cx="5611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45" h="286" extrusionOk="0">
                      <a:moveTo>
                        <a:pt x="14" y="1"/>
                      </a:moveTo>
                      <a:lnTo>
                        <a:pt x="0" y="257"/>
                      </a:lnTo>
                      <a:lnTo>
                        <a:pt x="4645" y="266"/>
                      </a:lnTo>
                      <a:lnTo>
                        <a:pt x="4969" y="266"/>
                      </a:lnTo>
                      <a:lnTo>
                        <a:pt x="8481" y="268"/>
                      </a:lnTo>
                      <a:lnTo>
                        <a:pt x="8805" y="268"/>
                      </a:lnTo>
                      <a:lnTo>
                        <a:pt x="19462" y="282"/>
                      </a:lnTo>
                      <a:lnTo>
                        <a:pt x="19786" y="282"/>
                      </a:lnTo>
                      <a:lnTo>
                        <a:pt x="22444" y="285"/>
                      </a:lnTo>
                      <a:lnTo>
                        <a:pt x="22430" y="26"/>
                      </a:lnTo>
                      <a:lnTo>
                        <a:pt x="21231" y="26"/>
                      </a:lnTo>
                      <a:lnTo>
                        <a:pt x="17350" y="23"/>
                      </a:lnTo>
                      <a:lnTo>
                        <a:pt x="17027" y="23"/>
                      </a:lnTo>
                      <a:lnTo>
                        <a:pt x="12889" y="17"/>
                      </a:lnTo>
                      <a:lnTo>
                        <a:pt x="12566" y="17"/>
                      </a:lnTo>
                      <a:lnTo>
                        <a:pt x="7103" y="9"/>
                      </a:lnTo>
                      <a:lnTo>
                        <a:pt x="6780" y="9"/>
                      </a:lnTo>
                      <a:lnTo>
                        <a:pt x="3834" y="6"/>
                      </a:lnTo>
                      <a:lnTo>
                        <a:pt x="3510" y="6"/>
                      </a:lnTo>
                      <a:lnTo>
                        <a:pt x="1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9" name="Google Shape;8839;p37"/>
                <p:cNvSpPr/>
                <p:nvPr/>
              </p:nvSpPr>
              <p:spPr>
                <a:xfrm>
                  <a:off x="2127500" y="4172300"/>
                  <a:ext cx="315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" h="274" extrusionOk="0">
                      <a:moveTo>
                        <a:pt x="14" y="0"/>
                      </a:moveTo>
                      <a:lnTo>
                        <a:pt x="0" y="254"/>
                      </a:lnTo>
                      <a:lnTo>
                        <a:pt x="1041" y="254"/>
                      </a:lnTo>
                      <a:lnTo>
                        <a:pt x="8135" y="268"/>
                      </a:lnTo>
                      <a:lnTo>
                        <a:pt x="8462" y="268"/>
                      </a:lnTo>
                      <a:lnTo>
                        <a:pt x="12635" y="274"/>
                      </a:lnTo>
                      <a:lnTo>
                        <a:pt x="12635" y="274"/>
                      </a:lnTo>
                      <a:lnTo>
                        <a:pt x="12627" y="20"/>
                      </a:lnTo>
                      <a:lnTo>
                        <a:pt x="2397" y="3"/>
                      </a:lnTo>
                      <a:lnTo>
                        <a:pt x="2076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0" name="Google Shape;8840;p37"/>
                <p:cNvSpPr/>
                <p:nvPr/>
              </p:nvSpPr>
              <p:spPr>
                <a:xfrm>
                  <a:off x="1988225" y="4230050"/>
                  <a:ext cx="5531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27" h="288" extrusionOk="0">
                      <a:moveTo>
                        <a:pt x="9" y="0"/>
                      </a:moveTo>
                      <a:lnTo>
                        <a:pt x="0" y="257"/>
                      </a:lnTo>
                      <a:lnTo>
                        <a:pt x="190" y="257"/>
                      </a:lnTo>
                      <a:lnTo>
                        <a:pt x="3560" y="263"/>
                      </a:lnTo>
                      <a:lnTo>
                        <a:pt x="3884" y="263"/>
                      </a:lnTo>
                      <a:lnTo>
                        <a:pt x="6821" y="265"/>
                      </a:lnTo>
                      <a:lnTo>
                        <a:pt x="7139" y="265"/>
                      </a:lnTo>
                      <a:lnTo>
                        <a:pt x="12178" y="274"/>
                      </a:lnTo>
                      <a:lnTo>
                        <a:pt x="12501" y="274"/>
                      </a:lnTo>
                      <a:lnTo>
                        <a:pt x="16636" y="279"/>
                      </a:lnTo>
                      <a:lnTo>
                        <a:pt x="16962" y="279"/>
                      </a:lnTo>
                      <a:lnTo>
                        <a:pt x="20854" y="288"/>
                      </a:lnTo>
                      <a:lnTo>
                        <a:pt x="22126" y="288"/>
                      </a:lnTo>
                      <a:lnTo>
                        <a:pt x="22112" y="34"/>
                      </a:lnTo>
                      <a:lnTo>
                        <a:pt x="19448" y="28"/>
                      </a:lnTo>
                      <a:lnTo>
                        <a:pt x="19124" y="28"/>
                      </a:lnTo>
                      <a:lnTo>
                        <a:pt x="14214" y="20"/>
                      </a:lnTo>
                      <a:lnTo>
                        <a:pt x="13888" y="20"/>
                      </a:lnTo>
                      <a:lnTo>
                        <a:pt x="6478" y="9"/>
                      </a:lnTo>
                      <a:lnTo>
                        <a:pt x="6155" y="9"/>
                      </a:lnTo>
                      <a:lnTo>
                        <a:pt x="2084" y="6"/>
                      </a:lnTo>
                      <a:lnTo>
                        <a:pt x="176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1" name="Google Shape;8841;p37"/>
                <p:cNvSpPr/>
                <p:nvPr/>
              </p:nvSpPr>
              <p:spPr>
                <a:xfrm>
                  <a:off x="2069325" y="4309700"/>
                  <a:ext cx="388725" cy="35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9" h="14248" extrusionOk="0">
                      <a:moveTo>
                        <a:pt x="601" y="0"/>
                      </a:moveTo>
                      <a:lnTo>
                        <a:pt x="1" y="14248"/>
                      </a:lnTo>
                      <a:lnTo>
                        <a:pt x="15548" y="14248"/>
                      </a:lnTo>
                      <a:lnTo>
                        <a:pt x="149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2" name="Google Shape;8842;p37"/>
                <p:cNvSpPr/>
                <p:nvPr/>
              </p:nvSpPr>
              <p:spPr>
                <a:xfrm>
                  <a:off x="2140825" y="4425675"/>
                  <a:ext cx="270850" cy="2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34" h="9606" extrusionOk="0">
                      <a:moveTo>
                        <a:pt x="5811" y="1"/>
                      </a:moveTo>
                      <a:cubicBezTo>
                        <a:pt x="2910" y="1"/>
                        <a:pt x="324" y="3563"/>
                        <a:pt x="39" y="7952"/>
                      </a:cubicBezTo>
                      <a:cubicBezTo>
                        <a:pt x="0" y="8521"/>
                        <a:pt x="9" y="9073"/>
                        <a:pt x="45" y="9606"/>
                      </a:cubicBezTo>
                      <a:lnTo>
                        <a:pt x="10323" y="9606"/>
                      </a:lnTo>
                      <a:cubicBezTo>
                        <a:pt x="10434" y="9076"/>
                        <a:pt x="10509" y="8521"/>
                        <a:pt x="10546" y="7952"/>
                      </a:cubicBezTo>
                      <a:cubicBezTo>
                        <a:pt x="10833" y="3558"/>
                        <a:pt x="8713" y="1"/>
                        <a:pt x="58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3" name="Google Shape;8843;p37"/>
                <p:cNvSpPr/>
                <p:nvPr/>
              </p:nvSpPr>
              <p:spPr>
                <a:xfrm>
                  <a:off x="2069326" y="4309550"/>
                  <a:ext cx="386936" cy="35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45" h="14251" extrusionOk="0">
                      <a:moveTo>
                        <a:pt x="541" y="1"/>
                      </a:moveTo>
                      <a:lnTo>
                        <a:pt x="0" y="14251"/>
                      </a:lnTo>
                      <a:lnTo>
                        <a:pt x="848" y="14251"/>
                      </a:lnTo>
                      <a:cubicBezTo>
                        <a:pt x="764" y="13629"/>
                        <a:pt x="723" y="12984"/>
                        <a:pt x="723" y="12323"/>
                      </a:cubicBezTo>
                      <a:cubicBezTo>
                        <a:pt x="723" y="6749"/>
                        <a:pt x="4679" y="2361"/>
                        <a:pt x="8283" y="2361"/>
                      </a:cubicBezTo>
                      <a:cubicBezTo>
                        <a:pt x="11885" y="2361"/>
                        <a:pt x="13768" y="6752"/>
                        <a:pt x="13768" y="12323"/>
                      </a:cubicBezTo>
                      <a:cubicBezTo>
                        <a:pt x="13768" y="12982"/>
                        <a:pt x="13726" y="13626"/>
                        <a:pt x="13648" y="14251"/>
                      </a:cubicBezTo>
                      <a:lnTo>
                        <a:pt x="14144" y="14251"/>
                      </a:lnTo>
                      <a:lnTo>
                        <a:pt x="1360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4" name="Google Shape;8844;p37"/>
                <p:cNvSpPr/>
                <p:nvPr/>
              </p:nvSpPr>
              <p:spPr>
                <a:xfrm>
                  <a:off x="2583625" y="4534900"/>
                  <a:ext cx="717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9" h="5572" extrusionOk="0">
                      <a:moveTo>
                        <a:pt x="1" y="1"/>
                      </a:moveTo>
                      <a:lnTo>
                        <a:pt x="1167" y="5572"/>
                      </a:lnTo>
                      <a:lnTo>
                        <a:pt x="2869" y="5572"/>
                      </a:lnTo>
                      <a:lnTo>
                        <a:pt x="126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5" name="Google Shape;8845;p37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6" name="Google Shape;8846;p37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7" name="Google Shape;8847;p37"/>
                <p:cNvSpPr/>
                <p:nvPr/>
              </p:nvSpPr>
              <p:spPr>
                <a:xfrm>
                  <a:off x="2166625" y="4409575"/>
                  <a:ext cx="196225" cy="20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9" h="8125" extrusionOk="0">
                      <a:moveTo>
                        <a:pt x="849" y="3895"/>
                      </a:moveTo>
                      <a:cubicBezTo>
                        <a:pt x="842" y="3906"/>
                        <a:pt x="836" y="3917"/>
                        <a:pt x="830" y="3928"/>
                      </a:cubicBezTo>
                      <a:lnTo>
                        <a:pt x="830" y="3928"/>
                      </a:lnTo>
                      <a:cubicBezTo>
                        <a:pt x="836" y="3917"/>
                        <a:pt x="843" y="3906"/>
                        <a:pt x="849" y="3895"/>
                      </a:cubicBezTo>
                      <a:close/>
                      <a:moveTo>
                        <a:pt x="3055" y="0"/>
                      </a:moveTo>
                      <a:lnTo>
                        <a:pt x="3055" y="0"/>
                      </a:lnTo>
                      <a:cubicBezTo>
                        <a:pt x="2771" y="667"/>
                        <a:pt x="2483" y="581"/>
                        <a:pt x="2090" y="1942"/>
                      </a:cubicBezTo>
                      <a:cubicBezTo>
                        <a:pt x="1889" y="2651"/>
                        <a:pt x="2059" y="3476"/>
                        <a:pt x="2118" y="3783"/>
                      </a:cubicBezTo>
                      <a:cubicBezTo>
                        <a:pt x="2093" y="3766"/>
                        <a:pt x="2065" y="3759"/>
                        <a:pt x="2036" y="3759"/>
                      </a:cubicBezTo>
                      <a:cubicBezTo>
                        <a:pt x="1971" y="3759"/>
                        <a:pt x="1904" y="3799"/>
                        <a:pt x="1867" y="3853"/>
                      </a:cubicBezTo>
                      <a:cubicBezTo>
                        <a:pt x="1819" y="3934"/>
                        <a:pt x="1814" y="4034"/>
                        <a:pt x="1814" y="4129"/>
                      </a:cubicBezTo>
                      <a:cubicBezTo>
                        <a:pt x="1811" y="4333"/>
                        <a:pt x="1811" y="4537"/>
                        <a:pt x="1808" y="4740"/>
                      </a:cubicBezTo>
                      <a:cubicBezTo>
                        <a:pt x="1806" y="5033"/>
                        <a:pt x="1755" y="5396"/>
                        <a:pt x="1474" y="5479"/>
                      </a:cubicBezTo>
                      <a:cubicBezTo>
                        <a:pt x="1441" y="5489"/>
                        <a:pt x="1408" y="5493"/>
                        <a:pt x="1375" y="5493"/>
                      </a:cubicBezTo>
                      <a:cubicBezTo>
                        <a:pt x="1206" y="5493"/>
                        <a:pt x="1033" y="5376"/>
                        <a:pt x="935" y="5231"/>
                      </a:cubicBezTo>
                      <a:cubicBezTo>
                        <a:pt x="818" y="5053"/>
                        <a:pt x="787" y="4841"/>
                        <a:pt x="762" y="4634"/>
                      </a:cubicBezTo>
                      <a:cubicBezTo>
                        <a:pt x="736" y="4393"/>
                        <a:pt x="722" y="4139"/>
                        <a:pt x="830" y="3928"/>
                      </a:cubicBezTo>
                      <a:lnTo>
                        <a:pt x="830" y="3928"/>
                      </a:lnTo>
                      <a:cubicBezTo>
                        <a:pt x="552" y="4434"/>
                        <a:pt x="272" y="4951"/>
                        <a:pt x="165" y="5524"/>
                      </a:cubicBezTo>
                      <a:cubicBezTo>
                        <a:pt x="1" y="6420"/>
                        <a:pt x="302" y="7410"/>
                        <a:pt x="955" y="8107"/>
                      </a:cubicBezTo>
                      <a:lnTo>
                        <a:pt x="6328" y="8124"/>
                      </a:lnTo>
                      <a:cubicBezTo>
                        <a:pt x="6336" y="8125"/>
                        <a:pt x="6344" y="8125"/>
                        <a:pt x="6352" y="8125"/>
                      </a:cubicBezTo>
                      <a:cubicBezTo>
                        <a:pt x="6674" y="8125"/>
                        <a:pt x="6961" y="7851"/>
                        <a:pt x="6969" y="7533"/>
                      </a:cubicBezTo>
                      <a:cubicBezTo>
                        <a:pt x="7218" y="7491"/>
                        <a:pt x="7407" y="7301"/>
                        <a:pt x="7516" y="7086"/>
                      </a:cubicBezTo>
                      <a:cubicBezTo>
                        <a:pt x="7625" y="6869"/>
                        <a:pt x="7664" y="6618"/>
                        <a:pt x="7698" y="6375"/>
                      </a:cubicBezTo>
                      <a:cubicBezTo>
                        <a:pt x="7781" y="5775"/>
                        <a:pt x="7848" y="5170"/>
                        <a:pt x="7790" y="4562"/>
                      </a:cubicBezTo>
                      <a:cubicBezTo>
                        <a:pt x="7725" y="3956"/>
                        <a:pt x="7530" y="3337"/>
                        <a:pt x="7140" y="2846"/>
                      </a:cubicBezTo>
                      <a:cubicBezTo>
                        <a:pt x="6958" y="2620"/>
                        <a:pt x="6730" y="2411"/>
                        <a:pt x="6568" y="2174"/>
                      </a:cubicBezTo>
                      <a:lnTo>
                        <a:pt x="6568" y="2174"/>
                      </a:lnTo>
                      <a:cubicBezTo>
                        <a:pt x="6607" y="2787"/>
                        <a:pt x="7008" y="3398"/>
                        <a:pt x="6409" y="3990"/>
                      </a:cubicBezTo>
                      <a:cubicBezTo>
                        <a:pt x="5870" y="3739"/>
                        <a:pt x="5558" y="2860"/>
                        <a:pt x="5803" y="2229"/>
                      </a:cubicBezTo>
                      <a:lnTo>
                        <a:pt x="5803" y="2229"/>
                      </a:lnTo>
                      <a:cubicBezTo>
                        <a:pt x="5240" y="2946"/>
                        <a:pt x="5789" y="3898"/>
                        <a:pt x="5711" y="4509"/>
                      </a:cubicBezTo>
                      <a:cubicBezTo>
                        <a:pt x="5552" y="3683"/>
                        <a:pt x="4908" y="3334"/>
                        <a:pt x="4534" y="2573"/>
                      </a:cubicBezTo>
                      <a:lnTo>
                        <a:pt x="4534" y="2573"/>
                      </a:lnTo>
                      <a:cubicBezTo>
                        <a:pt x="4629" y="2921"/>
                        <a:pt x="4484" y="3041"/>
                        <a:pt x="4372" y="3376"/>
                      </a:cubicBezTo>
                      <a:cubicBezTo>
                        <a:pt x="4353" y="3423"/>
                        <a:pt x="4336" y="3474"/>
                        <a:pt x="4291" y="3502"/>
                      </a:cubicBezTo>
                      <a:cubicBezTo>
                        <a:pt x="4270" y="3514"/>
                        <a:pt x="4247" y="3519"/>
                        <a:pt x="4223" y="3519"/>
                      </a:cubicBezTo>
                      <a:cubicBezTo>
                        <a:pt x="4166" y="3519"/>
                        <a:pt x="4104" y="3491"/>
                        <a:pt x="4051" y="3460"/>
                      </a:cubicBezTo>
                      <a:cubicBezTo>
                        <a:pt x="3850" y="3342"/>
                        <a:pt x="3669" y="3195"/>
                        <a:pt x="3521" y="3024"/>
                      </a:cubicBezTo>
                      <a:lnTo>
                        <a:pt x="3521" y="3024"/>
                      </a:lnTo>
                      <a:cubicBezTo>
                        <a:pt x="3538" y="3111"/>
                        <a:pt x="3527" y="3206"/>
                        <a:pt x="3485" y="3281"/>
                      </a:cubicBezTo>
                      <a:cubicBezTo>
                        <a:pt x="2938" y="2910"/>
                        <a:pt x="2673" y="2221"/>
                        <a:pt x="2676" y="1585"/>
                      </a:cubicBezTo>
                      <a:cubicBezTo>
                        <a:pt x="2679" y="1033"/>
                        <a:pt x="2846" y="505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8" name="Google Shape;8848;p37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9" name="Google Shape;8849;p37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0" name="Google Shape;8850;p37"/>
                <p:cNvSpPr/>
                <p:nvPr/>
              </p:nvSpPr>
              <p:spPr>
                <a:xfrm>
                  <a:off x="2169275" y="4441925"/>
                  <a:ext cx="193575" cy="17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3" h="6828" extrusionOk="0">
                      <a:moveTo>
                        <a:pt x="2182" y="1"/>
                      </a:moveTo>
                      <a:lnTo>
                        <a:pt x="2182" y="1"/>
                      </a:lnTo>
                      <a:cubicBezTo>
                        <a:pt x="2112" y="171"/>
                        <a:pt x="2043" y="380"/>
                        <a:pt x="1967" y="642"/>
                      </a:cubicBezTo>
                      <a:cubicBezTo>
                        <a:pt x="1764" y="1348"/>
                        <a:pt x="1934" y="2177"/>
                        <a:pt x="1995" y="2484"/>
                      </a:cubicBezTo>
                      <a:cubicBezTo>
                        <a:pt x="1969" y="2467"/>
                        <a:pt x="1941" y="2459"/>
                        <a:pt x="1912" y="2459"/>
                      </a:cubicBezTo>
                      <a:cubicBezTo>
                        <a:pt x="1847" y="2459"/>
                        <a:pt x="1781" y="2497"/>
                        <a:pt x="1744" y="2553"/>
                      </a:cubicBezTo>
                      <a:cubicBezTo>
                        <a:pt x="1733" y="2570"/>
                        <a:pt x="1727" y="2587"/>
                        <a:pt x="1719" y="2609"/>
                      </a:cubicBezTo>
                      <a:cubicBezTo>
                        <a:pt x="1727" y="2626"/>
                        <a:pt x="1730" y="2640"/>
                        <a:pt x="1733" y="2657"/>
                      </a:cubicBezTo>
                      <a:cubicBezTo>
                        <a:pt x="1917" y="3265"/>
                        <a:pt x="2132" y="3912"/>
                        <a:pt x="1951" y="4523"/>
                      </a:cubicBezTo>
                      <a:cubicBezTo>
                        <a:pt x="1806" y="5000"/>
                        <a:pt x="1415" y="5399"/>
                        <a:pt x="938" y="5544"/>
                      </a:cubicBezTo>
                      <a:cubicBezTo>
                        <a:pt x="844" y="5573"/>
                        <a:pt x="744" y="5592"/>
                        <a:pt x="647" y="5592"/>
                      </a:cubicBezTo>
                      <a:cubicBezTo>
                        <a:pt x="574" y="5592"/>
                        <a:pt x="503" y="5581"/>
                        <a:pt x="436" y="5555"/>
                      </a:cubicBezTo>
                      <a:cubicBezTo>
                        <a:pt x="132" y="5432"/>
                        <a:pt x="28" y="5073"/>
                        <a:pt x="1" y="4738"/>
                      </a:cubicBezTo>
                      <a:lnTo>
                        <a:pt x="1" y="4738"/>
                      </a:lnTo>
                      <a:cubicBezTo>
                        <a:pt x="3" y="5486"/>
                        <a:pt x="302" y="6244"/>
                        <a:pt x="829" y="6811"/>
                      </a:cubicBezTo>
                      <a:lnTo>
                        <a:pt x="6205" y="6827"/>
                      </a:lnTo>
                      <a:cubicBezTo>
                        <a:pt x="6213" y="6828"/>
                        <a:pt x="6221" y="6828"/>
                        <a:pt x="6229" y="6828"/>
                      </a:cubicBezTo>
                      <a:cubicBezTo>
                        <a:pt x="6549" y="6828"/>
                        <a:pt x="6839" y="6555"/>
                        <a:pt x="6847" y="6236"/>
                      </a:cubicBezTo>
                      <a:cubicBezTo>
                        <a:pt x="7092" y="6194"/>
                        <a:pt x="7285" y="6004"/>
                        <a:pt x="7393" y="5790"/>
                      </a:cubicBezTo>
                      <a:cubicBezTo>
                        <a:pt x="7500" y="5572"/>
                        <a:pt x="7539" y="5321"/>
                        <a:pt x="7575" y="5078"/>
                      </a:cubicBezTo>
                      <a:cubicBezTo>
                        <a:pt x="7675" y="4481"/>
                        <a:pt x="7742" y="3876"/>
                        <a:pt x="7684" y="3268"/>
                      </a:cubicBezTo>
                      <a:cubicBezTo>
                        <a:pt x="7656" y="2983"/>
                        <a:pt x="7594" y="2699"/>
                        <a:pt x="7502" y="2425"/>
                      </a:cubicBezTo>
                      <a:cubicBezTo>
                        <a:pt x="7480" y="2523"/>
                        <a:pt x="7435" y="2620"/>
                        <a:pt x="7349" y="2662"/>
                      </a:cubicBezTo>
                      <a:cubicBezTo>
                        <a:pt x="7319" y="2676"/>
                        <a:pt x="7288" y="2682"/>
                        <a:pt x="7256" y="2682"/>
                      </a:cubicBezTo>
                      <a:cubicBezTo>
                        <a:pt x="7181" y="2682"/>
                        <a:pt x="7104" y="2649"/>
                        <a:pt x="7048" y="2598"/>
                      </a:cubicBezTo>
                      <a:cubicBezTo>
                        <a:pt x="6967" y="2526"/>
                        <a:pt x="6919" y="2425"/>
                        <a:pt x="6869" y="2330"/>
                      </a:cubicBezTo>
                      <a:cubicBezTo>
                        <a:pt x="6785" y="2152"/>
                        <a:pt x="6699" y="1976"/>
                        <a:pt x="6615" y="1803"/>
                      </a:cubicBezTo>
                      <a:lnTo>
                        <a:pt x="6615" y="1803"/>
                      </a:lnTo>
                      <a:cubicBezTo>
                        <a:pt x="6632" y="1984"/>
                        <a:pt x="6618" y="2163"/>
                        <a:pt x="6543" y="2339"/>
                      </a:cubicBezTo>
                      <a:cubicBezTo>
                        <a:pt x="6562" y="2609"/>
                        <a:pt x="6518" y="2874"/>
                        <a:pt x="6353" y="3078"/>
                      </a:cubicBezTo>
                      <a:cubicBezTo>
                        <a:pt x="6322" y="3117"/>
                        <a:pt x="6283" y="3156"/>
                        <a:pt x="6236" y="3176"/>
                      </a:cubicBezTo>
                      <a:cubicBezTo>
                        <a:pt x="6207" y="3188"/>
                        <a:pt x="6177" y="3193"/>
                        <a:pt x="6147" y="3193"/>
                      </a:cubicBezTo>
                      <a:cubicBezTo>
                        <a:pt x="6087" y="3193"/>
                        <a:pt x="6026" y="3173"/>
                        <a:pt x="5971" y="3148"/>
                      </a:cubicBezTo>
                      <a:cubicBezTo>
                        <a:pt x="5814" y="3078"/>
                        <a:pt x="5678" y="2961"/>
                        <a:pt x="5583" y="2818"/>
                      </a:cubicBezTo>
                      <a:lnTo>
                        <a:pt x="5583" y="2818"/>
                      </a:lnTo>
                      <a:cubicBezTo>
                        <a:pt x="5605" y="2961"/>
                        <a:pt x="5611" y="3089"/>
                        <a:pt x="5594" y="3209"/>
                      </a:cubicBezTo>
                      <a:cubicBezTo>
                        <a:pt x="5502" y="2726"/>
                        <a:pt x="5245" y="2408"/>
                        <a:pt x="4972" y="2074"/>
                      </a:cubicBezTo>
                      <a:lnTo>
                        <a:pt x="4972" y="2074"/>
                      </a:lnTo>
                      <a:cubicBezTo>
                        <a:pt x="5022" y="2208"/>
                        <a:pt x="5075" y="2339"/>
                        <a:pt x="5120" y="2475"/>
                      </a:cubicBezTo>
                      <a:cubicBezTo>
                        <a:pt x="5245" y="2849"/>
                        <a:pt x="5318" y="3268"/>
                        <a:pt x="5173" y="3633"/>
                      </a:cubicBezTo>
                      <a:cubicBezTo>
                        <a:pt x="5148" y="3700"/>
                        <a:pt x="5111" y="3761"/>
                        <a:pt x="5061" y="3809"/>
                      </a:cubicBezTo>
                      <a:cubicBezTo>
                        <a:pt x="5004" y="3858"/>
                        <a:pt x="4937" y="3879"/>
                        <a:pt x="4867" y="3879"/>
                      </a:cubicBezTo>
                      <a:cubicBezTo>
                        <a:pt x="4705" y="3879"/>
                        <a:pt x="4527" y="3767"/>
                        <a:pt x="4414" y="3633"/>
                      </a:cubicBezTo>
                      <a:cubicBezTo>
                        <a:pt x="4090" y="3251"/>
                        <a:pt x="3990" y="2715"/>
                        <a:pt x="4051" y="2210"/>
                      </a:cubicBezTo>
                      <a:cubicBezTo>
                        <a:pt x="4009" y="2199"/>
                        <a:pt x="3965" y="2180"/>
                        <a:pt x="3926" y="2157"/>
                      </a:cubicBezTo>
                      <a:cubicBezTo>
                        <a:pt x="3842" y="2110"/>
                        <a:pt x="3767" y="2057"/>
                        <a:pt x="3689" y="1998"/>
                      </a:cubicBezTo>
                      <a:lnTo>
                        <a:pt x="3689" y="1998"/>
                      </a:lnTo>
                      <a:cubicBezTo>
                        <a:pt x="3694" y="2060"/>
                        <a:pt x="3697" y="2127"/>
                        <a:pt x="3697" y="2191"/>
                      </a:cubicBezTo>
                      <a:cubicBezTo>
                        <a:pt x="3694" y="2283"/>
                        <a:pt x="3686" y="2386"/>
                        <a:pt x="3633" y="2461"/>
                      </a:cubicBezTo>
                      <a:cubicBezTo>
                        <a:pt x="3571" y="2553"/>
                        <a:pt x="3454" y="2595"/>
                        <a:pt x="3343" y="2609"/>
                      </a:cubicBezTo>
                      <a:cubicBezTo>
                        <a:pt x="3314" y="2612"/>
                        <a:pt x="3286" y="2614"/>
                        <a:pt x="3258" y="2614"/>
                      </a:cubicBezTo>
                      <a:cubicBezTo>
                        <a:pt x="2922" y="2614"/>
                        <a:pt x="2602" y="2392"/>
                        <a:pt x="2422" y="2099"/>
                      </a:cubicBezTo>
                      <a:cubicBezTo>
                        <a:pt x="2227" y="1781"/>
                        <a:pt x="2171" y="1404"/>
                        <a:pt x="2151" y="1036"/>
                      </a:cubicBezTo>
                      <a:cubicBezTo>
                        <a:pt x="2135" y="690"/>
                        <a:pt x="2143" y="341"/>
                        <a:pt x="21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1" name="Google Shape;8851;p37"/>
                <p:cNvSpPr/>
                <p:nvPr/>
              </p:nvSpPr>
              <p:spPr>
                <a:xfrm>
                  <a:off x="2093325" y="4567325"/>
                  <a:ext cx="344775" cy="7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1" h="3159" extrusionOk="0">
                      <a:moveTo>
                        <a:pt x="8219" y="1"/>
                      </a:moveTo>
                      <a:cubicBezTo>
                        <a:pt x="7538" y="87"/>
                        <a:pt x="7075" y="391"/>
                        <a:pt x="6897" y="988"/>
                      </a:cubicBezTo>
                      <a:cubicBezTo>
                        <a:pt x="6696" y="369"/>
                        <a:pt x="6236" y="82"/>
                        <a:pt x="5602" y="18"/>
                      </a:cubicBezTo>
                      <a:lnTo>
                        <a:pt x="366" y="1834"/>
                      </a:lnTo>
                      <a:cubicBezTo>
                        <a:pt x="1" y="2199"/>
                        <a:pt x="145" y="3159"/>
                        <a:pt x="612" y="3159"/>
                      </a:cubicBezTo>
                      <a:cubicBezTo>
                        <a:pt x="613" y="3159"/>
                        <a:pt x="614" y="3159"/>
                        <a:pt x="614" y="3159"/>
                      </a:cubicBezTo>
                      <a:lnTo>
                        <a:pt x="12744" y="3159"/>
                      </a:lnTo>
                      <a:cubicBezTo>
                        <a:pt x="13347" y="3159"/>
                        <a:pt x="13790" y="2037"/>
                        <a:pt x="13238" y="1624"/>
                      </a:cubicBezTo>
                      <a:lnTo>
                        <a:pt x="8219" y="1"/>
                      </a:ln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2" name="Google Shape;8852;p37"/>
                <p:cNvSpPr/>
                <p:nvPr/>
              </p:nvSpPr>
              <p:spPr>
                <a:xfrm>
                  <a:off x="2097225" y="4576050"/>
                  <a:ext cx="3369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2810" extrusionOk="0">
                      <a:moveTo>
                        <a:pt x="7157" y="1"/>
                      </a:moveTo>
                      <a:cubicBezTo>
                        <a:pt x="6961" y="160"/>
                        <a:pt x="6822" y="372"/>
                        <a:pt x="6738" y="642"/>
                      </a:cubicBezTo>
                      <a:cubicBezTo>
                        <a:pt x="6654" y="388"/>
                        <a:pt x="6529" y="190"/>
                        <a:pt x="6367" y="40"/>
                      </a:cubicBezTo>
                      <a:cubicBezTo>
                        <a:pt x="6124" y="678"/>
                        <a:pt x="4459" y="1443"/>
                        <a:pt x="2352" y="1833"/>
                      </a:cubicBezTo>
                      <a:cubicBezTo>
                        <a:pt x="1499" y="1990"/>
                        <a:pt x="693" y="2071"/>
                        <a:pt x="6" y="2071"/>
                      </a:cubicBezTo>
                      <a:cubicBezTo>
                        <a:pt x="1" y="2439"/>
                        <a:pt x="165" y="2810"/>
                        <a:pt x="458" y="2810"/>
                      </a:cubicBezTo>
                      <a:lnTo>
                        <a:pt x="12588" y="2810"/>
                      </a:lnTo>
                      <a:cubicBezTo>
                        <a:pt x="13085" y="2810"/>
                        <a:pt x="13475" y="2045"/>
                        <a:pt x="13286" y="1546"/>
                      </a:cubicBezTo>
                      <a:lnTo>
                        <a:pt x="13286" y="1546"/>
                      </a:lnTo>
                      <a:cubicBezTo>
                        <a:pt x="13014" y="1683"/>
                        <a:pt x="12625" y="1751"/>
                        <a:pt x="12160" y="1751"/>
                      </a:cubicBezTo>
                      <a:cubicBezTo>
                        <a:pt x="11408" y="1751"/>
                        <a:pt x="10454" y="1573"/>
                        <a:pt x="9464" y="1214"/>
                      </a:cubicBezTo>
                      <a:cubicBezTo>
                        <a:pt x="8535" y="879"/>
                        <a:pt x="7734" y="447"/>
                        <a:pt x="7157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3" name="Google Shape;8853;p37"/>
                <p:cNvSpPr/>
                <p:nvPr/>
              </p:nvSpPr>
              <p:spPr>
                <a:xfrm>
                  <a:off x="2265800" y="4592150"/>
                  <a:ext cx="5582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" h="1737" extrusionOk="0">
                      <a:moveTo>
                        <a:pt x="1" y="1"/>
                      </a:moveTo>
                      <a:lnTo>
                        <a:pt x="494" y="1625"/>
                      </a:lnTo>
                      <a:cubicBezTo>
                        <a:pt x="804" y="1543"/>
                        <a:pt x="1073" y="1513"/>
                        <a:pt x="1300" y="1513"/>
                      </a:cubicBezTo>
                      <a:cubicBezTo>
                        <a:pt x="1921" y="1513"/>
                        <a:pt x="2232" y="1736"/>
                        <a:pt x="2232" y="173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4" name="Google Shape;8854;p37"/>
                <p:cNvSpPr/>
                <p:nvPr/>
              </p:nvSpPr>
              <p:spPr>
                <a:xfrm>
                  <a:off x="2092700" y="4613300"/>
                  <a:ext cx="32175" cy="3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" h="1496" extrusionOk="0">
                      <a:moveTo>
                        <a:pt x="459" y="0"/>
                      </a:moveTo>
                      <a:cubicBezTo>
                        <a:pt x="406" y="0"/>
                        <a:pt x="355" y="11"/>
                        <a:pt x="307" y="34"/>
                      </a:cubicBezTo>
                      <a:cubicBezTo>
                        <a:pt x="53" y="151"/>
                        <a:pt x="0" y="567"/>
                        <a:pt x="182" y="963"/>
                      </a:cubicBezTo>
                      <a:cubicBezTo>
                        <a:pt x="334" y="1288"/>
                        <a:pt x="597" y="1496"/>
                        <a:pt x="826" y="1496"/>
                      </a:cubicBezTo>
                      <a:cubicBezTo>
                        <a:pt x="879" y="1496"/>
                        <a:pt x="930" y="1485"/>
                        <a:pt x="977" y="1462"/>
                      </a:cubicBezTo>
                      <a:cubicBezTo>
                        <a:pt x="1233" y="1345"/>
                        <a:pt x="1286" y="929"/>
                        <a:pt x="1102" y="530"/>
                      </a:cubicBezTo>
                      <a:cubicBezTo>
                        <a:pt x="952" y="208"/>
                        <a:pt x="690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5" name="Google Shape;8855;p37"/>
                <p:cNvSpPr/>
                <p:nvPr/>
              </p:nvSpPr>
              <p:spPr>
                <a:xfrm>
                  <a:off x="2398875" y="4607750"/>
                  <a:ext cx="35800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" h="1685" extrusionOk="0">
                      <a:moveTo>
                        <a:pt x="961" y="0"/>
                      </a:moveTo>
                      <a:cubicBezTo>
                        <a:pt x="695" y="0"/>
                        <a:pt x="375" y="268"/>
                        <a:pt x="204" y="660"/>
                      </a:cubicBezTo>
                      <a:cubicBezTo>
                        <a:pt x="1" y="1112"/>
                        <a:pt x="67" y="1561"/>
                        <a:pt x="349" y="1665"/>
                      </a:cubicBezTo>
                      <a:cubicBezTo>
                        <a:pt x="387" y="1678"/>
                        <a:pt x="427" y="1684"/>
                        <a:pt x="469" y="1684"/>
                      </a:cubicBezTo>
                      <a:cubicBezTo>
                        <a:pt x="735" y="1684"/>
                        <a:pt x="1052" y="1415"/>
                        <a:pt x="1228" y="1026"/>
                      </a:cubicBezTo>
                      <a:cubicBezTo>
                        <a:pt x="1432" y="571"/>
                        <a:pt x="1365" y="122"/>
                        <a:pt x="1083" y="21"/>
                      </a:cubicBezTo>
                      <a:cubicBezTo>
                        <a:pt x="1044" y="7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6" name="Google Shape;8856;p37"/>
                <p:cNvSpPr/>
                <p:nvPr/>
              </p:nvSpPr>
              <p:spPr>
                <a:xfrm>
                  <a:off x="1972950" y="4291075"/>
                  <a:ext cx="582325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3" h="1047" extrusionOk="0">
                      <a:moveTo>
                        <a:pt x="480" y="0"/>
                      </a:moveTo>
                      <a:cubicBezTo>
                        <a:pt x="215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5" y="1047"/>
                        <a:pt x="480" y="1047"/>
                      </a:cubicBezTo>
                      <a:lnTo>
                        <a:pt x="22804" y="1047"/>
                      </a:lnTo>
                      <a:cubicBezTo>
                        <a:pt x="23069" y="1047"/>
                        <a:pt x="23284" y="832"/>
                        <a:pt x="23284" y="567"/>
                      </a:cubicBezTo>
                      <a:lnTo>
                        <a:pt x="23284" y="483"/>
                      </a:lnTo>
                      <a:cubicBezTo>
                        <a:pt x="23292" y="215"/>
                        <a:pt x="23075" y="0"/>
                        <a:pt x="2280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7" name="Google Shape;8857;p37"/>
                <p:cNvSpPr/>
                <p:nvPr/>
              </p:nvSpPr>
              <p:spPr>
                <a:xfrm>
                  <a:off x="2072400" y="4300700"/>
                  <a:ext cx="372525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1" h="495" extrusionOk="0">
                      <a:moveTo>
                        <a:pt x="1" y="0"/>
                      </a:moveTo>
                      <a:lnTo>
                        <a:pt x="1" y="494"/>
                      </a:lnTo>
                      <a:lnTo>
                        <a:pt x="14901" y="494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8" name="Google Shape;8858;p37"/>
                <p:cNvSpPr/>
                <p:nvPr/>
              </p:nvSpPr>
              <p:spPr>
                <a:xfrm>
                  <a:off x="1973025" y="4291075"/>
                  <a:ext cx="582336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7" h="1047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8" y="1047"/>
                        <a:pt x="483" y="1047"/>
                      </a:cubicBezTo>
                      <a:lnTo>
                        <a:pt x="20324" y="1047"/>
                      </a:lnTo>
                      <a:cubicBezTo>
                        <a:pt x="20589" y="1047"/>
                        <a:pt x="20806" y="832"/>
                        <a:pt x="20806" y="567"/>
                      </a:cubicBezTo>
                      <a:lnTo>
                        <a:pt x="20806" y="483"/>
                      </a:lnTo>
                      <a:cubicBezTo>
                        <a:pt x="20806" y="215"/>
                        <a:pt x="20589" y="0"/>
                        <a:pt x="20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9" name="Google Shape;8859;p37"/>
                <p:cNvSpPr/>
                <p:nvPr/>
              </p:nvSpPr>
              <p:spPr>
                <a:xfrm>
                  <a:off x="2504900" y="4528075"/>
                  <a:ext cx="11292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606" extrusionOk="0">
                      <a:moveTo>
                        <a:pt x="0" y="0"/>
                      </a:moveTo>
                      <a:lnTo>
                        <a:pt x="0" y="606"/>
                      </a:lnTo>
                      <a:lnTo>
                        <a:pt x="4517" y="606"/>
                      </a:lnTo>
                      <a:lnTo>
                        <a:pt x="433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0" name="Google Shape;8860;p37"/>
                <p:cNvSpPr/>
                <p:nvPr/>
              </p:nvSpPr>
              <p:spPr>
                <a:xfrm>
                  <a:off x="2583150" y="4528075"/>
                  <a:ext cx="3467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7" h="606" extrusionOk="0">
                      <a:moveTo>
                        <a:pt x="0" y="0"/>
                      </a:moveTo>
                      <a:lnTo>
                        <a:pt x="87" y="606"/>
                      </a:lnTo>
                      <a:lnTo>
                        <a:pt x="1387" y="606"/>
                      </a:lnTo>
                      <a:lnTo>
                        <a:pt x="120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1" name="Google Shape;8861;p37"/>
                <p:cNvSpPr/>
                <p:nvPr/>
              </p:nvSpPr>
              <p:spPr>
                <a:xfrm>
                  <a:off x="2073250" y="4491875"/>
                  <a:ext cx="1542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7307" extrusionOk="0">
                      <a:moveTo>
                        <a:pt x="410" y="0"/>
                      </a:moveTo>
                      <a:cubicBezTo>
                        <a:pt x="301" y="0"/>
                        <a:pt x="212" y="87"/>
                        <a:pt x="206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7" y="95"/>
                        <a:pt x="524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2" name="Google Shape;8862;p37"/>
                <p:cNvSpPr/>
                <p:nvPr/>
              </p:nvSpPr>
              <p:spPr>
                <a:xfrm>
                  <a:off x="2139000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3" name="Google Shape;8863;p37"/>
                <p:cNvSpPr/>
                <p:nvPr/>
              </p:nvSpPr>
              <p:spPr>
                <a:xfrm>
                  <a:off x="22046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11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4" name="Google Shape;8864;p37"/>
                <p:cNvSpPr/>
                <p:nvPr/>
              </p:nvSpPr>
              <p:spPr>
                <a:xfrm>
                  <a:off x="2270400" y="4491875"/>
                  <a:ext cx="1530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307" extrusionOk="0">
                      <a:moveTo>
                        <a:pt x="408" y="0"/>
                      </a:moveTo>
                      <a:cubicBezTo>
                        <a:pt x="299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2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5" name="Google Shape;8865;p37"/>
                <p:cNvSpPr/>
                <p:nvPr/>
              </p:nvSpPr>
              <p:spPr>
                <a:xfrm>
                  <a:off x="23360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6" name="Google Shape;8866;p37"/>
                <p:cNvSpPr/>
                <p:nvPr/>
              </p:nvSpPr>
              <p:spPr>
                <a:xfrm>
                  <a:off x="2401675" y="4491875"/>
                  <a:ext cx="1535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7307" extrusionOk="0">
                      <a:moveTo>
                        <a:pt x="410" y="0"/>
                      </a:moveTo>
                      <a:cubicBezTo>
                        <a:pt x="301" y="0"/>
                        <a:pt x="209" y="87"/>
                        <a:pt x="207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4" y="95"/>
                        <a:pt x="525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7" name="Google Shape;8867;p37"/>
                <p:cNvSpPr/>
                <p:nvPr/>
              </p:nvSpPr>
              <p:spPr>
                <a:xfrm>
                  <a:off x="2049100" y="4548025"/>
                  <a:ext cx="407050" cy="1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2" h="416" extrusionOk="0">
                      <a:moveTo>
                        <a:pt x="9" y="0"/>
                      </a:moveTo>
                      <a:lnTo>
                        <a:pt x="1" y="416"/>
                      </a:lnTo>
                      <a:lnTo>
                        <a:pt x="16274" y="416"/>
                      </a:lnTo>
                      <a:lnTo>
                        <a:pt x="162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8" name="Google Shape;8868;p37"/>
                <p:cNvSpPr/>
                <p:nvPr/>
              </p:nvSpPr>
              <p:spPr>
                <a:xfrm>
                  <a:off x="207820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9" name="Google Shape;8869;p37"/>
                <p:cNvSpPr/>
                <p:nvPr/>
              </p:nvSpPr>
              <p:spPr>
                <a:xfrm>
                  <a:off x="2144875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0" name="Google Shape;8870;p37"/>
                <p:cNvSpPr/>
                <p:nvPr/>
              </p:nvSpPr>
              <p:spPr>
                <a:xfrm>
                  <a:off x="2209800" y="4549825"/>
                  <a:ext cx="51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7" y="285"/>
                        <a:pt x="204" y="221"/>
                        <a:pt x="204" y="146"/>
                      </a:cubicBezTo>
                      <a:cubicBezTo>
                        <a:pt x="204" y="65"/>
                        <a:pt x="157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1" name="Google Shape;8871;p37"/>
                <p:cNvSpPr/>
                <p:nvPr/>
              </p:nvSpPr>
              <p:spPr>
                <a:xfrm>
                  <a:off x="227495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9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2" name="Google Shape;8872;p37"/>
                <p:cNvSpPr/>
                <p:nvPr/>
              </p:nvSpPr>
              <p:spPr>
                <a:xfrm>
                  <a:off x="2341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4" y="221"/>
                        <a:pt x="204" y="146"/>
                      </a:cubicBezTo>
                      <a:cubicBezTo>
                        <a:pt x="204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3" name="Google Shape;8873;p37"/>
                <p:cNvSpPr/>
                <p:nvPr/>
              </p:nvSpPr>
              <p:spPr>
                <a:xfrm>
                  <a:off x="2406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3" y="1"/>
                      </a:moveTo>
                      <a:cubicBezTo>
                        <a:pt x="48" y="1"/>
                        <a:pt x="0" y="65"/>
                        <a:pt x="0" y="146"/>
                      </a:cubicBezTo>
                      <a:cubicBezTo>
                        <a:pt x="0" y="224"/>
                        <a:pt x="48" y="288"/>
                        <a:pt x="103" y="288"/>
                      </a:cubicBezTo>
                      <a:cubicBezTo>
                        <a:pt x="159" y="285"/>
                        <a:pt x="204" y="221"/>
                        <a:pt x="204" y="146"/>
                      </a:cubicBezTo>
                      <a:cubicBezTo>
                        <a:pt x="204" y="65"/>
                        <a:pt x="159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4" name="Google Shape;8874;p37"/>
                <p:cNvSpPr/>
                <p:nvPr/>
              </p:nvSpPr>
              <p:spPr>
                <a:xfrm>
                  <a:off x="2038150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48" y="0"/>
                      </a:moveTo>
                      <a:lnTo>
                        <a:pt x="1" y="1158"/>
                      </a:lnTo>
                      <a:lnTo>
                        <a:pt x="433" y="1158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5" name="Google Shape;8875;p37"/>
                <p:cNvSpPr/>
                <p:nvPr/>
              </p:nvSpPr>
              <p:spPr>
                <a:xfrm>
                  <a:off x="2452925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1" y="0"/>
                      </a:moveTo>
                      <a:lnTo>
                        <a:pt x="48" y="1158"/>
                      </a:lnTo>
                      <a:lnTo>
                        <a:pt x="478" y="1158"/>
                      </a:lnTo>
                      <a:lnTo>
                        <a:pt x="43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6" name="Google Shape;8876;p37"/>
                <p:cNvSpPr/>
                <p:nvPr/>
              </p:nvSpPr>
              <p:spPr>
                <a:xfrm>
                  <a:off x="1972725" y="4166575"/>
                  <a:ext cx="593184" cy="3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0" h="1382" extrusionOk="0">
                      <a:moveTo>
                        <a:pt x="347" y="1"/>
                      </a:moveTo>
                      <a:cubicBezTo>
                        <a:pt x="154" y="1"/>
                        <a:pt x="1" y="154"/>
                        <a:pt x="1" y="347"/>
                      </a:cubicBezTo>
                      <a:lnTo>
                        <a:pt x="1" y="1039"/>
                      </a:lnTo>
                      <a:cubicBezTo>
                        <a:pt x="1" y="1228"/>
                        <a:pt x="154" y="1382"/>
                        <a:pt x="347" y="1382"/>
                      </a:cubicBezTo>
                      <a:lnTo>
                        <a:pt x="21853" y="1382"/>
                      </a:lnTo>
                      <a:cubicBezTo>
                        <a:pt x="22046" y="1382"/>
                        <a:pt x="22199" y="1228"/>
                        <a:pt x="22199" y="1039"/>
                      </a:cubicBezTo>
                      <a:lnTo>
                        <a:pt x="22199" y="347"/>
                      </a:lnTo>
                      <a:cubicBezTo>
                        <a:pt x="22194" y="154"/>
                        <a:pt x="22040" y="1"/>
                        <a:pt x="218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7" name="Google Shape;8877;p37"/>
                <p:cNvSpPr/>
                <p:nvPr/>
              </p:nvSpPr>
              <p:spPr>
                <a:xfrm>
                  <a:off x="1934588" y="4521450"/>
                  <a:ext cx="5275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0" h="606" extrusionOk="0">
                      <a:moveTo>
                        <a:pt x="140" y="0"/>
                      </a:moveTo>
                      <a:lnTo>
                        <a:pt x="0" y="606"/>
                      </a:lnTo>
                      <a:lnTo>
                        <a:pt x="2110" y="606"/>
                      </a:lnTo>
                      <a:lnTo>
                        <a:pt x="211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8" name="Google Shape;8878;p37"/>
                <p:cNvSpPr/>
                <p:nvPr/>
              </p:nvSpPr>
              <p:spPr>
                <a:xfrm>
                  <a:off x="2682250" y="4355290"/>
                  <a:ext cx="57275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1" h="12937" extrusionOk="0">
                      <a:moveTo>
                        <a:pt x="215" y="1"/>
                      </a:moveTo>
                      <a:lnTo>
                        <a:pt x="0" y="6"/>
                      </a:lnTo>
                      <a:cubicBezTo>
                        <a:pt x="95" y="2991"/>
                        <a:pt x="76" y="5329"/>
                        <a:pt x="62" y="7207"/>
                      </a:cubicBezTo>
                      <a:cubicBezTo>
                        <a:pt x="40" y="10423"/>
                        <a:pt x="26" y="12039"/>
                        <a:pt x="634" y="12652"/>
                      </a:cubicBezTo>
                      <a:cubicBezTo>
                        <a:pt x="826" y="12845"/>
                        <a:pt x="1077" y="12937"/>
                        <a:pt x="1398" y="12937"/>
                      </a:cubicBezTo>
                      <a:cubicBezTo>
                        <a:pt x="1741" y="12937"/>
                        <a:pt x="2001" y="12769"/>
                        <a:pt x="2129" y="12474"/>
                      </a:cubicBezTo>
                      <a:cubicBezTo>
                        <a:pt x="2291" y="12108"/>
                        <a:pt x="2213" y="11615"/>
                        <a:pt x="1953" y="11330"/>
                      </a:cubicBezTo>
                      <a:cubicBezTo>
                        <a:pt x="1809" y="11174"/>
                        <a:pt x="1628" y="11094"/>
                        <a:pt x="1425" y="11094"/>
                      </a:cubicBezTo>
                      <a:cubicBezTo>
                        <a:pt x="1333" y="11094"/>
                        <a:pt x="1237" y="11110"/>
                        <a:pt x="1139" y="11143"/>
                      </a:cubicBezTo>
                      <a:lnTo>
                        <a:pt x="1208" y="11347"/>
                      </a:lnTo>
                      <a:cubicBezTo>
                        <a:pt x="1289" y="11320"/>
                        <a:pt x="1361" y="11308"/>
                        <a:pt x="1426" y="11308"/>
                      </a:cubicBezTo>
                      <a:cubicBezTo>
                        <a:pt x="1601" y="11308"/>
                        <a:pt x="1719" y="11392"/>
                        <a:pt x="1794" y="11475"/>
                      </a:cubicBezTo>
                      <a:cubicBezTo>
                        <a:pt x="2001" y="11701"/>
                        <a:pt x="2059" y="12097"/>
                        <a:pt x="1934" y="12387"/>
                      </a:cubicBezTo>
                      <a:cubicBezTo>
                        <a:pt x="1870" y="12541"/>
                        <a:pt x="1719" y="12722"/>
                        <a:pt x="1398" y="12722"/>
                      </a:cubicBezTo>
                      <a:cubicBezTo>
                        <a:pt x="1133" y="12722"/>
                        <a:pt x="938" y="12652"/>
                        <a:pt x="787" y="12502"/>
                      </a:cubicBezTo>
                      <a:cubicBezTo>
                        <a:pt x="240" y="11949"/>
                        <a:pt x="254" y="10267"/>
                        <a:pt x="279" y="7212"/>
                      </a:cubicBezTo>
                      <a:cubicBezTo>
                        <a:pt x="293" y="5332"/>
                        <a:pt x="310" y="2989"/>
                        <a:pt x="21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9" name="Google Shape;8879;p37"/>
                <p:cNvSpPr/>
                <p:nvPr/>
              </p:nvSpPr>
              <p:spPr>
                <a:xfrm>
                  <a:off x="2590875" y="4355290"/>
                  <a:ext cx="57300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2" h="12937" extrusionOk="0">
                      <a:moveTo>
                        <a:pt x="2076" y="1"/>
                      </a:moveTo>
                      <a:cubicBezTo>
                        <a:pt x="1979" y="2989"/>
                        <a:pt x="1998" y="5332"/>
                        <a:pt x="2012" y="7212"/>
                      </a:cubicBezTo>
                      <a:cubicBezTo>
                        <a:pt x="2037" y="10267"/>
                        <a:pt x="2049" y="11949"/>
                        <a:pt x="1505" y="12502"/>
                      </a:cubicBezTo>
                      <a:cubicBezTo>
                        <a:pt x="1354" y="12652"/>
                        <a:pt x="1159" y="12722"/>
                        <a:pt x="894" y="12722"/>
                      </a:cubicBezTo>
                      <a:cubicBezTo>
                        <a:pt x="573" y="12722"/>
                        <a:pt x="422" y="12541"/>
                        <a:pt x="355" y="12387"/>
                      </a:cubicBezTo>
                      <a:cubicBezTo>
                        <a:pt x="230" y="12100"/>
                        <a:pt x="291" y="11698"/>
                        <a:pt x="495" y="11475"/>
                      </a:cubicBezTo>
                      <a:cubicBezTo>
                        <a:pt x="572" y="11393"/>
                        <a:pt x="692" y="11310"/>
                        <a:pt x="867" y="11310"/>
                      </a:cubicBezTo>
                      <a:cubicBezTo>
                        <a:pt x="931" y="11310"/>
                        <a:pt x="1002" y="11321"/>
                        <a:pt x="1080" y="11347"/>
                      </a:cubicBezTo>
                      <a:lnTo>
                        <a:pt x="1150" y="11143"/>
                      </a:lnTo>
                      <a:cubicBezTo>
                        <a:pt x="1051" y="11109"/>
                        <a:pt x="955" y="11092"/>
                        <a:pt x="862" y="11092"/>
                      </a:cubicBezTo>
                      <a:cubicBezTo>
                        <a:pt x="662" y="11092"/>
                        <a:pt x="481" y="11172"/>
                        <a:pt x="338" y="11330"/>
                      </a:cubicBezTo>
                      <a:cubicBezTo>
                        <a:pt x="76" y="11615"/>
                        <a:pt x="1" y="12108"/>
                        <a:pt x="160" y="12474"/>
                      </a:cubicBezTo>
                      <a:cubicBezTo>
                        <a:pt x="294" y="12775"/>
                        <a:pt x="556" y="12937"/>
                        <a:pt x="896" y="12937"/>
                      </a:cubicBezTo>
                      <a:cubicBezTo>
                        <a:pt x="1217" y="12937"/>
                        <a:pt x="1468" y="12845"/>
                        <a:pt x="1658" y="12652"/>
                      </a:cubicBezTo>
                      <a:cubicBezTo>
                        <a:pt x="2266" y="12039"/>
                        <a:pt x="2252" y="10423"/>
                        <a:pt x="2230" y="7207"/>
                      </a:cubicBezTo>
                      <a:cubicBezTo>
                        <a:pt x="2216" y="5329"/>
                        <a:pt x="2196" y="2991"/>
                        <a:pt x="2291" y="6"/>
                      </a:cubicBezTo>
                      <a:lnTo>
                        <a:pt x="20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0" name="Google Shape;8880;p37"/>
                <p:cNvSpPr/>
                <p:nvPr/>
              </p:nvSpPr>
              <p:spPr>
                <a:xfrm>
                  <a:off x="2639500" y="4380115"/>
                  <a:ext cx="50375" cy="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5" h="526" extrusionOk="0">
                      <a:moveTo>
                        <a:pt x="0" y="1"/>
                      </a:moveTo>
                      <a:lnTo>
                        <a:pt x="0" y="525"/>
                      </a:lnTo>
                      <a:lnTo>
                        <a:pt x="2015" y="525"/>
                      </a:lnTo>
                      <a:lnTo>
                        <a:pt x="201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1" name="Google Shape;8881;p37"/>
                <p:cNvSpPr/>
                <p:nvPr/>
              </p:nvSpPr>
              <p:spPr>
                <a:xfrm>
                  <a:off x="2637400" y="4356690"/>
                  <a:ext cx="538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715" extrusionOk="0">
                      <a:moveTo>
                        <a:pt x="1" y="0"/>
                      </a:moveTo>
                      <a:lnTo>
                        <a:pt x="1" y="715"/>
                      </a:lnTo>
                      <a:lnTo>
                        <a:pt x="2154" y="715"/>
                      </a:lnTo>
                      <a:lnTo>
                        <a:pt x="215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2" name="Google Shape;8882;p37"/>
                <p:cNvSpPr/>
                <p:nvPr/>
              </p:nvSpPr>
              <p:spPr>
                <a:xfrm>
                  <a:off x="2625200" y="4343565"/>
                  <a:ext cx="78825" cy="2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942" extrusionOk="0">
                      <a:moveTo>
                        <a:pt x="0" y="1"/>
                      </a:moveTo>
                      <a:cubicBezTo>
                        <a:pt x="84" y="528"/>
                        <a:pt x="759" y="941"/>
                        <a:pt x="1577" y="941"/>
                      </a:cubicBezTo>
                      <a:cubicBezTo>
                        <a:pt x="2397" y="941"/>
                        <a:pt x="3069" y="528"/>
                        <a:pt x="3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3" name="Google Shape;8883;p37"/>
                <p:cNvSpPr/>
                <p:nvPr/>
              </p:nvSpPr>
              <p:spPr>
                <a:xfrm>
                  <a:off x="2662300" y="4369390"/>
                  <a:ext cx="5400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12265" extrusionOk="0">
                      <a:moveTo>
                        <a:pt x="1" y="0"/>
                      </a:moveTo>
                      <a:lnTo>
                        <a:pt x="1" y="12264"/>
                      </a:lnTo>
                      <a:lnTo>
                        <a:pt x="215" y="12264"/>
                      </a:lnTo>
                      <a:lnTo>
                        <a:pt x="21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4" name="Google Shape;8884;p37"/>
                <p:cNvSpPr/>
                <p:nvPr/>
              </p:nvSpPr>
              <p:spPr>
                <a:xfrm>
                  <a:off x="2107825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5" name="Google Shape;8885;p37"/>
                <p:cNvSpPr/>
                <p:nvPr/>
              </p:nvSpPr>
              <p:spPr>
                <a:xfrm>
                  <a:off x="2136275" y="3843725"/>
                  <a:ext cx="143700" cy="8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0" extrusionOk="0">
                      <a:moveTo>
                        <a:pt x="54" y="1"/>
                      </a:moveTo>
                      <a:lnTo>
                        <a:pt x="1" y="96"/>
                      </a:lnTo>
                      <a:lnTo>
                        <a:pt x="5695" y="3329"/>
                      </a:lnTo>
                      <a:lnTo>
                        <a:pt x="5748" y="3234"/>
                      </a:lnTo>
                      <a:lnTo>
                        <a:pt x="54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6" name="Google Shape;8886;p37"/>
                <p:cNvSpPr/>
                <p:nvPr/>
              </p:nvSpPr>
              <p:spPr>
                <a:xfrm>
                  <a:off x="2521425" y="3843875"/>
                  <a:ext cx="143700" cy="8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2" extrusionOk="0">
                      <a:moveTo>
                        <a:pt x="5694" y="0"/>
                      </a:moveTo>
                      <a:lnTo>
                        <a:pt x="0" y="3239"/>
                      </a:lnTo>
                      <a:lnTo>
                        <a:pt x="53" y="3331"/>
                      </a:lnTo>
                      <a:lnTo>
                        <a:pt x="5747" y="95"/>
                      </a:lnTo>
                      <a:lnTo>
                        <a:pt x="569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7" name="Google Shape;8887;p37"/>
                <p:cNvSpPr/>
                <p:nvPr/>
              </p:nvSpPr>
              <p:spPr>
                <a:xfrm>
                  <a:off x="2442675" y="3850300"/>
                  <a:ext cx="21025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2871" extrusionOk="0">
                      <a:moveTo>
                        <a:pt x="734" y="0"/>
                      </a:moveTo>
                      <a:lnTo>
                        <a:pt x="1" y="2843"/>
                      </a:lnTo>
                      <a:lnTo>
                        <a:pt x="107" y="2871"/>
                      </a:lnTo>
                      <a:lnTo>
                        <a:pt x="840" y="28"/>
                      </a:lnTo>
                      <a:lnTo>
                        <a:pt x="73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8" name="Google Shape;8888;p37"/>
                <p:cNvSpPr/>
                <p:nvPr/>
              </p:nvSpPr>
              <p:spPr>
                <a:xfrm>
                  <a:off x="2334150" y="3850150"/>
                  <a:ext cx="20950" cy="7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8" h="2872" extrusionOk="0">
                      <a:moveTo>
                        <a:pt x="107" y="0"/>
                      </a:moveTo>
                      <a:lnTo>
                        <a:pt x="1" y="28"/>
                      </a:lnTo>
                      <a:lnTo>
                        <a:pt x="734" y="2871"/>
                      </a:lnTo>
                      <a:lnTo>
                        <a:pt x="838" y="2846"/>
                      </a:lnTo>
                      <a:lnTo>
                        <a:pt x="107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9" name="Google Shape;8889;p37"/>
                <p:cNvSpPr/>
                <p:nvPr/>
              </p:nvSpPr>
              <p:spPr>
                <a:xfrm>
                  <a:off x="2225900" y="3758050"/>
                  <a:ext cx="14600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2170" extrusionOk="0">
                      <a:moveTo>
                        <a:pt x="272" y="1"/>
                      </a:moveTo>
                      <a:cubicBezTo>
                        <a:pt x="97" y="1"/>
                        <a:pt x="1" y="518"/>
                        <a:pt x="1" y="518"/>
                      </a:cubicBezTo>
                      <a:lnTo>
                        <a:pt x="107" y="2170"/>
                      </a:lnTo>
                      <a:cubicBezTo>
                        <a:pt x="584" y="2078"/>
                        <a:pt x="252" y="1361"/>
                        <a:pt x="322" y="755"/>
                      </a:cubicBezTo>
                      <a:cubicBezTo>
                        <a:pt x="391" y="147"/>
                        <a:pt x="492" y="63"/>
                        <a:pt x="299" y="5"/>
                      </a:cubicBezTo>
                      <a:cubicBezTo>
                        <a:pt x="290" y="2"/>
                        <a:pt x="281" y="1"/>
                        <a:pt x="272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0" name="Google Shape;8890;p37"/>
                <p:cNvSpPr/>
                <p:nvPr/>
              </p:nvSpPr>
              <p:spPr>
                <a:xfrm>
                  <a:off x="2193050" y="3764200"/>
                  <a:ext cx="1287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1977" extrusionOk="0">
                      <a:moveTo>
                        <a:pt x="276" y="0"/>
                      </a:moveTo>
                      <a:cubicBezTo>
                        <a:pt x="268" y="0"/>
                        <a:pt x="260" y="2"/>
                        <a:pt x="252" y="4"/>
                      </a:cubicBezTo>
                      <a:cubicBezTo>
                        <a:pt x="82" y="54"/>
                        <a:pt x="168" y="135"/>
                        <a:pt x="232" y="688"/>
                      </a:cubicBezTo>
                      <a:cubicBezTo>
                        <a:pt x="291" y="1237"/>
                        <a:pt x="1" y="1890"/>
                        <a:pt x="422" y="1977"/>
                      </a:cubicBezTo>
                      <a:lnTo>
                        <a:pt x="514" y="470"/>
                      </a:lnTo>
                      <a:cubicBezTo>
                        <a:pt x="514" y="470"/>
                        <a:pt x="431" y="0"/>
                        <a:pt x="276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1" name="Google Shape;8891;p37"/>
                <p:cNvSpPr/>
                <p:nvPr/>
              </p:nvSpPr>
              <p:spPr>
                <a:xfrm>
                  <a:off x="2200650" y="3761225"/>
                  <a:ext cx="32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2637" extrusionOk="0">
                      <a:moveTo>
                        <a:pt x="1290" y="1"/>
                      </a:moveTo>
                      <a:lnTo>
                        <a:pt x="1" y="160"/>
                      </a:lnTo>
                      <a:lnTo>
                        <a:pt x="126" y="2637"/>
                      </a:lnTo>
                      <a:lnTo>
                        <a:pt x="1173" y="2637"/>
                      </a:lnTo>
                      <a:lnTo>
                        <a:pt x="129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2" name="Google Shape;8892;p37"/>
                <p:cNvSpPr/>
                <p:nvPr/>
              </p:nvSpPr>
              <p:spPr>
                <a:xfrm>
                  <a:off x="2200600" y="3761300"/>
                  <a:ext cx="32300" cy="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" h="2634" extrusionOk="0">
                      <a:moveTo>
                        <a:pt x="1292" y="0"/>
                      </a:moveTo>
                      <a:lnTo>
                        <a:pt x="1214" y="9"/>
                      </a:lnTo>
                      <a:cubicBezTo>
                        <a:pt x="1175" y="1044"/>
                        <a:pt x="915" y="1844"/>
                        <a:pt x="606" y="1844"/>
                      </a:cubicBezTo>
                      <a:cubicBezTo>
                        <a:pt x="310" y="1844"/>
                        <a:pt x="62" y="1119"/>
                        <a:pt x="3" y="154"/>
                      </a:cubicBezTo>
                      <a:lnTo>
                        <a:pt x="0" y="154"/>
                      </a:lnTo>
                      <a:lnTo>
                        <a:pt x="62" y="2634"/>
                      </a:lnTo>
                      <a:lnTo>
                        <a:pt x="1214" y="2634"/>
                      </a:lnTo>
                      <a:lnTo>
                        <a:pt x="1292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3" name="Google Shape;8893;p37"/>
                <p:cNvSpPr/>
                <p:nvPr/>
              </p:nvSpPr>
              <p:spPr>
                <a:xfrm>
                  <a:off x="2200250" y="3699850"/>
                  <a:ext cx="26175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405" extrusionOk="0">
                      <a:moveTo>
                        <a:pt x="363" y="1"/>
                      </a:moveTo>
                      <a:cubicBezTo>
                        <a:pt x="363" y="1"/>
                        <a:pt x="620" y="558"/>
                        <a:pt x="438" y="1047"/>
                      </a:cubicBezTo>
                      <a:cubicBezTo>
                        <a:pt x="260" y="1524"/>
                        <a:pt x="0" y="2299"/>
                        <a:pt x="541" y="2400"/>
                      </a:cubicBezTo>
                      <a:cubicBezTo>
                        <a:pt x="559" y="2403"/>
                        <a:pt x="577" y="2405"/>
                        <a:pt x="595" y="2405"/>
                      </a:cubicBezTo>
                      <a:cubicBezTo>
                        <a:pt x="867" y="2405"/>
                        <a:pt x="1047" y="2000"/>
                        <a:pt x="965" y="1421"/>
                      </a:cubicBezTo>
                      <a:cubicBezTo>
                        <a:pt x="815" y="310"/>
                        <a:pt x="363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4" name="Google Shape;8894;p37"/>
                <p:cNvSpPr/>
                <p:nvPr/>
              </p:nvSpPr>
              <p:spPr>
                <a:xfrm>
                  <a:off x="2216300" y="3769450"/>
                  <a:ext cx="1487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951" extrusionOk="0">
                      <a:moveTo>
                        <a:pt x="180" y="1"/>
                      </a:moveTo>
                      <a:cubicBezTo>
                        <a:pt x="169" y="1"/>
                        <a:pt x="164" y="59"/>
                        <a:pt x="176" y="202"/>
                      </a:cubicBezTo>
                      <a:cubicBezTo>
                        <a:pt x="230" y="873"/>
                        <a:pt x="1" y="1950"/>
                        <a:pt x="271" y="1950"/>
                      </a:cubicBezTo>
                      <a:cubicBezTo>
                        <a:pt x="278" y="1950"/>
                        <a:pt x="285" y="1949"/>
                        <a:pt x="293" y="1948"/>
                      </a:cubicBezTo>
                      <a:cubicBezTo>
                        <a:pt x="594" y="1889"/>
                        <a:pt x="268" y="944"/>
                        <a:pt x="268" y="556"/>
                      </a:cubicBezTo>
                      <a:cubicBezTo>
                        <a:pt x="268" y="290"/>
                        <a:pt x="206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5" name="Google Shape;8895;p37"/>
                <p:cNvSpPr/>
                <p:nvPr/>
              </p:nvSpPr>
              <p:spPr>
                <a:xfrm>
                  <a:off x="2457450" y="3774125"/>
                  <a:ext cx="11325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667" extrusionOk="0">
                      <a:moveTo>
                        <a:pt x="211" y="0"/>
                      </a:moveTo>
                      <a:cubicBezTo>
                        <a:pt x="74" y="0"/>
                        <a:pt x="1" y="394"/>
                        <a:pt x="1" y="394"/>
                      </a:cubicBezTo>
                      <a:lnTo>
                        <a:pt x="82" y="1666"/>
                      </a:lnTo>
                      <a:cubicBezTo>
                        <a:pt x="453" y="1594"/>
                        <a:pt x="196" y="1047"/>
                        <a:pt x="249" y="578"/>
                      </a:cubicBezTo>
                      <a:cubicBezTo>
                        <a:pt x="302" y="112"/>
                        <a:pt x="383" y="48"/>
                        <a:pt x="233" y="3"/>
                      </a:cubicBezTo>
                      <a:cubicBezTo>
                        <a:pt x="225" y="1"/>
                        <a:pt x="218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6" name="Google Shape;8896;p37"/>
                <p:cNvSpPr/>
                <p:nvPr/>
              </p:nvSpPr>
              <p:spPr>
                <a:xfrm>
                  <a:off x="2432000" y="3778650"/>
                  <a:ext cx="10000" cy="3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1525" extrusionOk="0">
                      <a:moveTo>
                        <a:pt x="215" y="1"/>
                      </a:moveTo>
                      <a:cubicBezTo>
                        <a:pt x="209" y="1"/>
                        <a:pt x="203" y="2"/>
                        <a:pt x="196" y="4"/>
                      </a:cubicBezTo>
                      <a:cubicBezTo>
                        <a:pt x="59" y="46"/>
                        <a:pt x="135" y="104"/>
                        <a:pt x="179" y="531"/>
                      </a:cubicBezTo>
                      <a:cubicBezTo>
                        <a:pt x="229" y="955"/>
                        <a:pt x="1" y="1457"/>
                        <a:pt x="330" y="1524"/>
                      </a:cubicBezTo>
                      <a:lnTo>
                        <a:pt x="400" y="364"/>
                      </a:lnTo>
                      <a:cubicBezTo>
                        <a:pt x="400" y="364"/>
                        <a:pt x="337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7" name="Google Shape;8897;p37"/>
                <p:cNvSpPr/>
                <p:nvPr/>
              </p:nvSpPr>
              <p:spPr>
                <a:xfrm>
                  <a:off x="2437875" y="3776500"/>
                  <a:ext cx="24975" cy="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9" h="2026" extrusionOk="0">
                      <a:moveTo>
                        <a:pt x="999" y="0"/>
                      </a:moveTo>
                      <a:lnTo>
                        <a:pt x="0" y="120"/>
                      </a:lnTo>
                      <a:lnTo>
                        <a:pt x="100" y="2026"/>
                      </a:lnTo>
                      <a:lnTo>
                        <a:pt x="907" y="2026"/>
                      </a:lnTo>
                      <a:lnTo>
                        <a:pt x="999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8" name="Google Shape;8898;p37"/>
                <p:cNvSpPr/>
                <p:nvPr/>
              </p:nvSpPr>
              <p:spPr>
                <a:xfrm>
                  <a:off x="2437800" y="3776350"/>
                  <a:ext cx="24925" cy="5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2027" extrusionOk="0">
                      <a:moveTo>
                        <a:pt x="996" y="1"/>
                      </a:moveTo>
                      <a:lnTo>
                        <a:pt x="940" y="12"/>
                      </a:lnTo>
                      <a:cubicBezTo>
                        <a:pt x="910" y="810"/>
                        <a:pt x="712" y="1424"/>
                        <a:pt x="472" y="1424"/>
                      </a:cubicBezTo>
                      <a:cubicBezTo>
                        <a:pt x="240" y="1424"/>
                        <a:pt x="48" y="866"/>
                        <a:pt x="3" y="124"/>
                      </a:cubicBezTo>
                      <a:lnTo>
                        <a:pt x="0" y="124"/>
                      </a:lnTo>
                      <a:lnTo>
                        <a:pt x="45" y="2026"/>
                      </a:lnTo>
                      <a:lnTo>
                        <a:pt x="935" y="2026"/>
                      </a:lnTo>
                      <a:lnTo>
                        <a:pt x="996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9" name="Google Shape;8899;p37"/>
                <p:cNvSpPr/>
                <p:nvPr/>
              </p:nvSpPr>
              <p:spPr>
                <a:xfrm>
                  <a:off x="2437525" y="3729275"/>
                  <a:ext cx="20275" cy="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" h="1852" extrusionOk="0">
                      <a:moveTo>
                        <a:pt x="279" y="1"/>
                      </a:moveTo>
                      <a:cubicBezTo>
                        <a:pt x="279" y="1"/>
                        <a:pt x="477" y="430"/>
                        <a:pt x="338" y="807"/>
                      </a:cubicBezTo>
                      <a:cubicBezTo>
                        <a:pt x="207" y="1173"/>
                        <a:pt x="0" y="1770"/>
                        <a:pt x="421" y="1848"/>
                      </a:cubicBezTo>
                      <a:cubicBezTo>
                        <a:pt x="435" y="1850"/>
                        <a:pt x="449" y="1851"/>
                        <a:pt x="462" y="1851"/>
                      </a:cubicBezTo>
                      <a:cubicBezTo>
                        <a:pt x="674" y="1851"/>
                        <a:pt x="811" y="1541"/>
                        <a:pt x="748" y="1094"/>
                      </a:cubicBezTo>
                      <a:cubicBezTo>
                        <a:pt x="631" y="244"/>
                        <a:pt x="279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0" name="Google Shape;8900;p37"/>
                <p:cNvSpPr/>
                <p:nvPr/>
              </p:nvSpPr>
              <p:spPr>
                <a:xfrm>
                  <a:off x="2449950" y="3782750"/>
                  <a:ext cx="11450" cy="3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502" extrusionOk="0">
                      <a:moveTo>
                        <a:pt x="142" y="1"/>
                      </a:moveTo>
                      <a:cubicBezTo>
                        <a:pt x="133" y="1"/>
                        <a:pt x="130" y="46"/>
                        <a:pt x="139" y="158"/>
                      </a:cubicBezTo>
                      <a:cubicBezTo>
                        <a:pt x="177" y="674"/>
                        <a:pt x="1" y="1501"/>
                        <a:pt x="209" y="1501"/>
                      </a:cubicBezTo>
                      <a:cubicBezTo>
                        <a:pt x="214" y="1501"/>
                        <a:pt x="220" y="1501"/>
                        <a:pt x="226" y="1500"/>
                      </a:cubicBezTo>
                      <a:cubicBezTo>
                        <a:pt x="457" y="1455"/>
                        <a:pt x="209" y="730"/>
                        <a:pt x="209" y="428"/>
                      </a:cubicBezTo>
                      <a:cubicBezTo>
                        <a:pt x="209" y="223"/>
                        <a:pt x="161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1" name="Google Shape;8901;p37"/>
                <p:cNvSpPr/>
                <p:nvPr/>
              </p:nvSpPr>
              <p:spPr>
                <a:xfrm>
                  <a:off x="2315175" y="3741350"/>
                  <a:ext cx="110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6" extrusionOk="0">
                      <a:moveTo>
                        <a:pt x="248" y="1"/>
                      </a:moveTo>
                      <a:cubicBezTo>
                        <a:pt x="237" y="1"/>
                        <a:pt x="227" y="5"/>
                        <a:pt x="216" y="14"/>
                      </a:cubicBezTo>
                      <a:cubicBezTo>
                        <a:pt x="71" y="126"/>
                        <a:pt x="149" y="212"/>
                        <a:pt x="196" y="977"/>
                      </a:cubicBezTo>
                      <a:cubicBezTo>
                        <a:pt x="246" y="1750"/>
                        <a:pt x="1" y="2695"/>
                        <a:pt x="361" y="2796"/>
                      </a:cubicBezTo>
                      <a:lnTo>
                        <a:pt x="442" y="617"/>
                      </a:lnTo>
                      <a:cubicBezTo>
                        <a:pt x="442" y="617"/>
                        <a:pt x="37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2" name="Google Shape;8902;p37"/>
                <p:cNvSpPr/>
                <p:nvPr/>
              </p:nvSpPr>
              <p:spPr>
                <a:xfrm>
                  <a:off x="2342325" y="3742350"/>
                  <a:ext cx="11800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779" extrusionOk="0">
                      <a:moveTo>
                        <a:pt x="215" y="1"/>
                      </a:moveTo>
                      <a:cubicBezTo>
                        <a:pt x="72" y="1"/>
                        <a:pt x="0" y="700"/>
                        <a:pt x="0" y="700"/>
                      </a:cubicBezTo>
                      <a:lnTo>
                        <a:pt x="89" y="2778"/>
                      </a:lnTo>
                      <a:cubicBezTo>
                        <a:pt x="471" y="2630"/>
                        <a:pt x="201" y="1732"/>
                        <a:pt x="251" y="951"/>
                      </a:cubicBezTo>
                      <a:cubicBezTo>
                        <a:pt x="299" y="167"/>
                        <a:pt x="385" y="41"/>
                        <a:pt x="226" y="2"/>
                      </a:cubicBezTo>
                      <a:cubicBezTo>
                        <a:pt x="222" y="1"/>
                        <a:pt x="219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3" name="Google Shape;8903;p37"/>
                <p:cNvSpPr/>
                <p:nvPr/>
              </p:nvSpPr>
              <p:spPr>
                <a:xfrm>
                  <a:off x="2320750" y="3743925"/>
                  <a:ext cx="263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3474" extrusionOk="0">
                      <a:moveTo>
                        <a:pt x="1053" y="1"/>
                      </a:moveTo>
                      <a:lnTo>
                        <a:pt x="1" y="62"/>
                      </a:lnTo>
                      <a:lnTo>
                        <a:pt x="96" y="3474"/>
                      </a:lnTo>
                      <a:lnTo>
                        <a:pt x="950" y="3474"/>
                      </a:lnTo>
                      <a:lnTo>
                        <a:pt x="1053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4" name="Google Shape;8904;p37"/>
                <p:cNvSpPr/>
                <p:nvPr/>
              </p:nvSpPr>
              <p:spPr>
                <a:xfrm>
                  <a:off x="23209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1"/>
                      </a:moveTo>
                      <a:cubicBezTo>
                        <a:pt x="999" y="1351"/>
                        <a:pt x="787" y="2380"/>
                        <a:pt x="539" y="2400"/>
                      </a:cubicBezTo>
                      <a:cubicBezTo>
                        <a:pt x="536" y="2400"/>
                        <a:pt x="534" y="2400"/>
                        <a:pt x="531" y="2400"/>
                      </a:cubicBezTo>
                      <a:cubicBezTo>
                        <a:pt x="284" y="2400"/>
                        <a:pt x="87" y="1379"/>
                        <a:pt x="56" y="56"/>
                      </a:cubicBezTo>
                      <a:lnTo>
                        <a:pt x="1" y="59"/>
                      </a:lnTo>
                      <a:lnTo>
                        <a:pt x="62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5" name="Google Shape;8905;p37"/>
                <p:cNvSpPr/>
                <p:nvPr/>
              </p:nvSpPr>
              <p:spPr>
                <a:xfrm>
                  <a:off x="2326375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5" y="0"/>
                      </a:moveTo>
                      <a:cubicBezTo>
                        <a:pt x="565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9" y="1130"/>
                        <a:pt x="501" y="778"/>
                      </a:cubicBezTo>
                      <a:cubicBezTo>
                        <a:pt x="351" y="416"/>
                        <a:pt x="565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6" name="Google Shape;8906;p37"/>
                <p:cNvSpPr/>
                <p:nvPr/>
              </p:nvSpPr>
              <p:spPr>
                <a:xfrm>
                  <a:off x="232207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4" y="1"/>
                      </a:moveTo>
                      <a:cubicBezTo>
                        <a:pt x="304" y="1"/>
                        <a:pt x="254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4" y="2606"/>
                        <a:pt x="249" y="2607"/>
                        <a:pt x="254" y="2607"/>
                      </a:cubicBezTo>
                      <a:cubicBezTo>
                        <a:pt x="472" y="2607"/>
                        <a:pt x="284" y="1172"/>
                        <a:pt x="325" y="270"/>
                      </a:cubicBezTo>
                      <a:cubicBezTo>
                        <a:pt x="335" y="78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7" name="Google Shape;8907;p37"/>
                <p:cNvSpPr/>
                <p:nvPr/>
              </p:nvSpPr>
              <p:spPr>
                <a:xfrm>
                  <a:off x="2557000" y="3741350"/>
                  <a:ext cx="109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2796" extrusionOk="0">
                      <a:moveTo>
                        <a:pt x="244" y="1"/>
                      </a:moveTo>
                      <a:cubicBezTo>
                        <a:pt x="234" y="1"/>
                        <a:pt x="223" y="5"/>
                        <a:pt x="212" y="14"/>
                      </a:cubicBezTo>
                      <a:cubicBezTo>
                        <a:pt x="70" y="126"/>
                        <a:pt x="145" y="212"/>
                        <a:pt x="195" y="977"/>
                      </a:cubicBezTo>
                      <a:cubicBezTo>
                        <a:pt x="243" y="1750"/>
                        <a:pt x="0" y="2695"/>
                        <a:pt x="357" y="2796"/>
                      </a:cubicBezTo>
                      <a:lnTo>
                        <a:pt x="438" y="617"/>
                      </a:lnTo>
                      <a:cubicBezTo>
                        <a:pt x="438" y="617"/>
                        <a:pt x="369" y="1"/>
                        <a:pt x="24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8" name="Google Shape;8908;p37"/>
                <p:cNvSpPr/>
                <p:nvPr/>
              </p:nvSpPr>
              <p:spPr>
                <a:xfrm>
                  <a:off x="2584250" y="3742350"/>
                  <a:ext cx="11825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9" extrusionOk="0">
                      <a:moveTo>
                        <a:pt x="216" y="1"/>
                      </a:moveTo>
                      <a:cubicBezTo>
                        <a:pt x="73" y="1"/>
                        <a:pt x="1" y="700"/>
                        <a:pt x="1" y="700"/>
                      </a:cubicBezTo>
                      <a:lnTo>
                        <a:pt x="90" y="2778"/>
                      </a:lnTo>
                      <a:cubicBezTo>
                        <a:pt x="472" y="2630"/>
                        <a:pt x="202" y="1732"/>
                        <a:pt x="252" y="951"/>
                      </a:cubicBezTo>
                      <a:cubicBezTo>
                        <a:pt x="299" y="167"/>
                        <a:pt x="383" y="41"/>
                        <a:pt x="227" y="2"/>
                      </a:cubicBezTo>
                      <a:cubicBezTo>
                        <a:pt x="223" y="1"/>
                        <a:pt x="220" y="1"/>
                        <a:pt x="216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9" name="Google Shape;8909;p37"/>
                <p:cNvSpPr/>
                <p:nvPr/>
              </p:nvSpPr>
              <p:spPr>
                <a:xfrm>
                  <a:off x="2562625" y="3743925"/>
                  <a:ext cx="262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" h="3474" extrusionOk="0">
                      <a:moveTo>
                        <a:pt x="1050" y="1"/>
                      </a:moveTo>
                      <a:lnTo>
                        <a:pt x="1" y="62"/>
                      </a:lnTo>
                      <a:lnTo>
                        <a:pt x="90" y="3474"/>
                      </a:lnTo>
                      <a:lnTo>
                        <a:pt x="952" y="3474"/>
                      </a:lnTo>
                      <a:lnTo>
                        <a:pt x="105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0" name="Google Shape;8910;p37"/>
                <p:cNvSpPr/>
                <p:nvPr/>
              </p:nvSpPr>
              <p:spPr>
                <a:xfrm>
                  <a:off x="25627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4" y="1"/>
                      </a:moveTo>
                      <a:cubicBezTo>
                        <a:pt x="1002" y="1351"/>
                        <a:pt x="790" y="2380"/>
                        <a:pt x="542" y="2400"/>
                      </a:cubicBezTo>
                      <a:cubicBezTo>
                        <a:pt x="539" y="2400"/>
                        <a:pt x="537" y="2400"/>
                        <a:pt x="534" y="2400"/>
                      </a:cubicBezTo>
                      <a:cubicBezTo>
                        <a:pt x="287" y="2400"/>
                        <a:pt x="87" y="1379"/>
                        <a:pt x="57" y="56"/>
                      </a:cubicBezTo>
                      <a:lnTo>
                        <a:pt x="1" y="59"/>
                      </a:lnTo>
                      <a:lnTo>
                        <a:pt x="65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1" name="Google Shape;8911;p37"/>
                <p:cNvSpPr/>
                <p:nvPr/>
              </p:nvSpPr>
              <p:spPr>
                <a:xfrm>
                  <a:off x="2568250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3" y="0"/>
                      </a:moveTo>
                      <a:cubicBezTo>
                        <a:pt x="563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6" y="1130"/>
                        <a:pt x="501" y="778"/>
                      </a:cubicBezTo>
                      <a:cubicBezTo>
                        <a:pt x="351" y="416"/>
                        <a:pt x="563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2" name="Google Shape;8912;p37"/>
                <p:cNvSpPr/>
                <p:nvPr/>
              </p:nvSpPr>
              <p:spPr>
                <a:xfrm>
                  <a:off x="256402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0" y="1"/>
                      </a:moveTo>
                      <a:cubicBezTo>
                        <a:pt x="300" y="1"/>
                        <a:pt x="252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3" y="2606"/>
                        <a:pt x="249" y="2607"/>
                        <a:pt x="254" y="2607"/>
                      </a:cubicBezTo>
                      <a:cubicBezTo>
                        <a:pt x="472" y="2607"/>
                        <a:pt x="283" y="1172"/>
                        <a:pt x="324" y="270"/>
                      </a:cubicBezTo>
                      <a:cubicBezTo>
                        <a:pt x="333" y="78"/>
                        <a:pt x="32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3" name="Google Shape;8913;p37"/>
                <p:cNvSpPr/>
                <p:nvPr/>
              </p:nvSpPr>
              <p:spPr>
                <a:xfrm>
                  <a:off x="2102800" y="3814925"/>
                  <a:ext cx="618325" cy="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33" h="1654" extrusionOk="0">
                      <a:moveTo>
                        <a:pt x="1" y="1"/>
                      </a:moveTo>
                      <a:lnTo>
                        <a:pt x="1" y="1175"/>
                      </a:lnTo>
                      <a:cubicBezTo>
                        <a:pt x="3810" y="1497"/>
                        <a:pt x="7759" y="1653"/>
                        <a:pt x="11840" y="1653"/>
                      </a:cubicBezTo>
                      <a:cubicBezTo>
                        <a:pt x="16002" y="1653"/>
                        <a:pt x="20302" y="1491"/>
                        <a:pt x="24732" y="1175"/>
                      </a:cubicBezTo>
                      <a:lnTo>
                        <a:pt x="24732" y="1"/>
                      </a:lnTo>
                      <a:cubicBezTo>
                        <a:pt x="20552" y="343"/>
                        <a:pt x="16396" y="515"/>
                        <a:pt x="12266" y="515"/>
                      </a:cubicBezTo>
                      <a:cubicBezTo>
                        <a:pt x="8153" y="515"/>
                        <a:pt x="4064" y="344"/>
                        <a:pt x="1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4" name="Google Shape;8914;p37"/>
                <p:cNvSpPr/>
                <p:nvPr/>
              </p:nvSpPr>
              <p:spPr>
                <a:xfrm>
                  <a:off x="2095200" y="3810175"/>
                  <a:ext cx="635900" cy="2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36" h="804" extrusionOk="0">
                      <a:moveTo>
                        <a:pt x="1" y="1"/>
                      </a:moveTo>
                      <a:lnTo>
                        <a:pt x="1" y="291"/>
                      </a:lnTo>
                      <a:cubicBezTo>
                        <a:pt x="4181" y="634"/>
                        <a:pt x="8387" y="804"/>
                        <a:pt x="12618" y="804"/>
                      </a:cubicBezTo>
                      <a:cubicBezTo>
                        <a:pt x="16866" y="804"/>
                        <a:pt x="21139" y="632"/>
                        <a:pt x="25435" y="291"/>
                      </a:cubicBezTo>
                      <a:lnTo>
                        <a:pt x="25435" y="1"/>
                      </a:lnTo>
                      <a:cubicBezTo>
                        <a:pt x="21138" y="353"/>
                        <a:pt x="16864" y="530"/>
                        <a:pt x="12617" y="530"/>
                      </a:cubicBezTo>
                      <a:cubicBezTo>
                        <a:pt x="8386" y="530"/>
                        <a:pt x="4180" y="355"/>
                        <a:pt x="1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5" name="Google Shape;8915;p37"/>
                <p:cNvSpPr/>
                <p:nvPr/>
              </p:nvSpPr>
              <p:spPr>
                <a:xfrm>
                  <a:off x="2251650" y="3821700"/>
                  <a:ext cx="533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5" h="1424" extrusionOk="0">
                      <a:moveTo>
                        <a:pt x="0" y="0"/>
                      </a:moveTo>
                      <a:lnTo>
                        <a:pt x="0" y="1376"/>
                      </a:lnTo>
                      <a:lnTo>
                        <a:pt x="2134" y="1423"/>
                      </a:lnTo>
                      <a:lnTo>
                        <a:pt x="2134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6" name="Google Shape;8916;p37"/>
                <p:cNvSpPr/>
                <p:nvPr/>
              </p:nvSpPr>
              <p:spPr>
                <a:xfrm>
                  <a:off x="2474825" y="3823025"/>
                  <a:ext cx="53450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" h="1432" extrusionOk="0">
                      <a:moveTo>
                        <a:pt x="2138" y="0"/>
                      </a:moveTo>
                      <a:lnTo>
                        <a:pt x="1" y="59"/>
                      </a:lnTo>
                      <a:lnTo>
                        <a:pt x="1" y="1431"/>
                      </a:lnTo>
                      <a:lnTo>
                        <a:pt x="2138" y="1370"/>
                      </a:lnTo>
                      <a:lnTo>
                        <a:pt x="2138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7" name="Google Shape;8917;p37"/>
                <p:cNvSpPr/>
                <p:nvPr/>
              </p:nvSpPr>
              <p:spPr>
                <a:xfrm>
                  <a:off x="2373975" y="3935575"/>
                  <a:ext cx="55950" cy="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1380" extrusionOk="0">
                      <a:moveTo>
                        <a:pt x="1119" y="1"/>
                      </a:moveTo>
                      <a:cubicBezTo>
                        <a:pt x="503" y="1"/>
                        <a:pt x="1" y="207"/>
                        <a:pt x="1" y="461"/>
                      </a:cubicBezTo>
                      <a:cubicBezTo>
                        <a:pt x="1" y="715"/>
                        <a:pt x="907" y="1379"/>
                        <a:pt x="1119" y="1379"/>
                      </a:cubicBezTo>
                      <a:cubicBezTo>
                        <a:pt x="1331" y="1379"/>
                        <a:pt x="2238" y="715"/>
                        <a:pt x="2238" y="461"/>
                      </a:cubicBezTo>
                      <a:cubicBezTo>
                        <a:pt x="2238" y="207"/>
                        <a:pt x="1736" y="1"/>
                        <a:pt x="1119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8" name="Google Shape;8918;p37"/>
                <p:cNvSpPr/>
                <p:nvPr/>
              </p:nvSpPr>
              <p:spPr>
                <a:xfrm>
                  <a:off x="2282200" y="3924350"/>
                  <a:ext cx="238050" cy="2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2" h="1028" extrusionOk="0">
                      <a:moveTo>
                        <a:pt x="0" y="1"/>
                      </a:moveTo>
                      <a:cubicBezTo>
                        <a:pt x="388" y="358"/>
                        <a:pt x="2408" y="1027"/>
                        <a:pt x="4801" y="1027"/>
                      </a:cubicBezTo>
                      <a:cubicBezTo>
                        <a:pt x="7192" y="1027"/>
                        <a:pt x="9145" y="358"/>
                        <a:pt x="9522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9" name="Google Shape;8919;p37"/>
                <p:cNvSpPr/>
                <p:nvPr/>
              </p:nvSpPr>
              <p:spPr>
                <a:xfrm>
                  <a:off x="2430600" y="3924350"/>
                  <a:ext cx="89650" cy="2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6" h="981" extrusionOk="0">
                      <a:moveTo>
                        <a:pt x="124" y="1"/>
                      </a:moveTo>
                      <a:cubicBezTo>
                        <a:pt x="149" y="104"/>
                        <a:pt x="157" y="213"/>
                        <a:pt x="157" y="324"/>
                      </a:cubicBezTo>
                      <a:cubicBezTo>
                        <a:pt x="157" y="559"/>
                        <a:pt x="99" y="782"/>
                        <a:pt x="1" y="980"/>
                      </a:cubicBezTo>
                      <a:cubicBezTo>
                        <a:pt x="1856" y="815"/>
                        <a:pt x="3271" y="299"/>
                        <a:pt x="3586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0" name="Google Shape;8920;p37"/>
                <p:cNvSpPr/>
                <p:nvPr/>
              </p:nvSpPr>
              <p:spPr>
                <a:xfrm>
                  <a:off x="2282200" y="3924350"/>
                  <a:ext cx="734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897" extrusionOk="0">
                      <a:moveTo>
                        <a:pt x="0" y="1"/>
                      </a:moveTo>
                      <a:cubicBezTo>
                        <a:pt x="285" y="257"/>
                        <a:pt x="1423" y="684"/>
                        <a:pt x="2935" y="896"/>
                      </a:cubicBezTo>
                      <a:cubicBezTo>
                        <a:pt x="2860" y="718"/>
                        <a:pt x="2818" y="525"/>
                        <a:pt x="2818" y="324"/>
                      </a:cubicBezTo>
                      <a:cubicBezTo>
                        <a:pt x="2818" y="213"/>
                        <a:pt x="2832" y="104"/>
                        <a:pt x="2851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1" name="Google Shape;8921;p37"/>
                <p:cNvSpPr/>
                <p:nvPr/>
              </p:nvSpPr>
              <p:spPr>
                <a:xfrm>
                  <a:off x="2313100" y="3865900"/>
                  <a:ext cx="1312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1770" extrusionOk="0">
                      <a:moveTo>
                        <a:pt x="243" y="0"/>
                      </a:moveTo>
                      <a:cubicBezTo>
                        <a:pt x="83" y="0"/>
                        <a:pt x="0" y="422"/>
                        <a:pt x="0" y="422"/>
                      </a:cubicBezTo>
                      <a:lnTo>
                        <a:pt x="92" y="1770"/>
                      </a:lnTo>
                      <a:cubicBezTo>
                        <a:pt x="525" y="1692"/>
                        <a:pt x="229" y="1111"/>
                        <a:pt x="290" y="615"/>
                      </a:cubicBezTo>
                      <a:cubicBezTo>
                        <a:pt x="352" y="121"/>
                        <a:pt x="444" y="51"/>
                        <a:pt x="268" y="4"/>
                      </a:cubicBezTo>
                      <a:cubicBezTo>
                        <a:pt x="259" y="1"/>
                        <a:pt x="25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2" name="Google Shape;8922;p37"/>
                <p:cNvSpPr/>
                <p:nvPr/>
              </p:nvSpPr>
              <p:spPr>
                <a:xfrm>
                  <a:off x="2283025" y="3870775"/>
                  <a:ext cx="118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1617" extrusionOk="0">
                      <a:moveTo>
                        <a:pt x="253" y="1"/>
                      </a:moveTo>
                      <a:cubicBezTo>
                        <a:pt x="245" y="1"/>
                        <a:pt x="237" y="2"/>
                        <a:pt x="229" y="4"/>
                      </a:cubicBezTo>
                      <a:cubicBezTo>
                        <a:pt x="73" y="51"/>
                        <a:pt x="154" y="110"/>
                        <a:pt x="210" y="562"/>
                      </a:cubicBezTo>
                      <a:cubicBezTo>
                        <a:pt x="263" y="1017"/>
                        <a:pt x="1" y="1547"/>
                        <a:pt x="386" y="1617"/>
                      </a:cubicBezTo>
                      <a:lnTo>
                        <a:pt x="472" y="386"/>
                      </a:lnTo>
                      <a:cubicBezTo>
                        <a:pt x="472" y="386"/>
                        <a:pt x="397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3" name="Google Shape;8923;p37"/>
                <p:cNvSpPr/>
                <p:nvPr/>
              </p:nvSpPr>
              <p:spPr>
                <a:xfrm>
                  <a:off x="2289875" y="3868425"/>
                  <a:ext cx="294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2155" extrusionOk="0">
                      <a:moveTo>
                        <a:pt x="1177" y="0"/>
                      </a:moveTo>
                      <a:lnTo>
                        <a:pt x="0" y="132"/>
                      </a:lnTo>
                      <a:lnTo>
                        <a:pt x="117" y="2154"/>
                      </a:lnTo>
                      <a:lnTo>
                        <a:pt x="1069" y="2154"/>
                      </a:lnTo>
                      <a:lnTo>
                        <a:pt x="1177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4" name="Google Shape;8924;p37"/>
                <p:cNvSpPr/>
                <p:nvPr/>
              </p:nvSpPr>
              <p:spPr>
                <a:xfrm>
                  <a:off x="2289925" y="3868425"/>
                  <a:ext cx="294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2155" extrusionOk="0">
                      <a:moveTo>
                        <a:pt x="1175" y="0"/>
                      </a:moveTo>
                      <a:lnTo>
                        <a:pt x="1106" y="9"/>
                      </a:lnTo>
                      <a:cubicBezTo>
                        <a:pt x="1069" y="857"/>
                        <a:pt x="838" y="1507"/>
                        <a:pt x="550" y="1507"/>
                      </a:cubicBezTo>
                      <a:cubicBezTo>
                        <a:pt x="283" y="1507"/>
                        <a:pt x="57" y="915"/>
                        <a:pt x="4" y="132"/>
                      </a:cubicBezTo>
                      <a:lnTo>
                        <a:pt x="1" y="132"/>
                      </a:lnTo>
                      <a:lnTo>
                        <a:pt x="57" y="2154"/>
                      </a:lnTo>
                      <a:lnTo>
                        <a:pt x="1103" y="2154"/>
                      </a:lnTo>
                      <a:lnTo>
                        <a:pt x="1175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5" name="Google Shape;8925;p37"/>
                <p:cNvSpPr/>
                <p:nvPr/>
              </p:nvSpPr>
              <p:spPr>
                <a:xfrm>
                  <a:off x="2289575" y="3818425"/>
                  <a:ext cx="23775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" h="1960" extrusionOk="0">
                      <a:moveTo>
                        <a:pt x="327" y="0"/>
                      </a:moveTo>
                      <a:cubicBezTo>
                        <a:pt x="327" y="0"/>
                        <a:pt x="562" y="452"/>
                        <a:pt x="397" y="854"/>
                      </a:cubicBezTo>
                      <a:cubicBezTo>
                        <a:pt x="238" y="1242"/>
                        <a:pt x="1" y="1872"/>
                        <a:pt x="495" y="1956"/>
                      </a:cubicBezTo>
                      <a:cubicBezTo>
                        <a:pt x="511" y="1958"/>
                        <a:pt x="527" y="1960"/>
                        <a:pt x="542" y="1960"/>
                      </a:cubicBezTo>
                      <a:cubicBezTo>
                        <a:pt x="789" y="1960"/>
                        <a:pt x="951" y="1630"/>
                        <a:pt x="880" y="1158"/>
                      </a:cubicBezTo>
                      <a:cubicBezTo>
                        <a:pt x="743" y="254"/>
                        <a:pt x="327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6" name="Google Shape;8926;p37"/>
                <p:cNvSpPr/>
                <p:nvPr/>
              </p:nvSpPr>
              <p:spPr>
                <a:xfrm>
                  <a:off x="2304100" y="3875100"/>
                  <a:ext cx="134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596" extrusionOk="0">
                      <a:moveTo>
                        <a:pt x="167" y="1"/>
                      </a:moveTo>
                      <a:cubicBezTo>
                        <a:pt x="157" y="1"/>
                        <a:pt x="153" y="48"/>
                        <a:pt x="162" y="166"/>
                      </a:cubicBezTo>
                      <a:cubicBezTo>
                        <a:pt x="211" y="718"/>
                        <a:pt x="0" y="1596"/>
                        <a:pt x="243" y="1596"/>
                      </a:cubicBezTo>
                      <a:cubicBezTo>
                        <a:pt x="249" y="1596"/>
                        <a:pt x="256" y="1595"/>
                        <a:pt x="262" y="1594"/>
                      </a:cubicBezTo>
                      <a:cubicBezTo>
                        <a:pt x="539" y="1544"/>
                        <a:pt x="243" y="774"/>
                        <a:pt x="243" y="456"/>
                      </a:cubicBezTo>
                      <a:cubicBezTo>
                        <a:pt x="245" y="236"/>
                        <a:pt x="191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7" name="Google Shape;8927;p37"/>
                <p:cNvSpPr/>
                <p:nvPr/>
              </p:nvSpPr>
              <p:spPr>
                <a:xfrm>
                  <a:off x="2472375" y="3865900"/>
                  <a:ext cx="1197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1770" extrusionOk="0">
                      <a:moveTo>
                        <a:pt x="258" y="0"/>
                      </a:moveTo>
                      <a:cubicBezTo>
                        <a:pt x="251" y="0"/>
                        <a:pt x="243" y="1"/>
                        <a:pt x="235" y="4"/>
                      </a:cubicBezTo>
                      <a:cubicBezTo>
                        <a:pt x="74" y="51"/>
                        <a:pt x="157" y="121"/>
                        <a:pt x="213" y="615"/>
                      </a:cubicBezTo>
                      <a:cubicBezTo>
                        <a:pt x="269" y="1111"/>
                        <a:pt x="1" y="1692"/>
                        <a:pt x="392" y="1770"/>
                      </a:cubicBezTo>
                      <a:lnTo>
                        <a:pt x="478" y="422"/>
                      </a:lnTo>
                      <a:cubicBezTo>
                        <a:pt x="478" y="422"/>
                        <a:pt x="402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8" name="Google Shape;8928;p37"/>
                <p:cNvSpPr/>
                <p:nvPr/>
              </p:nvSpPr>
              <p:spPr>
                <a:xfrm>
                  <a:off x="2500850" y="3870775"/>
                  <a:ext cx="106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1617" extrusionOk="0">
                      <a:moveTo>
                        <a:pt x="194" y="1"/>
                      </a:moveTo>
                      <a:cubicBezTo>
                        <a:pt x="66" y="1"/>
                        <a:pt x="0" y="386"/>
                        <a:pt x="0" y="386"/>
                      </a:cubicBezTo>
                      <a:lnTo>
                        <a:pt x="76" y="1617"/>
                      </a:lnTo>
                      <a:cubicBezTo>
                        <a:pt x="424" y="1547"/>
                        <a:pt x="184" y="1017"/>
                        <a:pt x="232" y="562"/>
                      </a:cubicBezTo>
                      <a:cubicBezTo>
                        <a:pt x="282" y="110"/>
                        <a:pt x="357" y="51"/>
                        <a:pt x="215" y="4"/>
                      </a:cubicBezTo>
                      <a:cubicBezTo>
                        <a:pt x="208" y="2"/>
                        <a:pt x="201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9" name="Google Shape;8929;p37"/>
                <p:cNvSpPr/>
                <p:nvPr/>
              </p:nvSpPr>
              <p:spPr>
                <a:xfrm>
                  <a:off x="2478600" y="3868425"/>
                  <a:ext cx="266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6" h="2155" extrusionOk="0">
                      <a:moveTo>
                        <a:pt x="0" y="0"/>
                      </a:moveTo>
                      <a:lnTo>
                        <a:pt x="101" y="2154"/>
                      </a:lnTo>
                      <a:lnTo>
                        <a:pt x="960" y="2154"/>
                      </a:lnTo>
                      <a:lnTo>
                        <a:pt x="1066" y="1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0" name="Google Shape;8930;p37"/>
                <p:cNvSpPr/>
                <p:nvPr/>
              </p:nvSpPr>
              <p:spPr>
                <a:xfrm>
                  <a:off x="2478600" y="3868425"/>
                  <a:ext cx="2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2155" extrusionOk="0">
                      <a:moveTo>
                        <a:pt x="0" y="0"/>
                      </a:moveTo>
                      <a:lnTo>
                        <a:pt x="64" y="2154"/>
                      </a:lnTo>
                      <a:lnTo>
                        <a:pt x="1013" y="2154"/>
                      </a:lnTo>
                      <a:lnTo>
                        <a:pt x="1063" y="132"/>
                      </a:lnTo>
                      <a:lnTo>
                        <a:pt x="1060" y="132"/>
                      </a:lnTo>
                      <a:cubicBezTo>
                        <a:pt x="1016" y="915"/>
                        <a:pt x="809" y="1507"/>
                        <a:pt x="564" y="1507"/>
                      </a:cubicBezTo>
                      <a:cubicBezTo>
                        <a:pt x="307" y="1507"/>
                        <a:pt x="95" y="857"/>
                        <a:pt x="62" y="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1" name="Google Shape;8931;p37"/>
                <p:cNvSpPr/>
                <p:nvPr/>
              </p:nvSpPr>
              <p:spPr>
                <a:xfrm>
                  <a:off x="2483925" y="3818425"/>
                  <a:ext cx="21550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960" extrusionOk="0">
                      <a:moveTo>
                        <a:pt x="566" y="0"/>
                      </a:moveTo>
                      <a:cubicBezTo>
                        <a:pt x="566" y="0"/>
                        <a:pt x="192" y="254"/>
                        <a:pt x="66" y="1158"/>
                      </a:cubicBezTo>
                      <a:cubicBezTo>
                        <a:pt x="1" y="1630"/>
                        <a:pt x="150" y="1960"/>
                        <a:pt x="372" y="1960"/>
                      </a:cubicBezTo>
                      <a:cubicBezTo>
                        <a:pt x="386" y="1960"/>
                        <a:pt x="400" y="1958"/>
                        <a:pt x="415" y="1956"/>
                      </a:cubicBezTo>
                      <a:cubicBezTo>
                        <a:pt x="861" y="1872"/>
                        <a:pt x="649" y="1242"/>
                        <a:pt x="501" y="854"/>
                      </a:cubicBezTo>
                      <a:cubicBezTo>
                        <a:pt x="351" y="452"/>
                        <a:pt x="566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2" name="Google Shape;8932;p37"/>
                <p:cNvSpPr/>
                <p:nvPr/>
              </p:nvSpPr>
              <p:spPr>
                <a:xfrm>
                  <a:off x="2480000" y="3875100"/>
                  <a:ext cx="1232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1596" extrusionOk="0">
                      <a:moveTo>
                        <a:pt x="342" y="1"/>
                      </a:moveTo>
                      <a:cubicBezTo>
                        <a:pt x="321" y="1"/>
                        <a:pt x="270" y="236"/>
                        <a:pt x="268" y="456"/>
                      </a:cubicBezTo>
                      <a:cubicBezTo>
                        <a:pt x="268" y="774"/>
                        <a:pt x="0" y="1544"/>
                        <a:pt x="251" y="1594"/>
                      </a:cubicBezTo>
                      <a:cubicBezTo>
                        <a:pt x="257" y="1595"/>
                        <a:pt x="264" y="1596"/>
                        <a:pt x="269" y="1596"/>
                      </a:cubicBezTo>
                      <a:cubicBezTo>
                        <a:pt x="492" y="1596"/>
                        <a:pt x="300" y="718"/>
                        <a:pt x="346" y="166"/>
                      </a:cubicBezTo>
                      <a:cubicBezTo>
                        <a:pt x="356" y="48"/>
                        <a:pt x="352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3" name="Google Shape;8933;p37"/>
                <p:cNvSpPr/>
                <p:nvPr/>
              </p:nvSpPr>
              <p:spPr>
                <a:xfrm>
                  <a:off x="2370275" y="3832800"/>
                  <a:ext cx="11050" cy="6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8" extrusionOk="0">
                      <a:moveTo>
                        <a:pt x="247" y="1"/>
                      </a:moveTo>
                      <a:cubicBezTo>
                        <a:pt x="237" y="1"/>
                        <a:pt x="226" y="5"/>
                        <a:pt x="216" y="14"/>
                      </a:cubicBezTo>
                      <a:cubicBezTo>
                        <a:pt x="70" y="125"/>
                        <a:pt x="149" y="212"/>
                        <a:pt x="196" y="976"/>
                      </a:cubicBezTo>
                      <a:cubicBezTo>
                        <a:pt x="246" y="1752"/>
                        <a:pt x="1" y="2695"/>
                        <a:pt x="361" y="2798"/>
                      </a:cubicBezTo>
                      <a:lnTo>
                        <a:pt x="442" y="616"/>
                      </a:lnTo>
                      <a:cubicBezTo>
                        <a:pt x="442" y="616"/>
                        <a:pt x="372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4" name="Google Shape;8934;p37"/>
                <p:cNvSpPr/>
                <p:nvPr/>
              </p:nvSpPr>
              <p:spPr>
                <a:xfrm>
                  <a:off x="2397475" y="3833800"/>
                  <a:ext cx="11825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8" extrusionOk="0">
                      <a:moveTo>
                        <a:pt x="220" y="1"/>
                      </a:moveTo>
                      <a:cubicBezTo>
                        <a:pt x="75" y="1"/>
                        <a:pt x="1" y="699"/>
                        <a:pt x="1" y="699"/>
                      </a:cubicBezTo>
                      <a:lnTo>
                        <a:pt x="93" y="2778"/>
                      </a:lnTo>
                      <a:cubicBezTo>
                        <a:pt x="472" y="2632"/>
                        <a:pt x="204" y="1731"/>
                        <a:pt x="252" y="950"/>
                      </a:cubicBezTo>
                      <a:cubicBezTo>
                        <a:pt x="302" y="166"/>
                        <a:pt x="386" y="41"/>
                        <a:pt x="230" y="2"/>
                      </a:cubicBezTo>
                      <a:cubicBezTo>
                        <a:pt x="226" y="1"/>
                        <a:pt x="223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5" name="Google Shape;8935;p37"/>
                <p:cNvSpPr/>
                <p:nvPr/>
              </p:nvSpPr>
              <p:spPr>
                <a:xfrm>
                  <a:off x="2375925" y="3835425"/>
                  <a:ext cx="26175" cy="8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5" extrusionOk="0">
                      <a:moveTo>
                        <a:pt x="1047" y="1"/>
                      </a:moveTo>
                      <a:lnTo>
                        <a:pt x="1" y="57"/>
                      </a:lnTo>
                      <a:lnTo>
                        <a:pt x="93" y="3474"/>
                      </a:lnTo>
                      <a:lnTo>
                        <a:pt x="952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6" name="Google Shape;8936;p37"/>
                <p:cNvSpPr/>
                <p:nvPr/>
              </p:nvSpPr>
              <p:spPr>
                <a:xfrm>
                  <a:off x="2376000" y="383537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0"/>
                      </a:moveTo>
                      <a:cubicBezTo>
                        <a:pt x="999" y="1350"/>
                        <a:pt x="787" y="2380"/>
                        <a:pt x="539" y="2402"/>
                      </a:cubicBezTo>
                      <a:cubicBezTo>
                        <a:pt x="537" y="2402"/>
                        <a:pt x="534" y="2402"/>
                        <a:pt x="532" y="2402"/>
                      </a:cubicBezTo>
                      <a:cubicBezTo>
                        <a:pt x="284" y="2402"/>
                        <a:pt x="87" y="1380"/>
                        <a:pt x="56" y="59"/>
                      </a:cubicBezTo>
                      <a:lnTo>
                        <a:pt x="0" y="61"/>
                      </a:lnTo>
                      <a:lnTo>
                        <a:pt x="62" y="3473"/>
                      </a:lnTo>
                      <a:lnTo>
                        <a:pt x="1008" y="3473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7" name="Google Shape;8937;p37"/>
                <p:cNvSpPr/>
                <p:nvPr/>
              </p:nvSpPr>
              <p:spPr>
                <a:xfrm>
                  <a:off x="2381475" y="3791700"/>
                  <a:ext cx="21550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5" extrusionOk="0">
                      <a:moveTo>
                        <a:pt x="565" y="1"/>
                      </a:moveTo>
                      <a:lnTo>
                        <a:pt x="565" y="1"/>
                      </a:lnTo>
                      <a:cubicBezTo>
                        <a:pt x="565" y="1"/>
                        <a:pt x="192" y="232"/>
                        <a:pt x="66" y="1055"/>
                      </a:cubicBezTo>
                      <a:cubicBezTo>
                        <a:pt x="1" y="1485"/>
                        <a:pt x="152" y="1784"/>
                        <a:pt x="371" y="1784"/>
                      </a:cubicBezTo>
                      <a:cubicBezTo>
                        <a:pt x="386" y="1784"/>
                        <a:pt x="400" y="1783"/>
                        <a:pt x="415" y="1781"/>
                      </a:cubicBezTo>
                      <a:cubicBezTo>
                        <a:pt x="861" y="1702"/>
                        <a:pt x="649" y="1131"/>
                        <a:pt x="501" y="779"/>
                      </a:cubicBezTo>
                      <a:cubicBezTo>
                        <a:pt x="353" y="416"/>
                        <a:pt x="565" y="1"/>
                        <a:pt x="565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8" name="Google Shape;8938;p37"/>
                <p:cNvSpPr/>
                <p:nvPr/>
              </p:nvSpPr>
              <p:spPr>
                <a:xfrm>
                  <a:off x="2377175" y="3845150"/>
                  <a:ext cx="1187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05" extrusionOk="0">
                      <a:moveTo>
                        <a:pt x="324" y="1"/>
                      </a:moveTo>
                      <a:cubicBezTo>
                        <a:pt x="304" y="1"/>
                        <a:pt x="254" y="395"/>
                        <a:pt x="252" y="747"/>
                      </a:cubicBezTo>
                      <a:cubicBezTo>
                        <a:pt x="255" y="1263"/>
                        <a:pt x="1" y="2533"/>
                        <a:pt x="238" y="2602"/>
                      </a:cubicBezTo>
                      <a:cubicBezTo>
                        <a:pt x="244" y="2604"/>
                        <a:pt x="249" y="2605"/>
                        <a:pt x="254" y="2605"/>
                      </a:cubicBezTo>
                      <a:cubicBezTo>
                        <a:pt x="475" y="2605"/>
                        <a:pt x="284" y="1170"/>
                        <a:pt x="325" y="267"/>
                      </a:cubicBezTo>
                      <a:cubicBezTo>
                        <a:pt x="335" y="77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9" name="Google Shape;8939;p37"/>
                <p:cNvSpPr/>
                <p:nvPr/>
              </p:nvSpPr>
              <p:spPr>
                <a:xfrm>
                  <a:off x="2273900" y="3920525"/>
                  <a:ext cx="252575" cy="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3" h="327" extrusionOk="0">
                      <a:moveTo>
                        <a:pt x="162" y="0"/>
                      </a:moveTo>
                      <a:cubicBezTo>
                        <a:pt x="73" y="0"/>
                        <a:pt x="0" y="73"/>
                        <a:pt x="0" y="162"/>
                      </a:cubicBezTo>
                      <a:cubicBezTo>
                        <a:pt x="0" y="254"/>
                        <a:pt x="73" y="327"/>
                        <a:pt x="162" y="327"/>
                      </a:cubicBezTo>
                      <a:lnTo>
                        <a:pt x="9937" y="327"/>
                      </a:lnTo>
                      <a:cubicBezTo>
                        <a:pt x="10030" y="327"/>
                        <a:pt x="10102" y="254"/>
                        <a:pt x="10102" y="162"/>
                      </a:cubicBezTo>
                      <a:cubicBezTo>
                        <a:pt x="10102" y="73"/>
                        <a:pt x="10030" y="0"/>
                        <a:pt x="9937" y="0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0" name="Google Shape;8940;p37"/>
                <p:cNvSpPr/>
                <p:nvPr/>
              </p:nvSpPr>
              <p:spPr>
                <a:xfrm>
                  <a:off x="2098975" y="3811850"/>
                  <a:ext cx="2632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1586" extrusionOk="0">
                      <a:moveTo>
                        <a:pt x="0" y="1"/>
                      </a:moveTo>
                      <a:lnTo>
                        <a:pt x="0" y="1516"/>
                      </a:lnTo>
                      <a:lnTo>
                        <a:pt x="1052" y="1585"/>
                      </a:lnTo>
                      <a:lnTo>
                        <a:pt x="1052" y="6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1" name="Google Shape;8941;p37"/>
                <p:cNvSpPr/>
                <p:nvPr/>
              </p:nvSpPr>
              <p:spPr>
                <a:xfrm>
                  <a:off x="2698300" y="3811850"/>
                  <a:ext cx="2617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1586" extrusionOk="0">
                      <a:moveTo>
                        <a:pt x="1046" y="1"/>
                      </a:moveTo>
                      <a:lnTo>
                        <a:pt x="0" y="68"/>
                      </a:lnTo>
                      <a:lnTo>
                        <a:pt x="0" y="1585"/>
                      </a:lnTo>
                      <a:lnTo>
                        <a:pt x="1046" y="1516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2" name="Google Shape;8942;p37"/>
                <p:cNvSpPr/>
                <p:nvPr/>
              </p:nvSpPr>
              <p:spPr>
                <a:xfrm flipH="1">
                  <a:off x="2403334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3" name="Google Shape;8943;p37"/>
                <p:cNvSpPr/>
                <p:nvPr/>
              </p:nvSpPr>
              <p:spPr>
                <a:xfrm rot="1291198">
                  <a:off x="1956763" y="4580602"/>
                  <a:ext cx="21850" cy="74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944" name="Google Shape;8944;p3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5" name="Google Shape;8945;p3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6" name="Google Shape;8946;p3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7" name="Google Shape;8947;p3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8" name="Google Shape;8948;p3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949" name="Google Shape;8949;p3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950" name="Google Shape;8950;p3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1" name="Google Shape;8951;p3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2" name="Google Shape;8952;p3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3" name="Google Shape;8953;p3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4" name="Google Shape;8954;p3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5" name="Google Shape;8955;p3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6" name="Google Shape;8956;p3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7" name="Google Shape;8957;p3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8" name="Google Shape;8958;p3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9" name="Google Shape;8959;p3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0" name="Google Shape;8960;p3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1" name="Google Shape;8961;p3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2" name="Google Shape;8962;p3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3" name="Google Shape;8963;p3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4" name="Google Shape;8964;p3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5" name="Google Shape;8965;p3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6" name="Google Shape;8966;p3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7" name="Google Shape;8967;p3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8" name="Google Shape;8968;p3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9" name="Google Shape;8969;p3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0" name="Google Shape;8970;p3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1" name="Google Shape;8971;p3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2" name="Google Shape;8972;p3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3" name="Google Shape;8973;p3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4" name="Google Shape;8974;p3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5" name="Google Shape;8975;p3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6" name="Google Shape;8976;p3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7" name="Google Shape;8977;p3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8" name="Google Shape;8978;p3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9" name="Google Shape;8979;p3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0" name="Google Shape;8980;p3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1" name="Google Shape;8981;p3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2" name="Google Shape;8982;p3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3" name="Google Shape;8983;p3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984" name="Google Shape;8984;p3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985" name="Google Shape;8985;p3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986" name="Google Shape;8986;p3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7" name="Google Shape;8987;p3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8" name="Google Shape;8988;p3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9" name="Google Shape;8989;p3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0" name="Google Shape;8990;p3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1" name="Google Shape;8991;p3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2" name="Google Shape;8992;p3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3" name="Google Shape;8993;p3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4" name="Google Shape;8994;p3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5" name="Google Shape;8995;p3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6" name="Google Shape;8996;p3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7" name="Google Shape;8997;p3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8" name="Google Shape;8998;p3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9" name="Google Shape;8999;p3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0" name="Google Shape;9000;p3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1" name="Google Shape;9001;p3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2" name="Google Shape;9002;p3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3" name="Google Shape;9003;p3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4" name="Google Shape;9004;p3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5" name="Google Shape;9005;p3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6" name="Google Shape;9006;p3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7" name="Google Shape;9007;p3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8" name="Google Shape;9008;p3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9" name="Google Shape;9009;p3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0" name="Google Shape;9010;p3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1" name="Google Shape;9011;p3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2" name="Google Shape;9012;p3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3" name="Google Shape;9013;p3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4" name="Google Shape;9014;p3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5" name="Google Shape;9015;p3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6" name="Google Shape;9016;p3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7" name="Google Shape;9017;p3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8" name="Google Shape;9018;p3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9" name="Google Shape;9019;p3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0" name="Google Shape;9020;p3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1" name="Google Shape;9021;p3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2" name="Google Shape;9022;p3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3" name="Google Shape;9023;p3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4" name="Google Shape;9024;p3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5" name="Google Shape;9025;p3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6" name="Google Shape;9026;p3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7" name="Google Shape;9027;p3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8" name="Google Shape;9028;p3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9" name="Google Shape;9029;p3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0" name="Google Shape;9030;p3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1" name="Google Shape;9031;p3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2" name="Google Shape;9032;p3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3" name="Google Shape;9033;p3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4" name="Google Shape;9034;p3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5" name="Google Shape;9035;p3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6" name="Google Shape;9036;p3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7" name="Google Shape;9037;p3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8" name="Google Shape;9038;p3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9" name="Google Shape;9039;p3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0" name="Google Shape;9040;p3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1" name="Google Shape;9041;p3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2" name="Google Shape;9042;p3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3" name="Google Shape;9043;p3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4" name="Google Shape;9044;p3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045" name="Google Shape;9045;p3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9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47" name="Google Shape;9047;p3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9048" name="Google Shape;9048;p38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9049" name="Google Shape;9049;p3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0" name="Google Shape;9050;p3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1" name="Google Shape;9051;p3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2" name="Google Shape;9052;p38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3" name="Google Shape;9053;p3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4" name="Google Shape;9054;p3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5" name="Google Shape;9055;p38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6" name="Google Shape;9056;p38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7" name="Google Shape;9057;p3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8" name="Google Shape;9058;p3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9" name="Google Shape;9059;p3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0" name="Google Shape;9060;p3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1" name="Google Shape;9061;p38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2" name="Google Shape;9062;p38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3" name="Google Shape;9063;p38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4" name="Google Shape;9064;p3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5" name="Google Shape;9065;p3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6" name="Google Shape;9066;p3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7" name="Google Shape;9067;p3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8" name="Google Shape;9068;p38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9" name="Google Shape;9069;p38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0" name="Google Shape;9070;p3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1" name="Google Shape;9071;p38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2" name="Google Shape;9072;p3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3" name="Google Shape;9073;p38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4" name="Google Shape;9074;p38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5" name="Google Shape;9075;p3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6" name="Google Shape;9076;p3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7" name="Google Shape;9077;p3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8" name="Google Shape;9078;p3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9" name="Google Shape;9079;p3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0" name="Google Shape;9080;p38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1" name="Google Shape;9081;p3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2" name="Google Shape;9082;p3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3" name="Google Shape;9083;p3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4" name="Google Shape;9084;p3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5" name="Google Shape;9085;p38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6" name="Google Shape;9086;p3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7" name="Google Shape;9087;p38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8" name="Google Shape;9088;p3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9" name="Google Shape;9089;p38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0" name="Google Shape;9090;p38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1" name="Google Shape;9091;p3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2" name="Google Shape;9092;p3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3" name="Google Shape;9093;p3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4" name="Google Shape;9094;p3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5" name="Google Shape;9095;p3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6" name="Google Shape;9096;p38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7" name="Google Shape;9097;p38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8" name="Google Shape;9098;p38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9" name="Google Shape;9099;p3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0" name="Google Shape;9100;p38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1" name="Google Shape;9101;p38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2" name="Google Shape;9102;p3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3" name="Google Shape;9103;p38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4" name="Google Shape;9104;p3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5" name="Google Shape;9105;p3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6" name="Google Shape;9106;p3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7" name="Google Shape;9107;p38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8" name="Google Shape;9108;p3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9" name="Google Shape;9109;p3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0" name="Google Shape;9110;p3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1" name="Google Shape;9111;p38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2" name="Google Shape;9112;p38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3" name="Google Shape;9113;p3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4" name="Google Shape;9114;p3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5" name="Google Shape;9115;p3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6" name="Google Shape;9116;p3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7" name="Google Shape;9117;p38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8" name="Google Shape;9118;p3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9" name="Google Shape;9119;p3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0" name="Google Shape;9120;p3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1" name="Google Shape;9121;p3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2" name="Google Shape;9122;p3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3" name="Google Shape;9123;p38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4" name="Google Shape;9124;p38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5" name="Google Shape;9125;p3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6" name="Google Shape;9126;p3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7" name="Google Shape;9127;p3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8" name="Google Shape;9128;p3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9" name="Google Shape;9129;p3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0" name="Google Shape;9130;p38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1" name="Google Shape;9131;p38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2" name="Google Shape;9132;p3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3" name="Google Shape;9133;p3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4" name="Google Shape;9134;p3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5" name="Google Shape;9135;p3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6" name="Google Shape;9136;p3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7" name="Google Shape;9137;p3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8" name="Google Shape;9138;p3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9" name="Google Shape;9139;p3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0" name="Google Shape;9140;p3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1" name="Google Shape;9141;p3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2" name="Google Shape;9142;p3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3" name="Google Shape;9143;p38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4" name="Google Shape;9144;p3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145" name="Google Shape;9145;p38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9146" name="Google Shape;9146;p38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7" name="Google Shape;9147;p38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8" name="Google Shape;9148;p38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9" name="Google Shape;9149;p38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0" name="Google Shape;9150;p38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1" name="Google Shape;9151;p38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2" name="Google Shape;9152;p38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153" name="Google Shape;9153;p38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9154" name="Google Shape;9154;p38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5" name="Google Shape;9155;p38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6" name="Google Shape;9156;p38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7" name="Google Shape;9157;p38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8" name="Google Shape;9158;p38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9" name="Google Shape;9159;p38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60" name="Google Shape;9160;p38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61" name="Google Shape;9161;p38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9162" name="Google Shape;9162;p38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3" name="Google Shape;9163;p38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4" name="Google Shape;9164;p38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5" name="Google Shape;9165;p38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6" name="Google Shape;9166;p38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7" name="Google Shape;9167;p38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8" name="Google Shape;9168;p38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9" name="Google Shape;9169;p38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0" name="Google Shape;9170;p38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1" name="Google Shape;9171;p38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2" name="Google Shape;9172;p38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3" name="Google Shape;9173;p38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4" name="Google Shape;9174;p38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5" name="Google Shape;9175;p38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6" name="Google Shape;9176;p38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7" name="Google Shape;9177;p38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8" name="Google Shape;9178;p3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9" name="Google Shape;9179;p3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0" name="Google Shape;9180;p3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1" name="Google Shape;9181;p38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2" name="Google Shape;9182;p38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3" name="Google Shape;9183;p38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4" name="Google Shape;9184;p38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5" name="Google Shape;9185;p38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6" name="Google Shape;9186;p38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7" name="Google Shape;9187;p38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8" name="Google Shape;9188;p38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9" name="Google Shape;9189;p38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0" name="Google Shape;9190;p38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1" name="Google Shape;9191;p38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2" name="Google Shape;9192;p38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3" name="Google Shape;9193;p38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4" name="Google Shape;9194;p38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5" name="Google Shape;9195;p38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6" name="Google Shape;9196;p38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7" name="Google Shape;9197;p38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8" name="Google Shape;9198;p38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9" name="Google Shape;9199;p38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0" name="Google Shape;9200;p38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1" name="Google Shape;9201;p38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2" name="Google Shape;9202;p38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3" name="Google Shape;9203;p38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204" name="Google Shape;9204;p38"/>
              <p:cNvGrpSpPr/>
              <p:nvPr/>
            </p:nvGrpSpPr>
            <p:grpSpPr>
              <a:xfrm>
                <a:off x="710306" y="2471362"/>
                <a:ext cx="736352" cy="1975558"/>
                <a:chOff x="4019950" y="2646300"/>
                <a:chExt cx="231550" cy="621225"/>
              </a:xfrm>
            </p:grpSpPr>
            <p:sp>
              <p:nvSpPr>
                <p:cNvPr id="9205" name="Google Shape;9205;p38"/>
                <p:cNvSpPr/>
                <p:nvPr/>
              </p:nvSpPr>
              <p:spPr>
                <a:xfrm>
                  <a:off x="40722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2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3" y="2216"/>
                      </a:lnTo>
                      <a:lnTo>
                        <a:pt x="633" y="316"/>
                      </a:lnTo>
                      <a:cubicBezTo>
                        <a:pt x="633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6" name="Google Shape;9206;p38"/>
                <p:cNvSpPr/>
                <p:nvPr/>
              </p:nvSpPr>
              <p:spPr>
                <a:xfrm>
                  <a:off x="4078950" y="2646300"/>
                  <a:ext cx="9175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1828" extrusionOk="0">
                      <a:moveTo>
                        <a:pt x="51" y="0"/>
                      </a:moveTo>
                      <a:cubicBezTo>
                        <a:pt x="40" y="0"/>
                        <a:pt x="29" y="3"/>
                        <a:pt x="18" y="3"/>
                      </a:cubicBezTo>
                      <a:cubicBezTo>
                        <a:pt x="9" y="156"/>
                        <a:pt x="1" y="326"/>
                        <a:pt x="1" y="505"/>
                      </a:cubicBezTo>
                      <a:cubicBezTo>
                        <a:pt x="1" y="1236"/>
                        <a:pt x="93" y="1827"/>
                        <a:pt x="207" y="1827"/>
                      </a:cubicBezTo>
                      <a:cubicBezTo>
                        <a:pt x="269" y="1827"/>
                        <a:pt x="324" y="1649"/>
                        <a:pt x="364" y="1370"/>
                      </a:cubicBezTo>
                      <a:lnTo>
                        <a:pt x="364" y="312"/>
                      </a:lnTo>
                      <a:lnTo>
                        <a:pt x="366" y="312"/>
                      </a:lnTo>
                      <a:cubicBezTo>
                        <a:pt x="366" y="140"/>
                        <a:pt x="22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7" name="Google Shape;9207;p38"/>
                <p:cNvSpPr/>
                <p:nvPr/>
              </p:nvSpPr>
              <p:spPr>
                <a:xfrm>
                  <a:off x="40210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3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4" y="2216"/>
                      </a:lnTo>
                      <a:lnTo>
                        <a:pt x="634" y="316"/>
                      </a:lnTo>
                      <a:cubicBezTo>
                        <a:pt x="634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8" name="Google Shape;9208;p38"/>
                <p:cNvSpPr/>
                <p:nvPr/>
              </p:nvSpPr>
              <p:spPr>
                <a:xfrm>
                  <a:off x="4193825" y="3131575"/>
                  <a:ext cx="4600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" h="5438" extrusionOk="0">
                      <a:moveTo>
                        <a:pt x="1" y="0"/>
                      </a:moveTo>
                      <a:lnTo>
                        <a:pt x="1474" y="5438"/>
                      </a:lnTo>
                      <a:lnTo>
                        <a:pt x="1839" y="5438"/>
                      </a:lnTo>
                      <a:lnTo>
                        <a:pt x="14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9" name="Google Shape;9209;p38"/>
                <p:cNvSpPr/>
                <p:nvPr/>
              </p:nvSpPr>
              <p:spPr>
                <a:xfrm>
                  <a:off x="4187000" y="3131575"/>
                  <a:ext cx="4597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9" h="5438" extrusionOk="0">
                      <a:moveTo>
                        <a:pt x="0" y="0"/>
                      </a:moveTo>
                      <a:lnTo>
                        <a:pt x="1470" y="5438"/>
                      </a:lnTo>
                      <a:lnTo>
                        <a:pt x="1839" y="5438"/>
                      </a:lnTo>
                      <a:lnTo>
                        <a:pt x="14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0" name="Google Shape;9210;p38"/>
                <p:cNvSpPr/>
                <p:nvPr/>
              </p:nvSpPr>
              <p:spPr>
                <a:xfrm>
                  <a:off x="4116825" y="3055375"/>
                  <a:ext cx="12552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1" h="864" extrusionOk="0">
                      <a:moveTo>
                        <a:pt x="3418" y="1"/>
                      </a:moveTo>
                      <a:cubicBezTo>
                        <a:pt x="2024" y="1"/>
                        <a:pt x="1" y="395"/>
                        <a:pt x="1" y="395"/>
                      </a:cubicBezTo>
                      <a:lnTo>
                        <a:pt x="37" y="864"/>
                      </a:lnTo>
                      <a:lnTo>
                        <a:pt x="4157" y="864"/>
                      </a:lnTo>
                      <a:cubicBezTo>
                        <a:pt x="4159" y="864"/>
                        <a:pt x="4161" y="864"/>
                        <a:pt x="4163" y="864"/>
                      </a:cubicBezTo>
                      <a:cubicBezTo>
                        <a:pt x="5014" y="864"/>
                        <a:pt x="5020" y="180"/>
                        <a:pt x="4077" y="41"/>
                      </a:cubicBezTo>
                      <a:cubicBezTo>
                        <a:pt x="3886" y="13"/>
                        <a:pt x="3662" y="1"/>
                        <a:pt x="34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1" name="Google Shape;9211;p38"/>
                <p:cNvSpPr/>
                <p:nvPr/>
              </p:nvSpPr>
              <p:spPr>
                <a:xfrm>
                  <a:off x="4116825" y="3055550"/>
                  <a:ext cx="108825" cy="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3" h="857" extrusionOk="0">
                      <a:moveTo>
                        <a:pt x="3056" y="0"/>
                      </a:moveTo>
                      <a:lnTo>
                        <a:pt x="3056" y="0"/>
                      </a:lnTo>
                      <a:cubicBezTo>
                        <a:pt x="1694" y="56"/>
                        <a:pt x="1" y="388"/>
                        <a:pt x="1" y="388"/>
                      </a:cubicBezTo>
                      <a:lnTo>
                        <a:pt x="37" y="857"/>
                      </a:lnTo>
                      <a:lnTo>
                        <a:pt x="4157" y="857"/>
                      </a:lnTo>
                      <a:cubicBezTo>
                        <a:pt x="4230" y="857"/>
                        <a:pt x="4291" y="849"/>
                        <a:pt x="4353" y="837"/>
                      </a:cubicBezTo>
                      <a:lnTo>
                        <a:pt x="4353" y="837"/>
                      </a:lnTo>
                      <a:cubicBezTo>
                        <a:pt x="4337" y="838"/>
                        <a:pt x="4321" y="838"/>
                        <a:pt x="4305" y="838"/>
                      </a:cubicBezTo>
                      <a:cubicBezTo>
                        <a:pt x="4178" y="838"/>
                        <a:pt x="4041" y="819"/>
                        <a:pt x="3909" y="782"/>
                      </a:cubicBezTo>
                      <a:cubicBezTo>
                        <a:pt x="3393" y="642"/>
                        <a:pt x="3030" y="305"/>
                        <a:pt x="305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2" name="Google Shape;9212;p38"/>
                <p:cNvSpPr/>
                <p:nvPr/>
              </p:nvSpPr>
              <p:spPr>
                <a:xfrm>
                  <a:off x="4108400" y="3075925"/>
                  <a:ext cx="1176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7" h="539" extrusionOk="0">
                      <a:moveTo>
                        <a:pt x="0" y="0"/>
                      </a:moveTo>
                      <a:lnTo>
                        <a:pt x="22" y="539"/>
                      </a:lnTo>
                      <a:lnTo>
                        <a:pt x="4707" y="539"/>
                      </a:lnTo>
                      <a:lnTo>
                        <a:pt x="468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3" name="Google Shape;9213;p38"/>
                <p:cNvSpPr/>
                <p:nvPr/>
              </p:nvSpPr>
              <p:spPr>
                <a:xfrm>
                  <a:off x="4118225" y="3075925"/>
                  <a:ext cx="957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1" h="539" extrusionOk="0">
                      <a:moveTo>
                        <a:pt x="0" y="0"/>
                      </a:moveTo>
                      <a:lnTo>
                        <a:pt x="17" y="539"/>
                      </a:lnTo>
                      <a:lnTo>
                        <a:pt x="3831" y="539"/>
                      </a:lnTo>
                      <a:lnTo>
                        <a:pt x="38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4" name="Google Shape;9214;p38"/>
                <p:cNvSpPr/>
                <p:nvPr/>
              </p:nvSpPr>
              <p:spPr>
                <a:xfrm>
                  <a:off x="4206600" y="3075925"/>
                  <a:ext cx="14875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2958" extrusionOk="0">
                      <a:moveTo>
                        <a:pt x="0" y="0"/>
                      </a:moveTo>
                      <a:lnTo>
                        <a:pt x="221" y="2957"/>
                      </a:lnTo>
                      <a:lnTo>
                        <a:pt x="594" y="2957"/>
                      </a:lnTo>
                      <a:lnTo>
                        <a:pt x="3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5" name="Google Shape;9215;p38"/>
                <p:cNvSpPr/>
                <p:nvPr/>
              </p:nvSpPr>
              <p:spPr>
                <a:xfrm>
                  <a:off x="4020025" y="2697350"/>
                  <a:ext cx="67325" cy="6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" h="2665" extrusionOk="0">
                      <a:moveTo>
                        <a:pt x="0" y="0"/>
                      </a:moveTo>
                      <a:lnTo>
                        <a:pt x="625" y="2664"/>
                      </a:lnTo>
                      <a:lnTo>
                        <a:pt x="2693" y="2664"/>
                      </a:lnTo>
                      <a:lnTo>
                        <a:pt x="26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6" name="Google Shape;9216;p38"/>
                <p:cNvSpPr/>
                <p:nvPr/>
              </p:nvSpPr>
              <p:spPr>
                <a:xfrm>
                  <a:off x="4084950" y="2697350"/>
                  <a:ext cx="46750" cy="46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" h="18494" extrusionOk="0">
                      <a:moveTo>
                        <a:pt x="1" y="0"/>
                      </a:moveTo>
                      <a:lnTo>
                        <a:pt x="1153" y="18494"/>
                      </a:lnTo>
                      <a:lnTo>
                        <a:pt x="1870" y="18421"/>
                      </a:lnTo>
                      <a:lnTo>
                        <a:pt x="846" y="784"/>
                      </a:lnTo>
                      <a:cubicBezTo>
                        <a:pt x="821" y="343"/>
                        <a:pt x="45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7" name="Google Shape;9217;p38"/>
                <p:cNvSpPr/>
                <p:nvPr/>
              </p:nvSpPr>
              <p:spPr>
                <a:xfrm>
                  <a:off x="4117325" y="3216800"/>
                  <a:ext cx="1842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2029" extrusionOk="0">
                      <a:moveTo>
                        <a:pt x="0" y="0"/>
                      </a:moveTo>
                      <a:lnTo>
                        <a:pt x="129" y="2029"/>
                      </a:lnTo>
                      <a:lnTo>
                        <a:pt x="366" y="2029"/>
                      </a:lnTo>
                      <a:lnTo>
                        <a:pt x="737" y="380"/>
                      </a:lnTo>
                      <a:lnTo>
                        <a:pt x="7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8" name="Google Shape;9218;p38"/>
                <p:cNvSpPr/>
                <p:nvPr/>
              </p:nvSpPr>
              <p:spPr>
                <a:xfrm>
                  <a:off x="4113200" y="3216800"/>
                  <a:ext cx="1837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4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9" name="Google Shape;9219;p38"/>
                <p:cNvSpPr/>
                <p:nvPr/>
              </p:nvSpPr>
              <p:spPr>
                <a:xfrm>
                  <a:off x="4037875" y="3216800"/>
                  <a:ext cx="18450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7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0" name="Google Shape;9220;p38"/>
                <p:cNvSpPr/>
                <p:nvPr/>
              </p:nvSpPr>
              <p:spPr>
                <a:xfrm>
                  <a:off x="4072825" y="2723400"/>
                  <a:ext cx="54800" cy="41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2" h="16593" extrusionOk="0">
                      <a:moveTo>
                        <a:pt x="348" y="1"/>
                      </a:moveTo>
                      <a:cubicBezTo>
                        <a:pt x="338" y="1"/>
                        <a:pt x="328" y="1"/>
                        <a:pt x="318" y="2"/>
                      </a:cubicBezTo>
                      <a:cubicBezTo>
                        <a:pt x="0" y="24"/>
                        <a:pt x="198" y="3879"/>
                        <a:pt x="480" y="8446"/>
                      </a:cubicBezTo>
                      <a:cubicBezTo>
                        <a:pt x="761" y="13002"/>
                        <a:pt x="967" y="16556"/>
                        <a:pt x="1286" y="16556"/>
                      </a:cubicBezTo>
                      <a:cubicBezTo>
                        <a:pt x="1287" y="16556"/>
                        <a:pt x="1288" y="16556"/>
                        <a:pt x="1289" y="16556"/>
                      </a:cubicBezTo>
                      <a:cubicBezTo>
                        <a:pt x="1294" y="16556"/>
                        <a:pt x="1300" y="16555"/>
                        <a:pt x="1305" y="16555"/>
                      </a:cubicBezTo>
                      <a:cubicBezTo>
                        <a:pt x="1377" y="16555"/>
                        <a:pt x="1470" y="16592"/>
                        <a:pt x="1561" y="16592"/>
                      </a:cubicBezTo>
                      <a:cubicBezTo>
                        <a:pt x="1885" y="16592"/>
                        <a:pt x="2191" y="16128"/>
                        <a:pt x="1485" y="11900"/>
                      </a:cubicBezTo>
                      <a:cubicBezTo>
                        <a:pt x="1775" y="10254"/>
                        <a:pt x="1649" y="6014"/>
                        <a:pt x="1306" y="4856"/>
                      </a:cubicBezTo>
                      <a:cubicBezTo>
                        <a:pt x="1344" y="1528"/>
                        <a:pt x="1079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1" name="Google Shape;9221;p38"/>
                <p:cNvSpPr/>
                <p:nvPr/>
              </p:nvSpPr>
              <p:spPr>
                <a:xfrm>
                  <a:off x="4045475" y="2723500"/>
                  <a:ext cx="58625" cy="4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" h="16402" extrusionOk="0">
                      <a:moveTo>
                        <a:pt x="1" y="0"/>
                      </a:moveTo>
                      <a:lnTo>
                        <a:pt x="832" y="16401"/>
                      </a:lnTo>
                      <a:lnTo>
                        <a:pt x="2344" y="16401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2" name="Google Shape;9222;p38"/>
                <p:cNvSpPr/>
                <p:nvPr/>
              </p:nvSpPr>
              <p:spPr>
                <a:xfrm>
                  <a:off x="4057550" y="3055375"/>
                  <a:ext cx="12167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7" h="864" extrusionOk="0">
                      <a:moveTo>
                        <a:pt x="3312" y="1"/>
                      </a:moveTo>
                      <a:cubicBezTo>
                        <a:pt x="1959" y="1"/>
                        <a:pt x="0" y="395"/>
                        <a:pt x="0" y="395"/>
                      </a:cubicBezTo>
                      <a:lnTo>
                        <a:pt x="34" y="864"/>
                      </a:lnTo>
                      <a:lnTo>
                        <a:pt x="4026" y="864"/>
                      </a:lnTo>
                      <a:cubicBezTo>
                        <a:pt x="4028" y="864"/>
                        <a:pt x="4029" y="864"/>
                        <a:pt x="4031" y="864"/>
                      </a:cubicBezTo>
                      <a:cubicBezTo>
                        <a:pt x="4860" y="864"/>
                        <a:pt x="4867" y="180"/>
                        <a:pt x="3951" y="41"/>
                      </a:cubicBezTo>
                      <a:cubicBezTo>
                        <a:pt x="3765" y="13"/>
                        <a:pt x="3548" y="1"/>
                        <a:pt x="33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3" name="Google Shape;9223;p38"/>
                <p:cNvSpPr/>
                <p:nvPr/>
              </p:nvSpPr>
              <p:spPr>
                <a:xfrm>
                  <a:off x="4057550" y="3055475"/>
                  <a:ext cx="114950" cy="2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8" h="860" extrusionOk="0">
                      <a:moveTo>
                        <a:pt x="3086" y="1"/>
                      </a:moveTo>
                      <a:lnTo>
                        <a:pt x="3086" y="1"/>
                      </a:lnTo>
                      <a:cubicBezTo>
                        <a:pt x="1752" y="40"/>
                        <a:pt x="0" y="391"/>
                        <a:pt x="0" y="391"/>
                      </a:cubicBezTo>
                      <a:lnTo>
                        <a:pt x="34" y="860"/>
                      </a:lnTo>
                      <a:lnTo>
                        <a:pt x="4026" y="860"/>
                      </a:lnTo>
                      <a:cubicBezTo>
                        <a:pt x="4327" y="860"/>
                        <a:pt x="4520" y="768"/>
                        <a:pt x="4598" y="651"/>
                      </a:cubicBezTo>
                      <a:lnTo>
                        <a:pt x="4598" y="651"/>
                      </a:lnTo>
                      <a:cubicBezTo>
                        <a:pt x="4428" y="748"/>
                        <a:pt x="4193" y="807"/>
                        <a:pt x="3940" y="807"/>
                      </a:cubicBezTo>
                      <a:cubicBezTo>
                        <a:pt x="3412" y="807"/>
                        <a:pt x="2985" y="556"/>
                        <a:pt x="2985" y="249"/>
                      </a:cubicBezTo>
                      <a:cubicBezTo>
                        <a:pt x="2985" y="157"/>
                        <a:pt x="3022" y="73"/>
                        <a:pt x="308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4" name="Google Shape;9224;p38"/>
                <p:cNvSpPr/>
                <p:nvPr/>
              </p:nvSpPr>
              <p:spPr>
                <a:xfrm>
                  <a:off x="4051475" y="3107375"/>
                  <a:ext cx="2000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1" h="1019" extrusionOk="0">
                      <a:moveTo>
                        <a:pt x="4416" y="1"/>
                      </a:moveTo>
                      <a:cubicBezTo>
                        <a:pt x="2302" y="1"/>
                        <a:pt x="1" y="56"/>
                        <a:pt x="1" y="56"/>
                      </a:cubicBezTo>
                      <a:lnTo>
                        <a:pt x="182" y="932"/>
                      </a:lnTo>
                      <a:lnTo>
                        <a:pt x="6657" y="1019"/>
                      </a:lnTo>
                      <a:cubicBezTo>
                        <a:pt x="6669" y="1019"/>
                        <a:pt x="6680" y="1019"/>
                        <a:pt x="6691" y="1019"/>
                      </a:cubicBezTo>
                      <a:cubicBezTo>
                        <a:pt x="8000" y="1019"/>
                        <a:pt x="7735" y="59"/>
                        <a:pt x="6247" y="20"/>
                      </a:cubicBezTo>
                      <a:cubicBezTo>
                        <a:pt x="5703" y="6"/>
                        <a:pt x="5068" y="1"/>
                        <a:pt x="44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5" name="Google Shape;9225;p38"/>
                <p:cNvSpPr/>
                <p:nvPr/>
              </p:nvSpPr>
              <p:spPr>
                <a:xfrm>
                  <a:off x="4051400" y="3107375"/>
                  <a:ext cx="1259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" h="1019" extrusionOk="0">
                      <a:moveTo>
                        <a:pt x="2779" y="1"/>
                      </a:moveTo>
                      <a:cubicBezTo>
                        <a:pt x="1449" y="1"/>
                        <a:pt x="1" y="56"/>
                        <a:pt x="1" y="56"/>
                      </a:cubicBezTo>
                      <a:lnTo>
                        <a:pt x="115" y="932"/>
                      </a:lnTo>
                      <a:lnTo>
                        <a:pt x="4188" y="1019"/>
                      </a:lnTo>
                      <a:cubicBezTo>
                        <a:pt x="4196" y="1019"/>
                        <a:pt x="4203" y="1019"/>
                        <a:pt x="4210" y="1019"/>
                      </a:cubicBezTo>
                      <a:cubicBezTo>
                        <a:pt x="5036" y="1019"/>
                        <a:pt x="4869" y="59"/>
                        <a:pt x="3932" y="20"/>
                      </a:cubicBezTo>
                      <a:cubicBezTo>
                        <a:pt x="3589" y="6"/>
                        <a:pt x="3190" y="1"/>
                        <a:pt x="27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6" name="Google Shape;9226;p38"/>
                <p:cNvSpPr/>
                <p:nvPr/>
              </p:nvSpPr>
              <p:spPr>
                <a:xfrm>
                  <a:off x="4035650" y="2723200"/>
                  <a:ext cx="44675" cy="4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" h="16631" extrusionOk="0">
                      <a:moveTo>
                        <a:pt x="338" y="0"/>
                      </a:moveTo>
                      <a:cubicBezTo>
                        <a:pt x="331" y="0"/>
                        <a:pt x="323" y="0"/>
                        <a:pt x="316" y="1"/>
                      </a:cubicBezTo>
                      <a:cubicBezTo>
                        <a:pt x="0" y="26"/>
                        <a:pt x="98" y="3893"/>
                        <a:pt x="268" y="8468"/>
                      </a:cubicBezTo>
                      <a:cubicBezTo>
                        <a:pt x="438" y="13026"/>
                        <a:pt x="557" y="16592"/>
                        <a:pt x="870" y="16592"/>
                      </a:cubicBezTo>
                      <a:cubicBezTo>
                        <a:pt x="871" y="16592"/>
                        <a:pt x="872" y="16592"/>
                        <a:pt x="874" y="16592"/>
                      </a:cubicBezTo>
                      <a:cubicBezTo>
                        <a:pt x="878" y="16592"/>
                        <a:pt x="882" y="16592"/>
                        <a:pt x="887" y="16592"/>
                      </a:cubicBezTo>
                      <a:cubicBezTo>
                        <a:pt x="960" y="16592"/>
                        <a:pt x="1055" y="16631"/>
                        <a:pt x="1149" y="16631"/>
                      </a:cubicBezTo>
                      <a:cubicBezTo>
                        <a:pt x="1473" y="16631"/>
                        <a:pt x="1787" y="16158"/>
                        <a:pt x="1186" y="11927"/>
                      </a:cubicBezTo>
                      <a:cubicBezTo>
                        <a:pt x="1384" y="9701"/>
                        <a:pt x="1233" y="6454"/>
                        <a:pt x="901" y="5079"/>
                      </a:cubicBezTo>
                      <a:cubicBezTo>
                        <a:pt x="1092" y="3924"/>
                        <a:pt x="1102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7" name="Google Shape;9227;p38"/>
                <p:cNvSpPr/>
                <p:nvPr/>
              </p:nvSpPr>
              <p:spPr>
                <a:xfrm>
                  <a:off x="4025125" y="2697350"/>
                  <a:ext cx="31250" cy="46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0" h="18444" extrusionOk="0">
                      <a:moveTo>
                        <a:pt x="0" y="0"/>
                      </a:moveTo>
                      <a:lnTo>
                        <a:pt x="530" y="18443"/>
                      </a:lnTo>
                      <a:lnTo>
                        <a:pt x="1250" y="18402"/>
                      </a:lnTo>
                      <a:lnTo>
                        <a:pt x="818" y="790"/>
                      </a:lnTo>
                      <a:cubicBezTo>
                        <a:pt x="804" y="343"/>
                        <a:pt x="4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8" name="Google Shape;9228;p38"/>
                <p:cNvSpPr/>
                <p:nvPr/>
              </p:nvSpPr>
              <p:spPr>
                <a:xfrm>
                  <a:off x="4019950" y="2697350"/>
                  <a:ext cx="32950" cy="57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22807" extrusionOk="0">
                      <a:moveTo>
                        <a:pt x="1" y="0"/>
                      </a:moveTo>
                      <a:lnTo>
                        <a:pt x="656" y="22807"/>
                      </a:lnTo>
                      <a:lnTo>
                        <a:pt x="893" y="22807"/>
                      </a:lnTo>
                      <a:lnTo>
                        <a:pt x="1317" y="21158"/>
                      </a:lnTo>
                      <a:lnTo>
                        <a:pt x="589" y="784"/>
                      </a:lnTo>
                      <a:cubicBezTo>
                        <a:pt x="578" y="343"/>
                        <a:pt x="453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9" name="Google Shape;9229;p38"/>
                <p:cNvSpPr/>
                <p:nvPr/>
              </p:nvSpPr>
              <p:spPr>
                <a:xfrm>
                  <a:off x="4042750" y="3131575"/>
                  <a:ext cx="1948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3" h="4724" extrusionOk="0">
                      <a:moveTo>
                        <a:pt x="1" y="0"/>
                      </a:moveTo>
                      <a:lnTo>
                        <a:pt x="344" y="4723"/>
                      </a:lnTo>
                      <a:lnTo>
                        <a:pt x="7793" y="4723"/>
                      </a:lnTo>
                      <a:lnTo>
                        <a:pt x="749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0" name="Google Shape;9230;p38"/>
                <p:cNvSpPr/>
                <p:nvPr/>
              </p:nvSpPr>
              <p:spPr>
                <a:xfrm>
                  <a:off x="4049250" y="3075925"/>
                  <a:ext cx="1176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4" h="539" extrusionOk="0">
                      <a:moveTo>
                        <a:pt x="0" y="0"/>
                      </a:moveTo>
                      <a:lnTo>
                        <a:pt x="20" y="539"/>
                      </a:lnTo>
                      <a:lnTo>
                        <a:pt x="4704" y="539"/>
                      </a:lnTo>
                      <a:lnTo>
                        <a:pt x="467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1" name="Google Shape;9231;p38"/>
                <p:cNvSpPr/>
                <p:nvPr/>
              </p:nvSpPr>
              <p:spPr>
                <a:xfrm>
                  <a:off x="4045200" y="3075925"/>
                  <a:ext cx="1057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8" h="539" extrusionOk="0">
                      <a:moveTo>
                        <a:pt x="1" y="0"/>
                      </a:moveTo>
                      <a:lnTo>
                        <a:pt x="17" y="539"/>
                      </a:lnTo>
                      <a:lnTo>
                        <a:pt x="4227" y="539"/>
                      </a:lnTo>
                      <a:lnTo>
                        <a:pt x="42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2" name="Google Shape;9232;p38"/>
                <p:cNvSpPr/>
                <p:nvPr/>
              </p:nvSpPr>
              <p:spPr>
                <a:xfrm>
                  <a:off x="4124500" y="3131575"/>
                  <a:ext cx="4592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7" h="5438" extrusionOk="0">
                      <a:moveTo>
                        <a:pt x="1" y="0"/>
                      </a:moveTo>
                      <a:lnTo>
                        <a:pt x="1471" y="5438"/>
                      </a:lnTo>
                      <a:lnTo>
                        <a:pt x="1836" y="5438"/>
                      </a:lnTo>
                      <a:lnTo>
                        <a:pt x="144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3" name="Google Shape;9233;p38"/>
                <p:cNvSpPr/>
                <p:nvPr/>
              </p:nvSpPr>
              <p:spPr>
                <a:xfrm>
                  <a:off x="4117325" y="3131575"/>
                  <a:ext cx="4605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5438" extrusionOk="0">
                      <a:moveTo>
                        <a:pt x="0" y="0"/>
                      </a:moveTo>
                      <a:lnTo>
                        <a:pt x="1476" y="5438"/>
                      </a:lnTo>
                      <a:lnTo>
                        <a:pt x="1841" y="5438"/>
                      </a:lnTo>
                      <a:lnTo>
                        <a:pt x="139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4" name="Google Shape;9234;p38"/>
                <p:cNvSpPr/>
                <p:nvPr/>
              </p:nvSpPr>
              <p:spPr>
                <a:xfrm>
                  <a:off x="4147300" y="3075925"/>
                  <a:ext cx="14900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2958" extrusionOk="0">
                      <a:moveTo>
                        <a:pt x="1" y="0"/>
                      </a:moveTo>
                      <a:lnTo>
                        <a:pt x="224" y="2957"/>
                      </a:lnTo>
                      <a:lnTo>
                        <a:pt x="595" y="2957"/>
                      </a:lnTo>
                      <a:lnTo>
                        <a:pt x="40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5" name="Google Shape;9235;p38"/>
                <p:cNvSpPr/>
                <p:nvPr/>
              </p:nvSpPr>
              <p:spPr>
                <a:xfrm>
                  <a:off x="4042750" y="3131575"/>
                  <a:ext cx="11915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4724" extrusionOk="0">
                      <a:moveTo>
                        <a:pt x="1" y="0"/>
                      </a:moveTo>
                      <a:lnTo>
                        <a:pt x="15" y="4723"/>
                      </a:lnTo>
                      <a:lnTo>
                        <a:pt x="4766" y="4723"/>
                      </a:lnTo>
                      <a:lnTo>
                        <a:pt x="4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6" name="Google Shape;9236;p38"/>
                <p:cNvSpPr/>
                <p:nvPr/>
              </p:nvSpPr>
              <p:spPr>
                <a:xfrm>
                  <a:off x="4076875" y="2976250"/>
                  <a:ext cx="8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37" extrusionOk="0">
                      <a:moveTo>
                        <a:pt x="126" y="1"/>
                      </a:moveTo>
                      <a:cubicBezTo>
                        <a:pt x="126" y="1"/>
                        <a:pt x="126" y="843"/>
                        <a:pt x="0" y="1532"/>
                      </a:cubicBezTo>
                      <a:cubicBezTo>
                        <a:pt x="181" y="1758"/>
                        <a:pt x="142" y="2137"/>
                        <a:pt x="223" y="2637"/>
                      </a:cubicBezTo>
                      <a:cubicBezTo>
                        <a:pt x="193" y="2087"/>
                        <a:pt x="329" y="1454"/>
                        <a:pt x="329" y="1454"/>
                      </a:cubicBezTo>
                      <a:cubicBezTo>
                        <a:pt x="226" y="12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7" name="Google Shape;9237;p38"/>
                <p:cNvSpPr/>
                <p:nvPr/>
              </p:nvSpPr>
              <p:spPr>
                <a:xfrm>
                  <a:off x="4067650" y="2811450"/>
                  <a:ext cx="820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637" extrusionOk="0">
                      <a:moveTo>
                        <a:pt x="126" y="0"/>
                      </a:moveTo>
                      <a:cubicBezTo>
                        <a:pt x="126" y="0"/>
                        <a:pt x="126" y="846"/>
                        <a:pt x="1" y="1532"/>
                      </a:cubicBezTo>
                      <a:cubicBezTo>
                        <a:pt x="177" y="1755"/>
                        <a:pt x="143" y="2134"/>
                        <a:pt x="224" y="2637"/>
                      </a:cubicBezTo>
                      <a:cubicBezTo>
                        <a:pt x="191" y="2093"/>
                        <a:pt x="327" y="1454"/>
                        <a:pt x="327" y="1454"/>
                      </a:cubicBezTo>
                      <a:cubicBezTo>
                        <a:pt x="227" y="12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8" name="Google Shape;9238;p38"/>
                <p:cNvSpPr/>
                <p:nvPr/>
              </p:nvSpPr>
              <p:spPr>
                <a:xfrm>
                  <a:off x="4094575" y="2978825"/>
                  <a:ext cx="820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428" extrusionOk="0">
                      <a:moveTo>
                        <a:pt x="126" y="1"/>
                      </a:moveTo>
                      <a:cubicBezTo>
                        <a:pt x="126" y="1"/>
                        <a:pt x="126" y="779"/>
                        <a:pt x="1" y="1410"/>
                      </a:cubicBezTo>
                      <a:cubicBezTo>
                        <a:pt x="179" y="1619"/>
                        <a:pt x="146" y="1968"/>
                        <a:pt x="224" y="2428"/>
                      </a:cubicBezTo>
                      <a:cubicBezTo>
                        <a:pt x="193" y="1926"/>
                        <a:pt x="327" y="1340"/>
                        <a:pt x="327" y="1340"/>
                      </a:cubicBezTo>
                      <a:cubicBezTo>
                        <a:pt x="227" y="11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9" name="Google Shape;9239;p38"/>
                <p:cNvSpPr/>
                <p:nvPr/>
              </p:nvSpPr>
              <p:spPr>
                <a:xfrm>
                  <a:off x="4089775" y="2811725"/>
                  <a:ext cx="825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428" extrusionOk="0">
                      <a:moveTo>
                        <a:pt x="126" y="0"/>
                      </a:moveTo>
                      <a:cubicBezTo>
                        <a:pt x="126" y="0"/>
                        <a:pt x="126" y="779"/>
                        <a:pt x="0" y="1409"/>
                      </a:cubicBezTo>
                      <a:cubicBezTo>
                        <a:pt x="179" y="1616"/>
                        <a:pt x="143" y="1967"/>
                        <a:pt x="223" y="2428"/>
                      </a:cubicBezTo>
                      <a:cubicBezTo>
                        <a:pt x="193" y="1925"/>
                        <a:pt x="329" y="1340"/>
                        <a:pt x="329" y="1340"/>
                      </a:cubicBezTo>
                      <a:cubicBezTo>
                        <a:pt x="226" y="11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0" name="Google Shape;9240;p38"/>
                <p:cNvSpPr/>
                <p:nvPr/>
              </p:nvSpPr>
              <p:spPr>
                <a:xfrm>
                  <a:off x="4027775" y="2646300"/>
                  <a:ext cx="9150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828" extrusionOk="0">
                      <a:moveTo>
                        <a:pt x="50" y="0"/>
                      </a:moveTo>
                      <a:cubicBezTo>
                        <a:pt x="39" y="0"/>
                        <a:pt x="28" y="3"/>
                        <a:pt x="17" y="3"/>
                      </a:cubicBezTo>
                      <a:cubicBezTo>
                        <a:pt x="9" y="156"/>
                        <a:pt x="0" y="326"/>
                        <a:pt x="0" y="505"/>
                      </a:cubicBezTo>
                      <a:cubicBezTo>
                        <a:pt x="0" y="1236"/>
                        <a:pt x="92" y="1827"/>
                        <a:pt x="207" y="1827"/>
                      </a:cubicBezTo>
                      <a:cubicBezTo>
                        <a:pt x="268" y="1827"/>
                        <a:pt x="324" y="1649"/>
                        <a:pt x="363" y="1370"/>
                      </a:cubicBezTo>
                      <a:lnTo>
                        <a:pt x="363" y="312"/>
                      </a:lnTo>
                      <a:lnTo>
                        <a:pt x="366" y="312"/>
                      </a:lnTo>
                      <a:cubicBezTo>
                        <a:pt x="366" y="140"/>
                        <a:pt x="223" y="0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1" name="Google Shape;9241;p38"/>
                <p:cNvSpPr/>
                <p:nvPr/>
              </p:nvSpPr>
              <p:spPr>
                <a:xfrm>
                  <a:off x="4166825" y="3138200"/>
                  <a:ext cx="66575" cy="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4177" extrusionOk="0">
                      <a:moveTo>
                        <a:pt x="182" y="0"/>
                      </a:moveTo>
                      <a:cubicBezTo>
                        <a:pt x="82" y="0"/>
                        <a:pt x="1" y="84"/>
                        <a:pt x="9" y="182"/>
                      </a:cubicBezTo>
                      <a:lnTo>
                        <a:pt x="266" y="4015"/>
                      </a:lnTo>
                      <a:cubicBezTo>
                        <a:pt x="274" y="4107"/>
                        <a:pt x="347" y="4177"/>
                        <a:pt x="442" y="4177"/>
                      </a:cubicBezTo>
                      <a:lnTo>
                        <a:pt x="2336" y="4177"/>
                      </a:lnTo>
                      <a:cubicBezTo>
                        <a:pt x="2517" y="4177"/>
                        <a:pt x="2662" y="4026"/>
                        <a:pt x="2651" y="3847"/>
                      </a:cubicBezTo>
                      <a:lnTo>
                        <a:pt x="2411" y="293"/>
                      </a:lnTo>
                      <a:cubicBezTo>
                        <a:pt x="2400" y="126"/>
                        <a:pt x="2263" y="0"/>
                        <a:pt x="20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2" name="Google Shape;9242;p38"/>
                <p:cNvSpPr/>
                <p:nvPr/>
              </p:nvSpPr>
              <p:spPr>
                <a:xfrm>
                  <a:off x="4169900" y="3137350"/>
                  <a:ext cx="65250" cy="10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0" h="4077" extrusionOk="0">
                      <a:moveTo>
                        <a:pt x="179" y="1"/>
                      </a:moveTo>
                      <a:cubicBezTo>
                        <a:pt x="82" y="1"/>
                        <a:pt x="1" y="82"/>
                        <a:pt x="6" y="179"/>
                      </a:cubicBezTo>
                      <a:lnTo>
                        <a:pt x="263" y="3921"/>
                      </a:lnTo>
                      <a:cubicBezTo>
                        <a:pt x="269" y="4007"/>
                        <a:pt x="341" y="4077"/>
                        <a:pt x="433" y="4077"/>
                      </a:cubicBezTo>
                      <a:lnTo>
                        <a:pt x="2291" y="4077"/>
                      </a:lnTo>
                      <a:cubicBezTo>
                        <a:pt x="2470" y="4077"/>
                        <a:pt x="2609" y="3932"/>
                        <a:pt x="2598" y="3756"/>
                      </a:cubicBezTo>
                      <a:lnTo>
                        <a:pt x="2364" y="283"/>
                      </a:lnTo>
                      <a:cubicBezTo>
                        <a:pt x="2350" y="126"/>
                        <a:pt x="2219" y="1"/>
                        <a:pt x="20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3" name="Google Shape;9243;p38"/>
                <p:cNvSpPr/>
                <p:nvPr/>
              </p:nvSpPr>
              <p:spPr>
                <a:xfrm>
                  <a:off x="4169900" y="3137300"/>
                  <a:ext cx="61675" cy="10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4076" extrusionOk="0">
                      <a:moveTo>
                        <a:pt x="179" y="0"/>
                      </a:moveTo>
                      <a:cubicBezTo>
                        <a:pt x="82" y="0"/>
                        <a:pt x="1" y="78"/>
                        <a:pt x="6" y="176"/>
                      </a:cubicBezTo>
                      <a:lnTo>
                        <a:pt x="263" y="3920"/>
                      </a:lnTo>
                      <a:cubicBezTo>
                        <a:pt x="269" y="4006"/>
                        <a:pt x="341" y="4076"/>
                        <a:pt x="433" y="4076"/>
                      </a:cubicBezTo>
                      <a:lnTo>
                        <a:pt x="2291" y="4076"/>
                      </a:lnTo>
                      <a:cubicBezTo>
                        <a:pt x="2358" y="4076"/>
                        <a:pt x="2417" y="4054"/>
                        <a:pt x="2467" y="4023"/>
                      </a:cubicBezTo>
                      <a:lnTo>
                        <a:pt x="2467" y="4023"/>
                      </a:lnTo>
                      <a:lnTo>
                        <a:pt x="654" y="4026"/>
                      </a:lnTo>
                      <a:cubicBezTo>
                        <a:pt x="561" y="4026"/>
                        <a:pt x="489" y="3962"/>
                        <a:pt x="481" y="3872"/>
                      </a:cubicBezTo>
                      <a:lnTo>
                        <a:pt x="227" y="215"/>
                      </a:lnTo>
                      <a:cubicBezTo>
                        <a:pt x="221" y="120"/>
                        <a:pt x="299" y="39"/>
                        <a:pt x="397" y="39"/>
                      </a:cubicBezTo>
                      <a:lnTo>
                        <a:pt x="2205" y="39"/>
                      </a:lnTo>
                      <a:cubicBezTo>
                        <a:pt x="2160" y="17"/>
                        <a:pt x="2107" y="0"/>
                        <a:pt x="205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4" name="Google Shape;9244;p38"/>
                <p:cNvSpPr/>
                <p:nvPr/>
              </p:nvSpPr>
              <p:spPr>
                <a:xfrm>
                  <a:off x="4189725" y="3145875"/>
                  <a:ext cx="5725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465" extrusionOk="0">
                      <a:moveTo>
                        <a:pt x="47" y="0"/>
                      </a:moveTo>
                      <a:cubicBezTo>
                        <a:pt x="47" y="0"/>
                        <a:pt x="47" y="0"/>
                        <a:pt x="48" y="1"/>
                      </a:cubicBezTo>
                      <a:lnTo>
                        <a:pt x="48" y="1"/>
                      </a:lnTo>
                      <a:cubicBezTo>
                        <a:pt x="47" y="0"/>
                        <a:pt x="47" y="0"/>
                        <a:pt x="47" y="0"/>
                      </a:cubicBezTo>
                      <a:close/>
                      <a:moveTo>
                        <a:pt x="48" y="1"/>
                      </a:moveTo>
                      <a:lnTo>
                        <a:pt x="48" y="1"/>
                      </a:lnTo>
                      <a:cubicBezTo>
                        <a:pt x="50" y="20"/>
                        <a:pt x="124" y="636"/>
                        <a:pt x="0" y="809"/>
                      </a:cubicBezTo>
                      <a:cubicBezTo>
                        <a:pt x="100" y="935"/>
                        <a:pt x="103" y="971"/>
                        <a:pt x="165" y="1465"/>
                      </a:cubicBezTo>
                      <a:cubicBezTo>
                        <a:pt x="137" y="963"/>
                        <a:pt x="229" y="809"/>
                        <a:pt x="229" y="809"/>
                      </a:cubicBezTo>
                      <a:cubicBezTo>
                        <a:pt x="135" y="713"/>
                        <a:pt x="50" y="21"/>
                        <a:pt x="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5" name="Google Shape;9245;p38"/>
                <p:cNvSpPr/>
                <p:nvPr/>
              </p:nvSpPr>
              <p:spPr>
                <a:xfrm>
                  <a:off x="4216000" y="3145875"/>
                  <a:ext cx="5750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5" extrusionOk="0">
                      <a:moveTo>
                        <a:pt x="51" y="0"/>
                      </a:moveTo>
                      <a:cubicBezTo>
                        <a:pt x="51" y="3"/>
                        <a:pt x="126" y="634"/>
                        <a:pt x="1" y="809"/>
                      </a:cubicBezTo>
                      <a:cubicBezTo>
                        <a:pt x="101" y="935"/>
                        <a:pt x="107" y="971"/>
                        <a:pt x="168" y="1465"/>
                      </a:cubicBezTo>
                      <a:cubicBezTo>
                        <a:pt x="140" y="963"/>
                        <a:pt x="230" y="809"/>
                        <a:pt x="230" y="809"/>
                      </a:cubicBezTo>
                      <a:cubicBezTo>
                        <a:pt x="138" y="712"/>
                        <a:pt x="51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6" name="Google Shape;9246;p38"/>
                <p:cNvSpPr/>
                <p:nvPr/>
              </p:nvSpPr>
              <p:spPr>
                <a:xfrm>
                  <a:off x="4192700" y="3196575"/>
                  <a:ext cx="582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1466" extrusionOk="0">
                      <a:moveTo>
                        <a:pt x="51" y="0"/>
                      </a:moveTo>
                      <a:cubicBezTo>
                        <a:pt x="52" y="3"/>
                        <a:pt x="126" y="631"/>
                        <a:pt x="1" y="809"/>
                      </a:cubicBezTo>
                      <a:cubicBezTo>
                        <a:pt x="104" y="935"/>
                        <a:pt x="107" y="968"/>
                        <a:pt x="168" y="1465"/>
                      </a:cubicBezTo>
                      <a:cubicBezTo>
                        <a:pt x="140" y="963"/>
                        <a:pt x="233" y="809"/>
                        <a:pt x="233" y="809"/>
                      </a:cubicBezTo>
                      <a:cubicBezTo>
                        <a:pt x="138" y="712"/>
                        <a:pt x="52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7" name="Google Shape;9247;p38"/>
                <p:cNvSpPr/>
                <p:nvPr/>
              </p:nvSpPr>
              <p:spPr>
                <a:xfrm>
                  <a:off x="4219150" y="3196575"/>
                  <a:ext cx="575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6" extrusionOk="0">
                      <a:moveTo>
                        <a:pt x="48" y="0"/>
                      </a:moveTo>
                      <a:cubicBezTo>
                        <a:pt x="48" y="3"/>
                        <a:pt x="126" y="631"/>
                        <a:pt x="0" y="809"/>
                      </a:cubicBezTo>
                      <a:cubicBezTo>
                        <a:pt x="101" y="935"/>
                        <a:pt x="104" y="968"/>
                        <a:pt x="168" y="1465"/>
                      </a:cubicBezTo>
                      <a:cubicBezTo>
                        <a:pt x="140" y="963"/>
                        <a:pt x="229" y="809"/>
                        <a:pt x="229" y="809"/>
                      </a:cubicBezTo>
                      <a:cubicBezTo>
                        <a:pt x="137" y="712"/>
                        <a:pt x="48" y="3"/>
                        <a:pt x="4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248" name="Google Shape;9248;p38"/>
              <p:cNvGrpSpPr/>
              <p:nvPr/>
            </p:nvGrpSpPr>
            <p:grpSpPr>
              <a:xfrm>
                <a:off x="1521811" y="3054672"/>
                <a:ext cx="3163325" cy="1392486"/>
                <a:chOff x="4269425" y="2829725"/>
                <a:chExt cx="994725" cy="437875"/>
              </a:xfrm>
            </p:grpSpPr>
            <p:sp>
              <p:nvSpPr>
                <p:cNvPr id="9249" name="Google Shape;9249;p38"/>
                <p:cNvSpPr/>
                <p:nvPr/>
              </p:nvSpPr>
              <p:spPr>
                <a:xfrm>
                  <a:off x="4277025" y="3068600"/>
                  <a:ext cx="115750" cy="6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2707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2182"/>
                      </a:lnTo>
                      <a:cubicBezTo>
                        <a:pt x="1" y="2472"/>
                        <a:pt x="235" y="2706"/>
                        <a:pt x="525" y="2706"/>
                      </a:cubicBezTo>
                      <a:lnTo>
                        <a:pt x="4105" y="2706"/>
                      </a:lnTo>
                      <a:cubicBezTo>
                        <a:pt x="4395" y="2706"/>
                        <a:pt x="4629" y="2472"/>
                        <a:pt x="4629" y="2182"/>
                      </a:cubicBezTo>
                      <a:lnTo>
                        <a:pt x="4629" y="522"/>
                      </a:lnTo>
                      <a:cubicBezTo>
                        <a:pt x="4629" y="232"/>
                        <a:pt x="4395" y="0"/>
                        <a:pt x="410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0" name="Google Shape;9250;p38"/>
                <p:cNvSpPr/>
                <p:nvPr/>
              </p:nvSpPr>
              <p:spPr>
                <a:xfrm>
                  <a:off x="5078950" y="3079950"/>
                  <a:ext cx="95100" cy="4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882" extrusionOk="0">
                      <a:moveTo>
                        <a:pt x="523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1360"/>
                      </a:lnTo>
                      <a:cubicBezTo>
                        <a:pt x="1" y="1647"/>
                        <a:pt x="232" y="1881"/>
                        <a:pt x="523" y="1881"/>
                      </a:cubicBezTo>
                      <a:lnTo>
                        <a:pt x="3282" y="1881"/>
                      </a:lnTo>
                      <a:cubicBezTo>
                        <a:pt x="3572" y="1881"/>
                        <a:pt x="3803" y="1647"/>
                        <a:pt x="3803" y="1360"/>
                      </a:cubicBezTo>
                      <a:lnTo>
                        <a:pt x="3803" y="525"/>
                      </a:lnTo>
                      <a:cubicBezTo>
                        <a:pt x="3803" y="235"/>
                        <a:pt x="3572" y="1"/>
                        <a:pt x="328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1" name="Google Shape;9251;p38"/>
                <p:cNvSpPr/>
                <p:nvPr/>
              </p:nvSpPr>
              <p:spPr>
                <a:xfrm>
                  <a:off x="4679050" y="2930500"/>
                  <a:ext cx="13050" cy="1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" h="517" extrusionOk="0">
                      <a:moveTo>
                        <a:pt x="250" y="0"/>
                      </a:moveTo>
                      <a:cubicBezTo>
                        <a:pt x="112" y="0"/>
                        <a:pt x="0" y="118"/>
                        <a:pt x="0" y="257"/>
                      </a:cubicBezTo>
                      <a:cubicBezTo>
                        <a:pt x="0" y="399"/>
                        <a:pt x="117" y="517"/>
                        <a:pt x="260" y="517"/>
                      </a:cubicBezTo>
                      <a:cubicBezTo>
                        <a:pt x="405" y="517"/>
                        <a:pt x="522" y="399"/>
                        <a:pt x="522" y="257"/>
                      </a:cubicBezTo>
                      <a:cubicBezTo>
                        <a:pt x="522" y="115"/>
                        <a:pt x="405" y="0"/>
                        <a:pt x="260" y="0"/>
                      </a:cubicBezTo>
                      <a:cubicBezTo>
                        <a:pt x="256" y="0"/>
                        <a:pt x="253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2" name="Google Shape;9252;p38"/>
                <p:cNvSpPr/>
                <p:nvPr/>
              </p:nvSpPr>
              <p:spPr>
                <a:xfrm>
                  <a:off x="4588225" y="2942425"/>
                  <a:ext cx="194700" cy="9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8" h="3642" extrusionOk="0">
                      <a:moveTo>
                        <a:pt x="3893" y="0"/>
                      </a:moveTo>
                      <a:cubicBezTo>
                        <a:pt x="1825" y="0"/>
                        <a:pt x="138" y="1607"/>
                        <a:pt x="1" y="3641"/>
                      </a:cubicBezTo>
                      <a:lnTo>
                        <a:pt x="7787" y="3641"/>
                      </a:lnTo>
                      <a:cubicBezTo>
                        <a:pt x="7653" y="1607"/>
                        <a:pt x="5963" y="0"/>
                        <a:pt x="389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3" name="Google Shape;9253;p38"/>
                <p:cNvSpPr/>
                <p:nvPr/>
              </p:nvSpPr>
              <p:spPr>
                <a:xfrm>
                  <a:off x="4635600" y="2942350"/>
                  <a:ext cx="147250" cy="9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0" h="3645" extrusionOk="0">
                      <a:moveTo>
                        <a:pt x="1998" y="1"/>
                      </a:moveTo>
                      <a:cubicBezTo>
                        <a:pt x="1267" y="1"/>
                        <a:pt x="583" y="202"/>
                        <a:pt x="0" y="550"/>
                      </a:cubicBezTo>
                      <a:cubicBezTo>
                        <a:pt x="101" y="1426"/>
                        <a:pt x="1032" y="2486"/>
                        <a:pt x="2413" y="3187"/>
                      </a:cubicBezTo>
                      <a:cubicBezTo>
                        <a:pt x="2798" y="3382"/>
                        <a:pt x="3189" y="3535"/>
                        <a:pt x="3566" y="3644"/>
                      </a:cubicBezTo>
                      <a:lnTo>
                        <a:pt x="5889" y="3644"/>
                      </a:lnTo>
                      <a:cubicBezTo>
                        <a:pt x="5756" y="1608"/>
                        <a:pt x="4065" y="1"/>
                        <a:pt x="1998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4" name="Google Shape;9254;p38"/>
                <p:cNvSpPr/>
                <p:nvPr/>
              </p:nvSpPr>
              <p:spPr>
                <a:xfrm>
                  <a:off x="4583425" y="3031425"/>
                  <a:ext cx="206675" cy="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7" h="377" extrusionOk="0">
                      <a:moveTo>
                        <a:pt x="0" y="0"/>
                      </a:moveTo>
                      <a:lnTo>
                        <a:pt x="293" y="377"/>
                      </a:lnTo>
                      <a:lnTo>
                        <a:pt x="7862" y="377"/>
                      </a:lnTo>
                      <a:lnTo>
                        <a:pt x="826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5" name="Google Shape;9255;p38"/>
                <p:cNvSpPr/>
                <p:nvPr/>
              </p:nvSpPr>
              <p:spPr>
                <a:xfrm>
                  <a:off x="4579100" y="3029325"/>
                  <a:ext cx="211550" cy="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2" h="152" extrusionOk="0">
                      <a:moveTo>
                        <a:pt x="0" y="1"/>
                      </a:moveTo>
                      <a:lnTo>
                        <a:pt x="0" y="151"/>
                      </a:lnTo>
                      <a:lnTo>
                        <a:pt x="8462" y="151"/>
                      </a:lnTo>
                      <a:lnTo>
                        <a:pt x="846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6" name="Google Shape;9256;p38"/>
                <p:cNvSpPr/>
                <p:nvPr/>
              </p:nvSpPr>
              <p:spPr>
                <a:xfrm>
                  <a:off x="4691050" y="2946325"/>
                  <a:ext cx="81475" cy="6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9" h="2453" extrusionOk="0">
                      <a:moveTo>
                        <a:pt x="22" y="1"/>
                      </a:moveTo>
                      <a:lnTo>
                        <a:pt x="22" y="1"/>
                      </a:lnTo>
                      <a:cubicBezTo>
                        <a:pt x="0" y="402"/>
                        <a:pt x="569" y="1103"/>
                        <a:pt x="1431" y="1691"/>
                      </a:cubicBezTo>
                      <a:cubicBezTo>
                        <a:pt x="2123" y="2166"/>
                        <a:pt x="2818" y="2445"/>
                        <a:pt x="3259" y="2453"/>
                      </a:cubicBezTo>
                      <a:cubicBezTo>
                        <a:pt x="2787" y="1086"/>
                        <a:pt x="1523" y="84"/>
                        <a:pt x="2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7" name="Google Shape;9257;p38"/>
                <p:cNvSpPr/>
                <p:nvPr/>
              </p:nvSpPr>
              <p:spPr>
                <a:xfrm>
                  <a:off x="4291900" y="3101725"/>
                  <a:ext cx="56025" cy="16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1" h="6599" extrusionOk="0">
                      <a:moveTo>
                        <a:pt x="0" y="0"/>
                      </a:moveTo>
                      <a:lnTo>
                        <a:pt x="837" y="6598"/>
                      </a:lnTo>
                      <a:lnTo>
                        <a:pt x="993" y="6598"/>
                      </a:lnTo>
                      <a:lnTo>
                        <a:pt x="22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8" name="Google Shape;9258;p38"/>
                <p:cNvSpPr/>
                <p:nvPr/>
              </p:nvSpPr>
              <p:spPr>
                <a:xfrm>
                  <a:off x="4333725" y="3101225"/>
                  <a:ext cx="56050" cy="16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2" h="6655" extrusionOk="0">
                      <a:moveTo>
                        <a:pt x="1" y="1"/>
                      </a:moveTo>
                      <a:lnTo>
                        <a:pt x="687" y="6654"/>
                      </a:lnTo>
                      <a:lnTo>
                        <a:pt x="846" y="6654"/>
                      </a:lnTo>
                      <a:lnTo>
                        <a:pt x="224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9" name="Google Shape;9259;p38"/>
                <p:cNvSpPr/>
                <p:nvPr/>
              </p:nvSpPr>
              <p:spPr>
                <a:xfrm>
                  <a:off x="5195775" y="3102900"/>
                  <a:ext cx="53250" cy="16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0" h="6552" extrusionOk="0">
                      <a:moveTo>
                        <a:pt x="1" y="1"/>
                      </a:moveTo>
                      <a:lnTo>
                        <a:pt x="994" y="6551"/>
                      </a:lnTo>
                      <a:lnTo>
                        <a:pt x="1159" y="6551"/>
                      </a:lnTo>
                      <a:lnTo>
                        <a:pt x="21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0" name="Google Shape;9260;p38"/>
                <p:cNvSpPr/>
                <p:nvPr/>
              </p:nvSpPr>
              <p:spPr>
                <a:xfrm>
                  <a:off x="5150450" y="3102500"/>
                  <a:ext cx="45350" cy="1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4" h="6568" extrusionOk="0">
                      <a:moveTo>
                        <a:pt x="0" y="0"/>
                      </a:moveTo>
                      <a:lnTo>
                        <a:pt x="1150" y="6567"/>
                      </a:lnTo>
                      <a:lnTo>
                        <a:pt x="1317" y="6567"/>
                      </a:lnTo>
                      <a:lnTo>
                        <a:pt x="181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1" name="Google Shape;9261;p38"/>
                <p:cNvSpPr/>
                <p:nvPr/>
              </p:nvSpPr>
              <p:spPr>
                <a:xfrm>
                  <a:off x="4269425" y="3037350"/>
                  <a:ext cx="994725" cy="16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89" h="6424" extrusionOk="0">
                      <a:moveTo>
                        <a:pt x="640" y="0"/>
                      </a:moveTo>
                      <a:cubicBezTo>
                        <a:pt x="285" y="0"/>
                        <a:pt x="1" y="302"/>
                        <a:pt x="34" y="653"/>
                      </a:cubicBezTo>
                      <a:lnTo>
                        <a:pt x="511" y="6191"/>
                      </a:lnTo>
                      <a:cubicBezTo>
                        <a:pt x="3091" y="6362"/>
                        <a:pt x="5655" y="6423"/>
                        <a:pt x="8234" y="6423"/>
                      </a:cubicBezTo>
                      <a:cubicBezTo>
                        <a:pt x="14829" y="6423"/>
                        <a:pt x="21529" y="6022"/>
                        <a:pt x="28882" y="6022"/>
                      </a:cubicBezTo>
                      <a:cubicBezTo>
                        <a:pt x="32216" y="6022"/>
                        <a:pt x="35684" y="6104"/>
                        <a:pt x="39337" y="6344"/>
                      </a:cubicBezTo>
                      <a:lnTo>
                        <a:pt x="39761" y="645"/>
                      </a:lnTo>
                      <a:cubicBezTo>
                        <a:pt x="39789" y="296"/>
                        <a:pt x="39510" y="0"/>
                        <a:pt x="391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2" name="Google Shape;9262;p38"/>
                <p:cNvSpPr/>
                <p:nvPr/>
              </p:nvSpPr>
              <p:spPr>
                <a:xfrm>
                  <a:off x="4273325" y="3037350"/>
                  <a:ext cx="990825" cy="15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3" h="6345" extrusionOk="0">
                      <a:moveTo>
                        <a:pt x="484" y="0"/>
                      </a:moveTo>
                      <a:cubicBezTo>
                        <a:pt x="286" y="0"/>
                        <a:pt x="110" y="95"/>
                        <a:pt x="1" y="237"/>
                      </a:cubicBezTo>
                      <a:lnTo>
                        <a:pt x="35875" y="237"/>
                      </a:lnTo>
                      <a:cubicBezTo>
                        <a:pt x="36232" y="237"/>
                        <a:pt x="36511" y="553"/>
                        <a:pt x="36483" y="918"/>
                      </a:cubicBezTo>
                      <a:lnTo>
                        <a:pt x="36112" y="6177"/>
                      </a:lnTo>
                      <a:cubicBezTo>
                        <a:pt x="37125" y="6222"/>
                        <a:pt x="38146" y="6275"/>
                        <a:pt x="39184" y="6344"/>
                      </a:cubicBezTo>
                      <a:lnTo>
                        <a:pt x="39608" y="645"/>
                      </a:lnTo>
                      <a:cubicBezTo>
                        <a:pt x="39633" y="296"/>
                        <a:pt x="39354" y="0"/>
                        <a:pt x="3899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3" name="Google Shape;9263;p38"/>
                <p:cNvSpPr/>
                <p:nvPr/>
              </p:nvSpPr>
              <p:spPr>
                <a:xfrm>
                  <a:off x="4282625" y="3051925"/>
                  <a:ext cx="8324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7" h="5839" extrusionOk="0">
                      <a:moveTo>
                        <a:pt x="13838" y="0"/>
                      </a:moveTo>
                      <a:cubicBezTo>
                        <a:pt x="6959" y="0"/>
                        <a:pt x="1545" y="3843"/>
                        <a:pt x="0" y="5608"/>
                      </a:cubicBezTo>
                      <a:cubicBezTo>
                        <a:pt x="2575" y="5778"/>
                        <a:pt x="5134" y="5839"/>
                        <a:pt x="7708" y="5839"/>
                      </a:cubicBezTo>
                      <a:cubicBezTo>
                        <a:pt x="14289" y="5839"/>
                        <a:pt x="20976" y="5440"/>
                        <a:pt x="28312" y="5440"/>
                      </a:cubicBezTo>
                      <a:cubicBezTo>
                        <a:pt x="29940" y="5440"/>
                        <a:pt x="31599" y="5459"/>
                        <a:pt x="33296" y="5507"/>
                      </a:cubicBezTo>
                      <a:cubicBezTo>
                        <a:pt x="20974" y="3225"/>
                        <a:pt x="20416" y="0"/>
                        <a:pt x="13846" y="0"/>
                      </a:cubicBezTo>
                      <a:cubicBezTo>
                        <a:pt x="13843" y="0"/>
                        <a:pt x="13841" y="0"/>
                        <a:pt x="138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4" name="Google Shape;9264;p38"/>
                <p:cNvSpPr/>
                <p:nvPr/>
              </p:nvSpPr>
              <p:spPr>
                <a:xfrm>
                  <a:off x="4277950" y="3129150"/>
                  <a:ext cx="981675" cy="2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7" h="1190" extrusionOk="0">
                      <a:moveTo>
                        <a:pt x="29089" y="1"/>
                      </a:moveTo>
                      <a:cubicBezTo>
                        <a:pt x="21322" y="1"/>
                        <a:pt x="14245" y="421"/>
                        <a:pt x="7281" y="421"/>
                      </a:cubicBezTo>
                      <a:cubicBezTo>
                        <a:pt x="4849" y="421"/>
                        <a:pt x="2430" y="370"/>
                        <a:pt x="0" y="231"/>
                      </a:cubicBezTo>
                      <a:lnTo>
                        <a:pt x="0" y="231"/>
                      </a:lnTo>
                      <a:lnTo>
                        <a:pt x="61" y="957"/>
                      </a:lnTo>
                      <a:cubicBezTo>
                        <a:pt x="2662" y="1128"/>
                        <a:pt x="5246" y="1189"/>
                        <a:pt x="7847" y="1189"/>
                      </a:cubicBezTo>
                      <a:cubicBezTo>
                        <a:pt x="14494" y="1189"/>
                        <a:pt x="21248" y="787"/>
                        <a:pt x="28661" y="787"/>
                      </a:cubicBezTo>
                      <a:cubicBezTo>
                        <a:pt x="32022" y="787"/>
                        <a:pt x="35519" y="870"/>
                        <a:pt x="39202" y="1110"/>
                      </a:cubicBezTo>
                      <a:lnTo>
                        <a:pt x="39266" y="284"/>
                      </a:lnTo>
                      <a:cubicBezTo>
                        <a:pt x="35724" y="75"/>
                        <a:pt x="32346" y="1"/>
                        <a:pt x="2908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5" name="Google Shape;9265;p38"/>
                <p:cNvSpPr/>
                <p:nvPr/>
              </p:nvSpPr>
              <p:spPr>
                <a:xfrm>
                  <a:off x="5177800" y="3132550"/>
                  <a:ext cx="81825" cy="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" h="980" extrusionOk="0">
                      <a:moveTo>
                        <a:pt x="78" y="0"/>
                      </a:moveTo>
                      <a:lnTo>
                        <a:pt x="0" y="807"/>
                      </a:lnTo>
                      <a:cubicBezTo>
                        <a:pt x="1055" y="851"/>
                        <a:pt x="2120" y="907"/>
                        <a:pt x="3208" y="980"/>
                      </a:cubicBezTo>
                      <a:lnTo>
                        <a:pt x="3272" y="154"/>
                      </a:lnTo>
                      <a:cubicBezTo>
                        <a:pt x="2190" y="87"/>
                        <a:pt x="1127" y="39"/>
                        <a:pt x="7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6" name="Google Shape;9266;p38"/>
                <p:cNvSpPr/>
                <p:nvPr/>
              </p:nvSpPr>
              <p:spPr>
                <a:xfrm>
                  <a:off x="4927050" y="2829725"/>
                  <a:ext cx="18500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189" extrusionOk="0">
                      <a:moveTo>
                        <a:pt x="408" y="0"/>
                      </a:moveTo>
                      <a:lnTo>
                        <a:pt x="408" y="0"/>
                      </a:lnTo>
                      <a:cubicBezTo>
                        <a:pt x="218" y="368"/>
                        <a:pt x="1" y="1189"/>
                        <a:pt x="419" y="1189"/>
                      </a:cubicBezTo>
                      <a:cubicBezTo>
                        <a:pt x="623" y="1189"/>
                        <a:pt x="740" y="1046"/>
                        <a:pt x="698" y="689"/>
                      </a:cubicBezTo>
                      <a:cubicBezTo>
                        <a:pt x="659" y="338"/>
                        <a:pt x="408" y="0"/>
                        <a:pt x="408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7" name="Google Shape;9267;p38"/>
                <p:cNvSpPr/>
                <p:nvPr/>
              </p:nvSpPr>
              <p:spPr>
                <a:xfrm>
                  <a:off x="4972250" y="2861875"/>
                  <a:ext cx="1557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989" extrusionOk="0">
                      <a:moveTo>
                        <a:pt x="240" y="0"/>
                      </a:moveTo>
                      <a:lnTo>
                        <a:pt x="240" y="0"/>
                      </a:lnTo>
                      <a:cubicBezTo>
                        <a:pt x="65" y="299"/>
                        <a:pt x="0" y="826"/>
                        <a:pt x="246" y="968"/>
                      </a:cubicBezTo>
                      <a:cubicBezTo>
                        <a:pt x="270" y="982"/>
                        <a:pt x="295" y="988"/>
                        <a:pt x="321" y="988"/>
                      </a:cubicBezTo>
                      <a:cubicBezTo>
                        <a:pt x="468" y="988"/>
                        <a:pt x="622" y="782"/>
                        <a:pt x="494" y="564"/>
                      </a:cubicBezTo>
                      <a:cubicBezTo>
                        <a:pt x="299" y="226"/>
                        <a:pt x="240" y="0"/>
                        <a:pt x="240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8" name="Google Shape;9268;p38"/>
                <p:cNvSpPr/>
                <p:nvPr/>
              </p:nvSpPr>
              <p:spPr>
                <a:xfrm>
                  <a:off x="4932700" y="2843450"/>
                  <a:ext cx="922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646" extrusionOk="0">
                      <a:moveTo>
                        <a:pt x="204" y="1"/>
                      </a:moveTo>
                      <a:cubicBezTo>
                        <a:pt x="107" y="204"/>
                        <a:pt x="1" y="645"/>
                        <a:pt x="207" y="645"/>
                      </a:cubicBezTo>
                      <a:cubicBezTo>
                        <a:pt x="308" y="645"/>
                        <a:pt x="369" y="570"/>
                        <a:pt x="347" y="377"/>
                      </a:cubicBezTo>
                      <a:cubicBezTo>
                        <a:pt x="327" y="185"/>
                        <a:pt x="204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9" name="Google Shape;9269;p38"/>
                <p:cNvSpPr/>
                <p:nvPr/>
              </p:nvSpPr>
              <p:spPr>
                <a:xfrm>
                  <a:off x="4888975" y="2847500"/>
                  <a:ext cx="1900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" h="1346" extrusionOk="0">
                      <a:moveTo>
                        <a:pt x="293" y="1"/>
                      </a:moveTo>
                      <a:cubicBezTo>
                        <a:pt x="293" y="1"/>
                        <a:pt x="405" y="246"/>
                        <a:pt x="243" y="536"/>
                      </a:cubicBezTo>
                      <a:cubicBezTo>
                        <a:pt x="81" y="824"/>
                        <a:pt x="0" y="1192"/>
                        <a:pt x="397" y="1345"/>
                      </a:cubicBezTo>
                      <a:cubicBezTo>
                        <a:pt x="397" y="1345"/>
                        <a:pt x="759" y="1222"/>
                        <a:pt x="709" y="720"/>
                      </a:cubicBezTo>
                      <a:cubicBezTo>
                        <a:pt x="653" y="215"/>
                        <a:pt x="294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0" name="Google Shape;9270;p38"/>
                <p:cNvSpPr/>
                <p:nvPr/>
              </p:nvSpPr>
              <p:spPr>
                <a:xfrm>
                  <a:off x="4969325" y="2889150"/>
                  <a:ext cx="187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2138" extrusionOk="0">
                      <a:moveTo>
                        <a:pt x="363" y="1"/>
                      </a:moveTo>
                      <a:cubicBezTo>
                        <a:pt x="282" y="1"/>
                        <a:pt x="163" y="91"/>
                        <a:pt x="106" y="181"/>
                      </a:cubicBezTo>
                      <a:cubicBezTo>
                        <a:pt x="0" y="340"/>
                        <a:pt x="76" y="2137"/>
                        <a:pt x="76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51" y="1133"/>
                        <a:pt x="745" y="388"/>
                      </a:cubicBezTo>
                      <a:cubicBezTo>
                        <a:pt x="737" y="268"/>
                        <a:pt x="489" y="28"/>
                        <a:pt x="383" y="3"/>
                      </a:cubicBezTo>
                      <a:cubicBezTo>
                        <a:pt x="376" y="2"/>
                        <a:pt x="370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1" name="Google Shape;9271;p38"/>
                <p:cNvSpPr/>
                <p:nvPr/>
              </p:nvSpPr>
              <p:spPr>
                <a:xfrm>
                  <a:off x="497015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cubicBezTo>
                        <a:pt x="1" y="581"/>
                        <a:pt x="37" y="1510"/>
                        <a:pt x="37" y="1510"/>
                      </a:cubicBezTo>
                      <a:lnTo>
                        <a:pt x="690" y="1510"/>
                      </a:lnTo>
                      <a:cubicBezTo>
                        <a:pt x="690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2" y="1005"/>
                        <a:pt x="573" y="1044"/>
                        <a:pt x="503" y="1044"/>
                      </a:cubicBezTo>
                      <a:cubicBezTo>
                        <a:pt x="269" y="1044"/>
                        <a:pt x="73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2" name="Google Shape;9272;p38"/>
                <p:cNvSpPr/>
                <p:nvPr/>
              </p:nvSpPr>
              <p:spPr>
                <a:xfrm>
                  <a:off x="4890150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4" y="0"/>
                      </a:moveTo>
                      <a:cubicBezTo>
                        <a:pt x="530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6" y="1338"/>
                        <a:pt x="20" y="2463"/>
                        <a:pt x="20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62" y="206"/>
                      </a:cubicBezTo>
                      <a:cubicBezTo>
                        <a:pt x="652" y="118"/>
                        <a:pt x="657" y="0"/>
                        <a:pt x="564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3" name="Google Shape;9273;p38"/>
                <p:cNvSpPr/>
                <p:nvPr/>
              </p:nvSpPr>
              <p:spPr>
                <a:xfrm>
                  <a:off x="4890375" y="2898900"/>
                  <a:ext cx="176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0" y="553"/>
                        <a:pt x="433" y="955"/>
                        <a:pt x="212" y="955"/>
                      </a:cubicBezTo>
                      <a:cubicBezTo>
                        <a:pt x="137" y="955"/>
                        <a:pt x="62" y="907"/>
                        <a:pt x="0" y="821"/>
                      </a:cubicBezTo>
                      <a:lnTo>
                        <a:pt x="0" y="821"/>
                      </a:lnTo>
                      <a:cubicBezTo>
                        <a:pt x="6" y="1301"/>
                        <a:pt x="11" y="1778"/>
                        <a:pt x="11" y="1778"/>
                      </a:cubicBezTo>
                      <a:lnTo>
                        <a:pt x="661" y="1778"/>
                      </a:lnTo>
                      <a:cubicBezTo>
                        <a:pt x="661" y="1778"/>
                        <a:pt x="703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4" name="Google Shape;9274;p38"/>
                <p:cNvSpPr/>
                <p:nvPr/>
              </p:nvSpPr>
              <p:spPr>
                <a:xfrm>
                  <a:off x="4928100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3" y="0"/>
                        <a:pt x="1" y="145"/>
                        <a:pt x="3" y="274"/>
                      </a:cubicBezTo>
                      <a:cubicBezTo>
                        <a:pt x="9" y="810"/>
                        <a:pt x="95" y="3240"/>
                        <a:pt x="95" y="3240"/>
                      </a:cubicBezTo>
                      <a:lnTo>
                        <a:pt x="748" y="3240"/>
                      </a:lnTo>
                      <a:cubicBezTo>
                        <a:pt x="748" y="3240"/>
                        <a:pt x="868" y="908"/>
                        <a:pt x="796" y="297"/>
                      </a:cubicBezTo>
                      <a:cubicBezTo>
                        <a:pt x="779" y="180"/>
                        <a:pt x="796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5" name="Google Shape;9275;p38"/>
                <p:cNvSpPr/>
                <p:nvPr/>
              </p:nvSpPr>
              <p:spPr>
                <a:xfrm>
                  <a:off x="4928175" y="2864650"/>
                  <a:ext cx="20175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3148" extrusionOk="0">
                      <a:moveTo>
                        <a:pt x="65" y="1"/>
                      </a:moveTo>
                      <a:lnTo>
                        <a:pt x="65" y="1"/>
                      </a:ln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2" y="3148"/>
                        <a:pt x="92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7" y="1577"/>
                      </a:cubicBezTo>
                      <a:lnTo>
                        <a:pt x="807" y="1577"/>
                      </a:lnTo>
                      <a:cubicBezTo>
                        <a:pt x="723" y="2001"/>
                        <a:pt x="609" y="2275"/>
                        <a:pt x="480" y="2275"/>
                      </a:cubicBezTo>
                      <a:cubicBezTo>
                        <a:pt x="246" y="2275"/>
                        <a:pt x="56" y="1401"/>
                        <a:pt x="56" y="327"/>
                      </a:cubicBezTo>
                      <a:cubicBezTo>
                        <a:pt x="56" y="216"/>
                        <a:pt x="62" y="107"/>
                        <a:pt x="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6" name="Google Shape;9276;p38"/>
                <p:cNvSpPr/>
                <p:nvPr/>
              </p:nvSpPr>
              <p:spPr>
                <a:xfrm>
                  <a:off x="4900750" y="3027800"/>
                  <a:ext cx="77100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4" h="400" extrusionOk="0">
                      <a:moveTo>
                        <a:pt x="1541" y="0"/>
                      </a:moveTo>
                      <a:cubicBezTo>
                        <a:pt x="721" y="0"/>
                        <a:pt x="51" y="176"/>
                        <a:pt x="1" y="399"/>
                      </a:cubicBezTo>
                      <a:lnTo>
                        <a:pt x="3084" y="399"/>
                      </a:lnTo>
                      <a:cubicBezTo>
                        <a:pt x="3033" y="176"/>
                        <a:pt x="2364" y="0"/>
                        <a:pt x="15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7" name="Google Shape;9277;p38"/>
                <p:cNvSpPr/>
                <p:nvPr/>
              </p:nvSpPr>
              <p:spPr>
                <a:xfrm>
                  <a:off x="493585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89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8" name="Google Shape;9278;p38"/>
                <p:cNvSpPr/>
                <p:nvPr/>
              </p:nvSpPr>
              <p:spPr>
                <a:xfrm>
                  <a:off x="489665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9" name="Google Shape;9279;p38"/>
                <p:cNvSpPr/>
                <p:nvPr/>
              </p:nvSpPr>
              <p:spPr>
                <a:xfrm>
                  <a:off x="489665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0" y="1"/>
                      </a:moveTo>
                      <a:lnTo>
                        <a:pt x="0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0" name="Google Shape;9280;p38"/>
                <p:cNvSpPr/>
                <p:nvPr/>
              </p:nvSpPr>
              <p:spPr>
                <a:xfrm>
                  <a:off x="4930475" y="3019975"/>
                  <a:ext cx="17600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699" extrusionOk="0">
                      <a:moveTo>
                        <a:pt x="352" y="1"/>
                      </a:moveTo>
                      <a:cubicBezTo>
                        <a:pt x="157" y="1"/>
                        <a:pt x="0" y="157"/>
                        <a:pt x="0" y="349"/>
                      </a:cubicBezTo>
                      <a:cubicBezTo>
                        <a:pt x="0" y="542"/>
                        <a:pt x="157" y="698"/>
                        <a:pt x="352" y="698"/>
                      </a:cubicBezTo>
                      <a:cubicBezTo>
                        <a:pt x="547" y="698"/>
                        <a:pt x="703" y="542"/>
                        <a:pt x="703" y="349"/>
                      </a:cubicBezTo>
                      <a:cubicBezTo>
                        <a:pt x="703" y="157"/>
                        <a:pt x="547" y="1"/>
                        <a:pt x="3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1" name="Google Shape;9281;p38"/>
                <p:cNvSpPr/>
                <p:nvPr/>
              </p:nvSpPr>
              <p:spPr>
                <a:xfrm>
                  <a:off x="4933050" y="2983575"/>
                  <a:ext cx="124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6" y="489"/>
                        <a:pt x="497" y="380"/>
                        <a:pt x="497" y="243"/>
                      </a:cubicBezTo>
                      <a:cubicBezTo>
                        <a:pt x="497" y="109"/>
                        <a:pt x="386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2" name="Google Shape;9282;p38"/>
                <p:cNvSpPr/>
                <p:nvPr/>
              </p:nvSpPr>
              <p:spPr>
                <a:xfrm>
                  <a:off x="4931300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3" y="1"/>
                        <a:pt x="1" y="142"/>
                        <a:pt x="1" y="316"/>
                      </a:cubicBezTo>
                      <a:cubicBezTo>
                        <a:pt x="1" y="489"/>
                        <a:pt x="146" y="628"/>
                        <a:pt x="322" y="628"/>
                      </a:cubicBezTo>
                      <a:cubicBezTo>
                        <a:pt x="500" y="628"/>
                        <a:pt x="643" y="489"/>
                        <a:pt x="643" y="316"/>
                      </a:cubicBezTo>
                      <a:cubicBezTo>
                        <a:pt x="643" y="140"/>
                        <a:pt x="500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3" name="Google Shape;9283;p38"/>
                <p:cNvSpPr/>
                <p:nvPr/>
              </p:nvSpPr>
              <p:spPr>
                <a:xfrm>
                  <a:off x="48864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0" y="1"/>
                      </a:moveTo>
                      <a:cubicBezTo>
                        <a:pt x="8" y="269"/>
                        <a:pt x="212" y="484"/>
                        <a:pt x="463" y="484"/>
                      </a:cubicBezTo>
                      <a:cubicBezTo>
                        <a:pt x="714" y="484"/>
                        <a:pt x="915" y="269"/>
                        <a:pt x="9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4" name="Google Shape;9284;p38"/>
                <p:cNvSpPr/>
                <p:nvPr/>
              </p:nvSpPr>
              <p:spPr>
                <a:xfrm>
                  <a:off x="4969100" y="2940600"/>
                  <a:ext cx="2320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8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5" name="Google Shape;9285;p38"/>
                <p:cNvSpPr/>
                <p:nvPr/>
              </p:nvSpPr>
              <p:spPr>
                <a:xfrm>
                  <a:off x="4927750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1" y="1"/>
                      </a:moveTo>
                      <a:cubicBezTo>
                        <a:pt x="12" y="269"/>
                        <a:pt x="213" y="484"/>
                        <a:pt x="464" y="484"/>
                      </a:cubicBezTo>
                      <a:cubicBezTo>
                        <a:pt x="715" y="484"/>
                        <a:pt x="918" y="269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6" name="Google Shape;9286;p38"/>
                <p:cNvSpPr/>
                <p:nvPr/>
              </p:nvSpPr>
              <p:spPr>
                <a:xfrm>
                  <a:off x="4894825" y="2868150"/>
                  <a:ext cx="757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00" extrusionOk="0">
                      <a:moveTo>
                        <a:pt x="168" y="0"/>
                      </a:moveTo>
                      <a:lnTo>
                        <a:pt x="168" y="0"/>
                      </a:lnTo>
                      <a:cubicBezTo>
                        <a:pt x="87" y="154"/>
                        <a:pt x="1" y="500"/>
                        <a:pt x="171" y="500"/>
                      </a:cubicBezTo>
                      <a:cubicBezTo>
                        <a:pt x="255" y="500"/>
                        <a:pt x="302" y="444"/>
                        <a:pt x="285" y="293"/>
                      </a:cubicBezTo>
                      <a:cubicBezTo>
                        <a:pt x="269" y="143"/>
                        <a:pt x="168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7" name="Google Shape;9287;p38"/>
                <p:cNvSpPr/>
                <p:nvPr/>
              </p:nvSpPr>
              <p:spPr>
                <a:xfrm>
                  <a:off x="497622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5" y="0"/>
                      </a:moveTo>
                      <a:lnTo>
                        <a:pt x="115" y="0"/>
                      </a:lnTo>
                      <a:cubicBezTo>
                        <a:pt x="56" y="126"/>
                        <a:pt x="1" y="399"/>
                        <a:pt x="134" y="399"/>
                      </a:cubicBezTo>
                      <a:cubicBezTo>
                        <a:pt x="196" y="399"/>
                        <a:pt x="232" y="352"/>
                        <a:pt x="218" y="232"/>
                      </a:cubicBezTo>
                      <a:cubicBezTo>
                        <a:pt x="199" y="115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8" name="Google Shape;9288;p38"/>
                <p:cNvSpPr/>
                <p:nvPr/>
              </p:nvSpPr>
              <p:spPr>
                <a:xfrm>
                  <a:off x="4934650" y="2984400"/>
                  <a:ext cx="9250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197" extrusionOk="0">
                      <a:moveTo>
                        <a:pt x="185" y="1"/>
                      </a:moveTo>
                      <a:cubicBezTo>
                        <a:pt x="84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4" y="149"/>
                        <a:pt x="310" y="168"/>
                        <a:pt x="366" y="196"/>
                      </a:cubicBezTo>
                      <a:cubicBezTo>
                        <a:pt x="366" y="191"/>
                        <a:pt x="369" y="185"/>
                        <a:pt x="369" y="182"/>
                      </a:cubicBezTo>
                      <a:cubicBezTo>
                        <a:pt x="369" y="82"/>
                        <a:pt x="285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9" name="Google Shape;9289;p38"/>
                <p:cNvSpPr/>
                <p:nvPr/>
              </p:nvSpPr>
              <p:spPr>
                <a:xfrm>
                  <a:off x="4458450" y="2829725"/>
                  <a:ext cx="18625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1189" extrusionOk="0">
                      <a:moveTo>
                        <a:pt x="407" y="0"/>
                      </a:moveTo>
                      <a:lnTo>
                        <a:pt x="407" y="0"/>
                      </a:lnTo>
                      <a:cubicBezTo>
                        <a:pt x="218" y="368"/>
                        <a:pt x="0" y="1189"/>
                        <a:pt x="419" y="1189"/>
                      </a:cubicBezTo>
                      <a:cubicBezTo>
                        <a:pt x="625" y="1189"/>
                        <a:pt x="745" y="1046"/>
                        <a:pt x="698" y="689"/>
                      </a:cubicBezTo>
                      <a:cubicBezTo>
                        <a:pt x="658" y="338"/>
                        <a:pt x="407" y="0"/>
                        <a:pt x="407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0" name="Google Shape;9290;p38"/>
                <p:cNvSpPr/>
                <p:nvPr/>
              </p:nvSpPr>
              <p:spPr>
                <a:xfrm>
                  <a:off x="4503700" y="2861875"/>
                  <a:ext cx="1552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" h="989" extrusionOk="0">
                      <a:moveTo>
                        <a:pt x="241" y="0"/>
                      </a:moveTo>
                      <a:cubicBezTo>
                        <a:pt x="68" y="299"/>
                        <a:pt x="1" y="826"/>
                        <a:pt x="249" y="968"/>
                      </a:cubicBezTo>
                      <a:cubicBezTo>
                        <a:pt x="272" y="982"/>
                        <a:pt x="297" y="988"/>
                        <a:pt x="323" y="988"/>
                      </a:cubicBezTo>
                      <a:cubicBezTo>
                        <a:pt x="467" y="988"/>
                        <a:pt x="621" y="782"/>
                        <a:pt x="497" y="564"/>
                      </a:cubicBezTo>
                      <a:cubicBezTo>
                        <a:pt x="299" y="226"/>
                        <a:pt x="241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1" name="Google Shape;9291;p38"/>
                <p:cNvSpPr/>
                <p:nvPr/>
              </p:nvSpPr>
              <p:spPr>
                <a:xfrm>
                  <a:off x="4464225" y="2843450"/>
                  <a:ext cx="917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646" extrusionOk="0">
                      <a:moveTo>
                        <a:pt x="202" y="1"/>
                      </a:moveTo>
                      <a:cubicBezTo>
                        <a:pt x="104" y="204"/>
                        <a:pt x="1" y="645"/>
                        <a:pt x="204" y="645"/>
                      </a:cubicBezTo>
                      <a:cubicBezTo>
                        <a:pt x="308" y="645"/>
                        <a:pt x="366" y="570"/>
                        <a:pt x="344" y="377"/>
                      </a:cubicBezTo>
                      <a:cubicBezTo>
                        <a:pt x="324" y="185"/>
                        <a:pt x="202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2" name="Google Shape;9292;p38"/>
                <p:cNvSpPr/>
                <p:nvPr/>
              </p:nvSpPr>
              <p:spPr>
                <a:xfrm>
                  <a:off x="4420350" y="2847500"/>
                  <a:ext cx="1915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6" h="1346" extrusionOk="0">
                      <a:moveTo>
                        <a:pt x="294" y="1"/>
                      </a:moveTo>
                      <a:cubicBezTo>
                        <a:pt x="294" y="1"/>
                        <a:pt x="408" y="252"/>
                        <a:pt x="246" y="536"/>
                      </a:cubicBezTo>
                      <a:cubicBezTo>
                        <a:pt x="82" y="824"/>
                        <a:pt x="1" y="1192"/>
                        <a:pt x="400" y="1345"/>
                      </a:cubicBezTo>
                      <a:cubicBezTo>
                        <a:pt x="400" y="1345"/>
                        <a:pt x="765" y="1222"/>
                        <a:pt x="709" y="720"/>
                      </a:cubicBezTo>
                      <a:cubicBezTo>
                        <a:pt x="654" y="215"/>
                        <a:pt x="294" y="1"/>
                        <a:pt x="294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3" name="Google Shape;9293;p38"/>
                <p:cNvSpPr/>
                <p:nvPr/>
              </p:nvSpPr>
              <p:spPr>
                <a:xfrm>
                  <a:off x="4500775" y="2889150"/>
                  <a:ext cx="187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2138" extrusionOk="0">
                      <a:moveTo>
                        <a:pt x="361" y="1"/>
                      </a:moveTo>
                      <a:cubicBezTo>
                        <a:pt x="279" y="1"/>
                        <a:pt x="163" y="91"/>
                        <a:pt x="104" y="181"/>
                      </a:cubicBezTo>
                      <a:cubicBezTo>
                        <a:pt x="1" y="340"/>
                        <a:pt x="73" y="2137"/>
                        <a:pt x="73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48" y="1133"/>
                        <a:pt x="743" y="388"/>
                      </a:cubicBezTo>
                      <a:cubicBezTo>
                        <a:pt x="740" y="268"/>
                        <a:pt x="492" y="28"/>
                        <a:pt x="380" y="3"/>
                      </a:cubicBezTo>
                      <a:cubicBezTo>
                        <a:pt x="374" y="2"/>
                        <a:pt x="36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4" name="Google Shape;9294;p38"/>
                <p:cNvSpPr/>
                <p:nvPr/>
              </p:nvSpPr>
              <p:spPr>
                <a:xfrm>
                  <a:off x="450160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lnTo>
                        <a:pt x="18" y="1"/>
                      </a:lnTo>
                      <a:cubicBezTo>
                        <a:pt x="1" y="581"/>
                        <a:pt x="40" y="1510"/>
                        <a:pt x="40" y="1510"/>
                      </a:cubicBezTo>
                      <a:lnTo>
                        <a:pt x="693" y="1510"/>
                      </a:lnTo>
                      <a:cubicBezTo>
                        <a:pt x="693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0" y="1005"/>
                        <a:pt x="573" y="1044"/>
                        <a:pt x="503" y="1044"/>
                      </a:cubicBezTo>
                      <a:cubicBezTo>
                        <a:pt x="269" y="1044"/>
                        <a:pt x="74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5" name="Google Shape;9295;p38"/>
                <p:cNvSpPr/>
                <p:nvPr/>
              </p:nvSpPr>
              <p:spPr>
                <a:xfrm>
                  <a:off x="4421675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2" y="0"/>
                      </a:moveTo>
                      <a:cubicBezTo>
                        <a:pt x="528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4" y="1338"/>
                        <a:pt x="18" y="2463"/>
                        <a:pt x="18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59" y="206"/>
                      </a:cubicBezTo>
                      <a:cubicBezTo>
                        <a:pt x="649" y="118"/>
                        <a:pt x="654" y="0"/>
                        <a:pt x="562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6" name="Google Shape;9296;p38"/>
                <p:cNvSpPr/>
                <p:nvPr/>
              </p:nvSpPr>
              <p:spPr>
                <a:xfrm>
                  <a:off x="4421825" y="2898900"/>
                  <a:ext cx="17675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3" y="553"/>
                        <a:pt x="433" y="955"/>
                        <a:pt x="215" y="955"/>
                      </a:cubicBezTo>
                      <a:cubicBezTo>
                        <a:pt x="137" y="955"/>
                        <a:pt x="65" y="907"/>
                        <a:pt x="0" y="821"/>
                      </a:cubicBezTo>
                      <a:lnTo>
                        <a:pt x="0" y="821"/>
                      </a:lnTo>
                      <a:cubicBezTo>
                        <a:pt x="9" y="1301"/>
                        <a:pt x="12" y="1778"/>
                        <a:pt x="12" y="1778"/>
                      </a:cubicBezTo>
                      <a:lnTo>
                        <a:pt x="664" y="1778"/>
                      </a:lnTo>
                      <a:cubicBezTo>
                        <a:pt x="664" y="1778"/>
                        <a:pt x="706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7" name="Google Shape;9297;p38"/>
                <p:cNvSpPr/>
                <p:nvPr/>
              </p:nvSpPr>
              <p:spPr>
                <a:xfrm>
                  <a:off x="4459625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0" y="0"/>
                        <a:pt x="1" y="145"/>
                        <a:pt x="3" y="274"/>
                      </a:cubicBezTo>
                      <a:cubicBezTo>
                        <a:pt x="6" y="810"/>
                        <a:pt x="93" y="3240"/>
                        <a:pt x="93" y="3240"/>
                      </a:cubicBezTo>
                      <a:lnTo>
                        <a:pt x="745" y="3240"/>
                      </a:lnTo>
                      <a:cubicBezTo>
                        <a:pt x="745" y="3240"/>
                        <a:pt x="868" y="908"/>
                        <a:pt x="796" y="297"/>
                      </a:cubicBezTo>
                      <a:cubicBezTo>
                        <a:pt x="776" y="180"/>
                        <a:pt x="790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8" name="Google Shape;9298;p38"/>
                <p:cNvSpPr/>
                <p:nvPr/>
              </p:nvSpPr>
              <p:spPr>
                <a:xfrm>
                  <a:off x="4459700" y="2864650"/>
                  <a:ext cx="20100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" h="3148" extrusionOk="0">
                      <a:moveTo>
                        <a:pt x="62" y="1"/>
                      </a:move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0" y="3148"/>
                        <a:pt x="90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4" y="1577"/>
                      </a:cubicBezTo>
                      <a:lnTo>
                        <a:pt x="804" y="1577"/>
                      </a:lnTo>
                      <a:cubicBezTo>
                        <a:pt x="723" y="2001"/>
                        <a:pt x="606" y="2275"/>
                        <a:pt x="477" y="2275"/>
                      </a:cubicBezTo>
                      <a:cubicBezTo>
                        <a:pt x="243" y="2275"/>
                        <a:pt x="56" y="1401"/>
                        <a:pt x="56" y="327"/>
                      </a:cubicBezTo>
                      <a:cubicBezTo>
                        <a:pt x="56" y="216"/>
                        <a:pt x="59" y="107"/>
                        <a:pt x="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9" name="Google Shape;9299;p38"/>
                <p:cNvSpPr/>
                <p:nvPr/>
              </p:nvSpPr>
              <p:spPr>
                <a:xfrm>
                  <a:off x="4432225" y="3027800"/>
                  <a:ext cx="7707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3" h="400" extrusionOk="0">
                      <a:moveTo>
                        <a:pt x="1543" y="0"/>
                      </a:moveTo>
                      <a:cubicBezTo>
                        <a:pt x="723" y="0"/>
                        <a:pt x="53" y="176"/>
                        <a:pt x="0" y="399"/>
                      </a:cubicBezTo>
                      <a:lnTo>
                        <a:pt x="3083" y="399"/>
                      </a:lnTo>
                      <a:cubicBezTo>
                        <a:pt x="3035" y="176"/>
                        <a:pt x="2363" y="0"/>
                        <a:pt x="15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0" name="Google Shape;9300;p38"/>
                <p:cNvSpPr/>
                <p:nvPr/>
              </p:nvSpPr>
              <p:spPr>
                <a:xfrm>
                  <a:off x="446730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90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1" name="Google Shape;9301;p38"/>
                <p:cNvSpPr/>
                <p:nvPr/>
              </p:nvSpPr>
              <p:spPr>
                <a:xfrm>
                  <a:off x="442810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1" y="1"/>
                      </a:moveTo>
                      <a:lnTo>
                        <a:pt x="1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2" name="Google Shape;9302;p38"/>
                <p:cNvSpPr/>
                <p:nvPr/>
              </p:nvSpPr>
              <p:spPr>
                <a:xfrm>
                  <a:off x="442810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1" y="1"/>
                      </a:moveTo>
                      <a:lnTo>
                        <a:pt x="1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3" name="Google Shape;9303;p38"/>
                <p:cNvSpPr/>
                <p:nvPr/>
              </p:nvSpPr>
              <p:spPr>
                <a:xfrm>
                  <a:off x="4461925" y="3019975"/>
                  <a:ext cx="17675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699" extrusionOk="0">
                      <a:moveTo>
                        <a:pt x="355" y="1"/>
                      </a:moveTo>
                      <a:cubicBezTo>
                        <a:pt x="160" y="1"/>
                        <a:pt x="1" y="157"/>
                        <a:pt x="1" y="349"/>
                      </a:cubicBezTo>
                      <a:cubicBezTo>
                        <a:pt x="1" y="542"/>
                        <a:pt x="160" y="698"/>
                        <a:pt x="355" y="698"/>
                      </a:cubicBezTo>
                      <a:cubicBezTo>
                        <a:pt x="547" y="698"/>
                        <a:pt x="706" y="542"/>
                        <a:pt x="706" y="349"/>
                      </a:cubicBezTo>
                      <a:cubicBezTo>
                        <a:pt x="706" y="157"/>
                        <a:pt x="547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4" name="Google Shape;9304;p38"/>
                <p:cNvSpPr/>
                <p:nvPr/>
              </p:nvSpPr>
              <p:spPr>
                <a:xfrm>
                  <a:off x="4464575" y="2983575"/>
                  <a:ext cx="12375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3" y="489"/>
                        <a:pt x="494" y="380"/>
                        <a:pt x="494" y="243"/>
                      </a:cubicBezTo>
                      <a:cubicBezTo>
                        <a:pt x="494" y="109"/>
                        <a:pt x="383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5" name="Google Shape;9305;p38"/>
                <p:cNvSpPr/>
                <p:nvPr/>
              </p:nvSpPr>
              <p:spPr>
                <a:xfrm>
                  <a:off x="4462825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0" y="1"/>
                        <a:pt x="1" y="142"/>
                        <a:pt x="1" y="316"/>
                      </a:cubicBezTo>
                      <a:cubicBezTo>
                        <a:pt x="1" y="489"/>
                        <a:pt x="143" y="628"/>
                        <a:pt x="322" y="628"/>
                      </a:cubicBezTo>
                      <a:cubicBezTo>
                        <a:pt x="497" y="628"/>
                        <a:pt x="643" y="489"/>
                        <a:pt x="643" y="316"/>
                      </a:cubicBezTo>
                      <a:cubicBezTo>
                        <a:pt x="643" y="140"/>
                        <a:pt x="497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6" name="Google Shape;9306;p38"/>
                <p:cNvSpPr/>
                <p:nvPr/>
              </p:nvSpPr>
              <p:spPr>
                <a:xfrm>
                  <a:off x="441792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7" name="Google Shape;9307;p38"/>
                <p:cNvSpPr/>
                <p:nvPr/>
              </p:nvSpPr>
              <p:spPr>
                <a:xfrm>
                  <a:off x="450057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8" name="Google Shape;9308;p38"/>
                <p:cNvSpPr/>
                <p:nvPr/>
              </p:nvSpPr>
              <p:spPr>
                <a:xfrm>
                  <a:off x="44592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9" name="Google Shape;9309;p38"/>
                <p:cNvSpPr/>
                <p:nvPr/>
              </p:nvSpPr>
              <p:spPr>
                <a:xfrm>
                  <a:off x="4426300" y="2868150"/>
                  <a:ext cx="762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500" extrusionOk="0">
                      <a:moveTo>
                        <a:pt x="167" y="0"/>
                      </a:moveTo>
                      <a:lnTo>
                        <a:pt x="167" y="0"/>
                      </a:lnTo>
                      <a:cubicBezTo>
                        <a:pt x="86" y="154"/>
                        <a:pt x="0" y="500"/>
                        <a:pt x="170" y="500"/>
                      </a:cubicBezTo>
                      <a:cubicBezTo>
                        <a:pt x="254" y="500"/>
                        <a:pt x="304" y="438"/>
                        <a:pt x="285" y="293"/>
                      </a:cubicBezTo>
                      <a:cubicBezTo>
                        <a:pt x="268" y="143"/>
                        <a:pt x="167" y="0"/>
                        <a:pt x="167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0" name="Google Shape;9310;p38"/>
                <p:cNvSpPr/>
                <p:nvPr/>
              </p:nvSpPr>
              <p:spPr>
                <a:xfrm>
                  <a:off x="450767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8" y="0"/>
                      </a:moveTo>
                      <a:lnTo>
                        <a:pt x="118" y="0"/>
                      </a:lnTo>
                      <a:cubicBezTo>
                        <a:pt x="59" y="126"/>
                        <a:pt x="1" y="399"/>
                        <a:pt x="135" y="399"/>
                      </a:cubicBezTo>
                      <a:cubicBezTo>
                        <a:pt x="199" y="399"/>
                        <a:pt x="232" y="352"/>
                        <a:pt x="218" y="232"/>
                      </a:cubicBezTo>
                      <a:cubicBezTo>
                        <a:pt x="202" y="115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1" name="Google Shape;9311;p38"/>
                <p:cNvSpPr/>
                <p:nvPr/>
              </p:nvSpPr>
              <p:spPr>
                <a:xfrm>
                  <a:off x="4466100" y="2984400"/>
                  <a:ext cx="93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197" extrusionOk="0">
                      <a:moveTo>
                        <a:pt x="188" y="1"/>
                      </a:moveTo>
                      <a:cubicBezTo>
                        <a:pt x="85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6" y="149"/>
                        <a:pt x="313" y="168"/>
                        <a:pt x="369" y="196"/>
                      </a:cubicBezTo>
                      <a:cubicBezTo>
                        <a:pt x="369" y="191"/>
                        <a:pt x="372" y="185"/>
                        <a:pt x="372" y="182"/>
                      </a:cubicBezTo>
                      <a:cubicBezTo>
                        <a:pt x="372" y="82"/>
                        <a:pt x="288" y="1"/>
                        <a:pt x="18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312" name="Google Shape;9312;p38"/>
              <p:cNvGrpSpPr/>
              <p:nvPr/>
            </p:nvGrpSpPr>
            <p:grpSpPr>
              <a:xfrm>
                <a:off x="7595442" y="1054762"/>
                <a:ext cx="1174460" cy="3004006"/>
                <a:chOff x="5680150" y="3821825"/>
                <a:chExt cx="305650" cy="781825"/>
              </a:xfrm>
            </p:grpSpPr>
            <p:sp>
              <p:nvSpPr>
                <p:cNvPr id="9313" name="Google Shape;9313;p38"/>
                <p:cNvSpPr/>
                <p:nvPr/>
              </p:nvSpPr>
              <p:spPr>
                <a:xfrm>
                  <a:off x="5728275" y="3861025"/>
                  <a:ext cx="217975" cy="6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9" h="24540" extrusionOk="0">
                      <a:moveTo>
                        <a:pt x="4358" y="1"/>
                      </a:moveTo>
                      <a:cubicBezTo>
                        <a:pt x="2325" y="1"/>
                        <a:pt x="1" y="2034"/>
                        <a:pt x="1" y="2034"/>
                      </a:cubicBezTo>
                      <a:lnTo>
                        <a:pt x="1" y="24540"/>
                      </a:lnTo>
                      <a:lnTo>
                        <a:pt x="8719" y="24540"/>
                      </a:lnTo>
                      <a:lnTo>
                        <a:pt x="8719" y="2034"/>
                      </a:lnTo>
                      <a:cubicBezTo>
                        <a:pt x="8719" y="2034"/>
                        <a:pt x="6392" y="1"/>
                        <a:pt x="43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4" name="Google Shape;9314;p38"/>
                <p:cNvSpPr/>
                <p:nvPr/>
              </p:nvSpPr>
              <p:spPr>
                <a:xfrm>
                  <a:off x="5737000" y="4221200"/>
                  <a:ext cx="200550" cy="2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2" h="9770" extrusionOk="0">
                      <a:moveTo>
                        <a:pt x="1" y="0"/>
                      </a:moveTo>
                      <a:lnTo>
                        <a:pt x="1" y="9770"/>
                      </a:lnTo>
                      <a:lnTo>
                        <a:pt x="8021" y="9770"/>
                      </a:lnTo>
                      <a:lnTo>
                        <a:pt x="8021" y="182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5" name="Google Shape;9315;p38"/>
                <p:cNvSpPr/>
                <p:nvPr/>
              </p:nvSpPr>
              <p:spPr>
                <a:xfrm>
                  <a:off x="5745725" y="3887950"/>
                  <a:ext cx="179400" cy="56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22718" extrusionOk="0">
                      <a:moveTo>
                        <a:pt x="3588" y="1"/>
                      </a:moveTo>
                      <a:cubicBezTo>
                        <a:pt x="1914" y="1"/>
                        <a:pt x="0" y="1881"/>
                        <a:pt x="0" y="1881"/>
                      </a:cubicBezTo>
                      <a:lnTo>
                        <a:pt x="0" y="22718"/>
                      </a:lnTo>
                      <a:lnTo>
                        <a:pt x="7173" y="22718"/>
                      </a:lnTo>
                      <a:lnTo>
                        <a:pt x="7176" y="1881"/>
                      </a:lnTo>
                      <a:cubicBezTo>
                        <a:pt x="7176" y="1881"/>
                        <a:pt x="5262" y="1"/>
                        <a:pt x="3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6" name="Google Shape;9316;p38"/>
                <p:cNvSpPr/>
                <p:nvPr/>
              </p:nvSpPr>
              <p:spPr>
                <a:xfrm>
                  <a:off x="5751850" y="3894575"/>
                  <a:ext cx="167075" cy="55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3" h="22185" extrusionOk="0">
                      <a:moveTo>
                        <a:pt x="3343" y="1"/>
                      </a:moveTo>
                      <a:cubicBezTo>
                        <a:pt x="1783" y="1"/>
                        <a:pt x="1" y="1839"/>
                        <a:pt x="1" y="1839"/>
                      </a:cubicBezTo>
                      <a:lnTo>
                        <a:pt x="1" y="22185"/>
                      </a:lnTo>
                      <a:lnTo>
                        <a:pt x="6680" y="22185"/>
                      </a:lnTo>
                      <a:lnTo>
                        <a:pt x="6682" y="1839"/>
                      </a:lnTo>
                      <a:cubicBezTo>
                        <a:pt x="6682" y="1839"/>
                        <a:pt x="4902" y="1"/>
                        <a:pt x="33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7" name="Google Shape;9317;p38"/>
                <p:cNvSpPr/>
                <p:nvPr/>
              </p:nvSpPr>
              <p:spPr>
                <a:xfrm>
                  <a:off x="5761550" y="4099425"/>
                  <a:ext cx="147750" cy="34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0" h="13777" extrusionOk="0">
                      <a:moveTo>
                        <a:pt x="2955" y="0"/>
                      </a:moveTo>
                      <a:cubicBezTo>
                        <a:pt x="1577" y="0"/>
                        <a:pt x="1" y="4899"/>
                        <a:pt x="1" y="4899"/>
                      </a:cubicBezTo>
                      <a:lnTo>
                        <a:pt x="1" y="13776"/>
                      </a:lnTo>
                      <a:lnTo>
                        <a:pt x="5909" y="13776"/>
                      </a:lnTo>
                      <a:lnTo>
                        <a:pt x="5909" y="4899"/>
                      </a:lnTo>
                      <a:cubicBezTo>
                        <a:pt x="5909" y="4896"/>
                        <a:pt x="4333" y="0"/>
                        <a:pt x="295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8" name="Google Shape;9318;p38"/>
                <p:cNvSpPr/>
                <p:nvPr/>
              </p:nvSpPr>
              <p:spPr>
                <a:xfrm>
                  <a:off x="5828500" y="3879850"/>
                  <a:ext cx="13775" cy="5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22568" extrusionOk="0">
                      <a:moveTo>
                        <a:pt x="1" y="1"/>
                      </a:moveTo>
                      <a:lnTo>
                        <a:pt x="1" y="22567"/>
                      </a:lnTo>
                      <a:lnTo>
                        <a:pt x="550" y="22567"/>
                      </a:lnTo>
                      <a:lnTo>
                        <a:pt x="5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9" name="Google Shape;9319;p38"/>
                <p:cNvSpPr/>
                <p:nvPr/>
              </p:nvSpPr>
              <p:spPr>
                <a:xfrm>
                  <a:off x="5828500" y="4241700"/>
                  <a:ext cx="13850" cy="2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8808" extrusionOk="0">
                      <a:moveTo>
                        <a:pt x="1" y="0"/>
                      </a:moveTo>
                      <a:lnTo>
                        <a:pt x="1" y="8791"/>
                      </a:lnTo>
                      <a:lnTo>
                        <a:pt x="553" y="8808"/>
                      </a:lnTo>
                      <a:lnTo>
                        <a:pt x="553" y="12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0" name="Google Shape;9320;p38"/>
                <p:cNvSpPr/>
                <p:nvPr/>
              </p:nvSpPr>
              <p:spPr>
                <a:xfrm>
                  <a:off x="5738400" y="393245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0"/>
                      </a:moveTo>
                      <a:lnTo>
                        <a:pt x="0" y="625"/>
                      </a:lnTo>
                      <a:lnTo>
                        <a:pt x="7762" y="625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1" name="Google Shape;9321;p38"/>
                <p:cNvSpPr/>
                <p:nvPr/>
              </p:nvSpPr>
              <p:spPr>
                <a:xfrm>
                  <a:off x="5738400" y="4117900"/>
                  <a:ext cx="1940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3" extrusionOk="0">
                      <a:moveTo>
                        <a:pt x="0" y="0"/>
                      </a:moveTo>
                      <a:lnTo>
                        <a:pt x="0" y="623"/>
                      </a:lnTo>
                      <a:lnTo>
                        <a:pt x="7762" y="623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2" name="Google Shape;9322;p38"/>
                <p:cNvSpPr/>
                <p:nvPr/>
              </p:nvSpPr>
              <p:spPr>
                <a:xfrm>
                  <a:off x="5738400" y="430320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1"/>
                      </a:moveTo>
                      <a:lnTo>
                        <a:pt x="0" y="626"/>
                      </a:lnTo>
                      <a:lnTo>
                        <a:pt x="7762" y="626"/>
                      </a:lnTo>
                      <a:lnTo>
                        <a:pt x="776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3" name="Google Shape;9323;p38"/>
                <p:cNvSpPr/>
                <p:nvPr/>
              </p:nvSpPr>
              <p:spPr>
                <a:xfrm>
                  <a:off x="5699050" y="4471500"/>
                  <a:ext cx="2542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0" h="774" extrusionOk="0">
                      <a:moveTo>
                        <a:pt x="1" y="1"/>
                      </a:moveTo>
                      <a:lnTo>
                        <a:pt x="1" y="773"/>
                      </a:lnTo>
                      <a:lnTo>
                        <a:pt x="10170" y="773"/>
                      </a:lnTo>
                      <a:lnTo>
                        <a:pt x="101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4" name="Google Shape;9324;p38"/>
                <p:cNvSpPr/>
                <p:nvPr/>
              </p:nvSpPr>
              <p:spPr>
                <a:xfrm>
                  <a:off x="5764550" y="4471500"/>
                  <a:ext cx="1357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774" extrusionOk="0">
                      <a:moveTo>
                        <a:pt x="1" y="1"/>
                      </a:moveTo>
                      <a:lnTo>
                        <a:pt x="497" y="773"/>
                      </a:lnTo>
                      <a:lnTo>
                        <a:pt x="4933" y="773"/>
                      </a:lnTo>
                      <a:lnTo>
                        <a:pt x="5429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5" name="Google Shape;9325;p38"/>
                <p:cNvSpPr/>
                <p:nvPr/>
              </p:nvSpPr>
              <p:spPr>
                <a:xfrm>
                  <a:off x="5682100" y="3821825"/>
                  <a:ext cx="152575" cy="50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3" h="20132" extrusionOk="0">
                      <a:moveTo>
                        <a:pt x="6101" y="1"/>
                      </a:moveTo>
                      <a:cubicBezTo>
                        <a:pt x="6035" y="1"/>
                        <a:pt x="2752" y="12"/>
                        <a:pt x="350" y="2157"/>
                      </a:cubicBezTo>
                      <a:cubicBezTo>
                        <a:pt x="350" y="2157"/>
                        <a:pt x="1" y="3251"/>
                        <a:pt x="517" y="20132"/>
                      </a:cubicBezTo>
                      <a:lnTo>
                        <a:pt x="737" y="20096"/>
                      </a:lnTo>
                      <a:cubicBezTo>
                        <a:pt x="1251" y="16310"/>
                        <a:pt x="6102" y="7709"/>
                        <a:pt x="6102" y="1"/>
                      </a:cubicBezTo>
                      <a:cubicBezTo>
                        <a:pt x="6102" y="1"/>
                        <a:pt x="6102" y="1"/>
                        <a:pt x="6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6" name="Google Shape;9326;p38"/>
                <p:cNvSpPr/>
                <p:nvPr/>
              </p:nvSpPr>
              <p:spPr>
                <a:xfrm>
                  <a:off x="5693700" y="3937475"/>
                  <a:ext cx="133225" cy="38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15506" extrusionOk="0">
                      <a:moveTo>
                        <a:pt x="5329" y="0"/>
                      </a:moveTo>
                      <a:lnTo>
                        <a:pt x="5329" y="0"/>
                      </a:lnTo>
                      <a:cubicBezTo>
                        <a:pt x="4172" y="3930"/>
                        <a:pt x="2149" y="8590"/>
                        <a:pt x="1325" y="8590"/>
                      </a:cubicBezTo>
                      <a:cubicBezTo>
                        <a:pt x="1324" y="8590"/>
                        <a:pt x="1323" y="8590"/>
                        <a:pt x="1323" y="8590"/>
                      </a:cubicBezTo>
                      <a:cubicBezTo>
                        <a:pt x="887" y="8587"/>
                        <a:pt x="371" y="7446"/>
                        <a:pt x="0" y="5817"/>
                      </a:cubicBezTo>
                      <a:lnTo>
                        <a:pt x="0" y="5817"/>
                      </a:lnTo>
                      <a:cubicBezTo>
                        <a:pt x="42" y="8264"/>
                        <a:pt x="115" y="11419"/>
                        <a:pt x="240" y="15506"/>
                      </a:cubicBezTo>
                      <a:lnTo>
                        <a:pt x="460" y="15470"/>
                      </a:lnTo>
                      <a:cubicBezTo>
                        <a:pt x="873" y="12434"/>
                        <a:pt x="4082" y="6297"/>
                        <a:pt x="532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7" name="Google Shape;9327;p38"/>
                <p:cNvSpPr/>
                <p:nvPr/>
              </p:nvSpPr>
              <p:spPr>
                <a:xfrm>
                  <a:off x="5680225" y="4286675"/>
                  <a:ext cx="74650" cy="3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12679" extrusionOk="0">
                      <a:moveTo>
                        <a:pt x="589" y="1"/>
                      </a:moveTo>
                      <a:lnTo>
                        <a:pt x="1" y="12080"/>
                      </a:lnTo>
                      <a:cubicBezTo>
                        <a:pt x="1" y="12080"/>
                        <a:pt x="574" y="12679"/>
                        <a:pt x="1765" y="12679"/>
                      </a:cubicBezTo>
                      <a:cubicBezTo>
                        <a:pt x="2117" y="12679"/>
                        <a:pt x="2524" y="12626"/>
                        <a:pt x="2986" y="12491"/>
                      </a:cubicBezTo>
                      <a:cubicBezTo>
                        <a:pt x="2648" y="6635"/>
                        <a:pt x="589" y="4"/>
                        <a:pt x="58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8" name="Google Shape;9328;p38"/>
                <p:cNvSpPr/>
                <p:nvPr/>
              </p:nvSpPr>
              <p:spPr>
                <a:xfrm>
                  <a:off x="5680150" y="4286750"/>
                  <a:ext cx="48225" cy="3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9" h="12676" extrusionOk="0">
                      <a:moveTo>
                        <a:pt x="590" y="1"/>
                      </a:moveTo>
                      <a:lnTo>
                        <a:pt x="1" y="12080"/>
                      </a:lnTo>
                      <a:cubicBezTo>
                        <a:pt x="1" y="12080"/>
                        <a:pt x="573" y="12676"/>
                        <a:pt x="1758" y="12676"/>
                      </a:cubicBezTo>
                      <a:cubicBezTo>
                        <a:pt x="1813" y="12676"/>
                        <a:pt x="1870" y="12674"/>
                        <a:pt x="1929" y="12672"/>
                      </a:cubicBezTo>
                      <a:cubicBezTo>
                        <a:pt x="1650" y="12114"/>
                        <a:pt x="1382" y="11408"/>
                        <a:pt x="1161" y="10529"/>
                      </a:cubicBezTo>
                      <a:cubicBezTo>
                        <a:pt x="285" y="6989"/>
                        <a:pt x="344" y="2411"/>
                        <a:pt x="1203" y="2210"/>
                      </a:cubicBezTo>
                      <a:lnTo>
                        <a:pt x="1209" y="2210"/>
                      </a:lnTo>
                      <a:cubicBezTo>
                        <a:pt x="855" y="851"/>
                        <a:pt x="590" y="1"/>
                        <a:pt x="59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9" name="Google Shape;9329;p38"/>
                <p:cNvSpPr/>
                <p:nvPr/>
              </p:nvSpPr>
              <p:spPr>
                <a:xfrm>
                  <a:off x="5693238" y="4311725"/>
                  <a:ext cx="24425" cy="2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" h="1032" extrusionOk="0">
                      <a:moveTo>
                        <a:pt x="148" y="1"/>
                      </a:moveTo>
                      <a:cubicBezTo>
                        <a:pt x="26" y="1"/>
                        <a:pt x="0" y="92"/>
                        <a:pt x="0" y="399"/>
                      </a:cubicBezTo>
                      <a:cubicBezTo>
                        <a:pt x="0" y="890"/>
                        <a:pt x="67" y="862"/>
                        <a:pt x="489" y="960"/>
                      </a:cubicBezTo>
                      <a:cubicBezTo>
                        <a:pt x="647" y="998"/>
                        <a:pt x="755" y="1031"/>
                        <a:pt x="828" y="1031"/>
                      </a:cubicBezTo>
                      <a:cubicBezTo>
                        <a:pt x="951" y="1031"/>
                        <a:pt x="977" y="940"/>
                        <a:pt x="977" y="633"/>
                      </a:cubicBezTo>
                      <a:cubicBezTo>
                        <a:pt x="977" y="142"/>
                        <a:pt x="907" y="173"/>
                        <a:pt x="489" y="72"/>
                      </a:cubicBezTo>
                      <a:cubicBezTo>
                        <a:pt x="330" y="34"/>
                        <a:pt x="221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0" name="Google Shape;9330;p38"/>
                <p:cNvSpPr/>
                <p:nvPr/>
              </p:nvSpPr>
              <p:spPr>
                <a:xfrm>
                  <a:off x="5695925" y="3911950"/>
                  <a:ext cx="94600" cy="20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4" h="8365" extrusionOk="0">
                      <a:moveTo>
                        <a:pt x="73" y="0"/>
                      </a:moveTo>
                      <a:lnTo>
                        <a:pt x="73" y="0"/>
                      </a:lnTo>
                      <a:cubicBezTo>
                        <a:pt x="0" y="2037"/>
                        <a:pt x="277" y="7853"/>
                        <a:pt x="1102" y="8336"/>
                      </a:cubicBezTo>
                      <a:cubicBezTo>
                        <a:pt x="1136" y="8356"/>
                        <a:pt x="1171" y="8365"/>
                        <a:pt x="1207" y="8365"/>
                      </a:cubicBezTo>
                      <a:cubicBezTo>
                        <a:pt x="2075" y="8365"/>
                        <a:pt x="3783" y="3126"/>
                        <a:pt x="3783" y="3125"/>
                      </a:cubicBezTo>
                      <a:lnTo>
                        <a:pt x="3783" y="3125"/>
                      </a:lnTo>
                      <a:cubicBezTo>
                        <a:pt x="3783" y="3126"/>
                        <a:pt x="1980" y="7357"/>
                        <a:pt x="1346" y="7357"/>
                      </a:cubicBezTo>
                      <a:cubicBezTo>
                        <a:pt x="1293" y="7357"/>
                        <a:pt x="1249" y="7328"/>
                        <a:pt x="1214" y="7265"/>
                      </a:cubicBezTo>
                      <a:cubicBezTo>
                        <a:pt x="754" y="6445"/>
                        <a:pt x="73" y="1"/>
                        <a:pt x="7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1" name="Google Shape;9331;p38"/>
                <p:cNvSpPr/>
                <p:nvPr/>
              </p:nvSpPr>
              <p:spPr>
                <a:xfrm>
                  <a:off x="5702825" y="4149775"/>
                  <a:ext cx="40350" cy="11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4640" extrusionOk="0">
                      <a:moveTo>
                        <a:pt x="1613" y="0"/>
                      </a:moveTo>
                      <a:cubicBezTo>
                        <a:pt x="1111" y="1198"/>
                        <a:pt x="690" y="1738"/>
                        <a:pt x="397" y="1738"/>
                      </a:cubicBezTo>
                      <a:cubicBezTo>
                        <a:pt x="208" y="1738"/>
                        <a:pt x="72" y="1517"/>
                        <a:pt x="1" y="1105"/>
                      </a:cubicBezTo>
                      <a:lnTo>
                        <a:pt x="1" y="1105"/>
                      </a:lnTo>
                      <a:lnTo>
                        <a:pt x="126" y="4640"/>
                      </a:lnTo>
                      <a:cubicBezTo>
                        <a:pt x="441" y="3156"/>
                        <a:pt x="999" y="1588"/>
                        <a:pt x="161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9332" name="Google Shape;9332;p38"/>
                <p:cNvGrpSpPr/>
                <p:nvPr/>
              </p:nvGrpSpPr>
              <p:grpSpPr>
                <a:xfrm>
                  <a:off x="5829550" y="3821825"/>
                  <a:ext cx="156250" cy="781825"/>
                  <a:chOff x="5829550" y="3821825"/>
                  <a:chExt cx="156250" cy="781825"/>
                </a:xfrm>
              </p:grpSpPr>
              <p:sp>
                <p:nvSpPr>
                  <p:cNvPr id="9333" name="Google Shape;9333;p38"/>
                  <p:cNvSpPr/>
                  <p:nvPr/>
                </p:nvSpPr>
                <p:spPr>
                  <a:xfrm>
                    <a:off x="5829550" y="3821825"/>
                    <a:ext cx="152500" cy="50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00" h="20132" extrusionOk="0">
                        <a:moveTo>
                          <a:pt x="1" y="1"/>
                        </a:moveTo>
                        <a:cubicBezTo>
                          <a:pt x="1" y="7709"/>
                          <a:pt x="4852" y="16310"/>
                          <a:pt x="5365" y="20096"/>
                        </a:cubicBezTo>
                        <a:lnTo>
                          <a:pt x="5583" y="20132"/>
                        </a:lnTo>
                        <a:cubicBezTo>
                          <a:pt x="6099" y="3251"/>
                          <a:pt x="5750" y="2157"/>
                          <a:pt x="5750" y="2157"/>
                        </a:cubicBezTo>
                        <a:cubicBezTo>
                          <a:pt x="3407" y="7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4" name="Google Shape;9334;p38"/>
                  <p:cNvSpPr/>
                  <p:nvPr/>
                </p:nvSpPr>
                <p:spPr>
                  <a:xfrm>
                    <a:off x="5909275" y="4286675"/>
                    <a:ext cx="74650" cy="316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12679" extrusionOk="0">
                        <a:moveTo>
                          <a:pt x="2394" y="1"/>
                        </a:moveTo>
                        <a:lnTo>
                          <a:pt x="2394" y="1"/>
                        </a:lnTo>
                        <a:lnTo>
                          <a:pt x="2394" y="1"/>
                        </a:lnTo>
                        <a:cubicBezTo>
                          <a:pt x="2394" y="1"/>
                          <a:pt x="2394" y="1"/>
                          <a:pt x="2394" y="1"/>
                        </a:cubicBezTo>
                        <a:close/>
                        <a:moveTo>
                          <a:pt x="2394" y="1"/>
                        </a:moveTo>
                        <a:cubicBezTo>
                          <a:pt x="2390" y="34"/>
                          <a:pt x="337" y="6648"/>
                          <a:pt x="0" y="12491"/>
                        </a:cubicBezTo>
                        <a:cubicBezTo>
                          <a:pt x="462" y="12626"/>
                          <a:pt x="869" y="12679"/>
                          <a:pt x="1221" y="12679"/>
                        </a:cubicBezTo>
                        <a:cubicBezTo>
                          <a:pt x="2412" y="12679"/>
                          <a:pt x="2985" y="12080"/>
                          <a:pt x="2985" y="12080"/>
                        </a:cubicBezTo>
                        <a:lnTo>
                          <a:pt x="2394" y="1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5" name="Google Shape;9335;p38"/>
                  <p:cNvSpPr/>
                  <p:nvPr/>
                </p:nvSpPr>
                <p:spPr>
                  <a:xfrm>
                    <a:off x="5945200" y="4286750"/>
                    <a:ext cx="40600" cy="316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2669" extrusionOk="0">
                        <a:moveTo>
                          <a:pt x="963" y="1"/>
                        </a:moveTo>
                        <a:cubicBezTo>
                          <a:pt x="963" y="1"/>
                          <a:pt x="617" y="1108"/>
                          <a:pt x="187" y="2824"/>
                        </a:cubicBezTo>
                        <a:cubicBezTo>
                          <a:pt x="1624" y="3786"/>
                          <a:pt x="650" y="10532"/>
                          <a:pt x="0" y="12669"/>
                        </a:cubicBezTo>
                        <a:cubicBezTo>
                          <a:pt x="1046" y="12602"/>
                          <a:pt x="1551" y="12080"/>
                          <a:pt x="1551" y="12080"/>
                        </a:cubicBezTo>
                        <a:lnTo>
                          <a:pt x="963" y="1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6" name="Google Shape;9336;p38"/>
                  <p:cNvSpPr/>
                  <p:nvPr/>
                </p:nvSpPr>
                <p:spPr>
                  <a:xfrm>
                    <a:off x="5839050" y="3922400"/>
                    <a:ext cx="137550" cy="402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02" h="1610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155" y="6498"/>
                          <a:pt x="4559" y="12940"/>
                          <a:pt x="4980" y="16070"/>
                        </a:cubicBezTo>
                        <a:lnTo>
                          <a:pt x="5200" y="16106"/>
                        </a:lnTo>
                        <a:cubicBezTo>
                          <a:pt x="5465" y="7416"/>
                          <a:pt x="5501" y="2905"/>
                          <a:pt x="5474" y="584"/>
                        </a:cubicBezTo>
                        <a:lnTo>
                          <a:pt x="5474" y="584"/>
                        </a:lnTo>
                        <a:cubicBezTo>
                          <a:pt x="5351" y="3775"/>
                          <a:pt x="4687" y="6838"/>
                          <a:pt x="4123" y="7223"/>
                        </a:cubicBezTo>
                        <a:cubicBezTo>
                          <a:pt x="4032" y="7286"/>
                          <a:pt x="3932" y="7317"/>
                          <a:pt x="3826" y="7317"/>
                        </a:cubicBezTo>
                        <a:cubicBezTo>
                          <a:pt x="2901" y="7317"/>
                          <a:pt x="1472" y="4987"/>
                          <a:pt x="349" y="1253"/>
                        </a:cubicBezTo>
                        <a:cubicBezTo>
                          <a:pt x="223" y="835"/>
                          <a:pt x="109" y="419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7" name="Google Shape;9337;p38"/>
                  <p:cNvSpPr/>
                  <p:nvPr/>
                </p:nvSpPr>
                <p:spPr>
                  <a:xfrm>
                    <a:off x="5951200" y="4307550"/>
                    <a:ext cx="24425" cy="25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7" h="1032" extrusionOk="0">
                        <a:moveTo>
                          <a:pt x="828" y="1"/>
                        </a:moveTo>
                        <a:cubicBezTo>
                          <a:pt x="754" y="1"/>
                          <a:pt x="646" y="34"/>
                          <a:pt x="488" y="72"/>
                        </a:cubicBezTo>
                        <a:cubicBezTo>
                          <a:pt x="70" y="173"/>
                          <a:pt x="0" y="142"/>
                          <a:pt x="0" y="633"/>
                        </a:cubicBezTo>
                        <a:cubicBezTo>
                          <a:pt x="0" y="940"/>
                          <a:pt x="26" y="1031"/>
                          <a:pt x="149" y="1031"/>
                        </a:cubicBezTo>
                        <a:cubicBezTo>
                          <a:pt x="222" y="1031"/>
                          <a:pt x="330" y="998"/>
                          <a:pt x="488" y="960"/>
                        </a:cubicBezTo>
                        <a:cubicBezTo>
                          <a:pt x="909" y="862"/>
                          <a:pt x="976" y="890"/>
                          <a:pt x="976" y="399"/>
                        </a:cubicBezTo>
                        <a:cubicBezTo>
                          <a:pt x="976" y="92"/>
                          <a:pt x="950" y="1"/>
                          <a:pt x="82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8" name="Google Shape;9338;p38"/>
                  <p:cNvSpPr/>
                  <p:nvPr/>
                </p:nvSpPr>
                <p:spPr>
                  <a:xfrm>
                    <a:off x="5867625" y="3931125"/>
                    <a:ext cx="83850" cy="1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4" h="6286" extrusionOk="0">
                        <a:moveTo>
                          <a:pt x="3326" y="3733"/>
                        </a:moveTo>
                        <a:cubicBezTo>
                          <a:pt x="3326" y="3733"/>
                          <a:pt x="3326" y="3734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6" y="3734"/>
                          <a:pt x="3326" y="3733"/>
                          <a:pt x="3326" y="3733"/>
                        </a:cubicBezTo>
                        <a:close/>
                        <a:moveTo>
                          <a:pt x="1" y="0"/>
                        </a:moveTo>
                        <a:cubicBezTo>
                          <a:pt x="1" y="2"/>
                          <a:pt x="1215" y="6266"/>
                          <a:pt x="2517" y="6286"/>
                        </a:cubicBezTo>
                        <a:cubicBezTo>
                          <a:pt x="2519" y="6286"/>
                          <a:pt x="2520" y="6286"/>
                          <a:pt x="2521" y="6286"/>
                        </a:cubicBezTo>
                        <a:cubicBezTo>
                          <a:pt x="3353" y="6286"/>
                          <a:pt x="3327" y="3787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7" y="3770"/>
                          <a:pt x="3334" y="4952"/>
                          <a:pt x="2609" y="5622"/>
                        </a:cubicBezTo>
                        <a:cubicBezTo>
                          <a:pt x="2549" y="5678"/>
                          <a:pt x="2485" y="5705"/>
                          <a:pt x="2419" y="5705"/>
                        </a:cubicBezTo>
                        <a:cubicBezTo>
                          <a:pt x="1690" y="5705"/>
                          <a:pt x="676" y="2426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9" name="Google Shape;9339;p38"/>
                  <p:cNvSpPr/>
                  <p:nvPr/>
                </p:nvSpPr>
                <p:spPr>
                  <a:xfrm>
                    <a:off x="5913175" y="4124325"/>
                    <a:ext cx="48225" cy="107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9" h="4283" extrusionOk="0">
                        <a:moveTo>
                          <a:pt x="1" y="0"/>
                        </a:moveTo>
                        <a:cubicBezTo>
                          <a:pt x="1" y="1"/>
                          <a:pt x="1340" y="2266"/>
                          <a:pt x="1928" y="4282"/>
                        </a:cubicBezTo>
                        <a:cubicBezTo>
                          <a:pt x="1928" y="4282"/>
                          <a:pt x="1680" y="2553"/>
                          <a:pt x="1440" y="1947"/>
                        </a:cubicBezTo>
                        <a:cubicBezTo>
                          <a:pt x="1203" y="1339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40" name="Google Shape;9340;p38"/>
                  <p:cNvSpPr/>
                  <p:nvPr/>
                </p:nvSpPr>
                <p:spPr>
                  <a:xfrm>
                    <a:off x="5932825" y="3870350"/>
                    <a:ext cx="26050" cy="16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2" h="6611" extrusionOk="0">
                        <a:moveTo>
                          <a:pt x="473" y="1"/>
                        </a:moveTo>
                        <a:cubicBezTo>
                          <a:pt x="321" y="1"/>
                          <a:pt x="0" y="551"/>
                          <a:pt x="247" y="1555"/>
                        </a:cubicBezTo>
                        <a:cubicBezTo>
                          <a:pt x="540" y="2752"/>
                          <a:pt x="277" y="6611"/>
                          <a:pt x="277" y="6611"/>
                        </a:cubicBezTo>
                        <a:cubicBezTo>
                          <a:pt x="277" y="6611"/>
                          <a:pt x="1042" y="1779"/>
                          <a:pt x="537" y="60"/>
                        </a:cubicBezTo>
                        <a:cubicBezTo>
                          <a:pt x="525" y="20"/>
                          <a:pt x="502" y="1"/>
                          <a:pt x="473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41" name="Google Shape;9341;p38"/>
                  <p:cNvSpPr/>
                  <p:nvPr/>
                </p:nvSpPr>
                <p:spPr>
                  <a:xfrm>
                    <a:off x="5953075" y="4381325"/>
                    <a:ext cx="19000" cy="157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0" h="6281" extrusionOk="0">
                        <a:moveTo>
                          <a:pt x="187" y="0"/>
                        </a:moveTo>
                        <a:cubicBezTo>
                          <a:pt x="271" y="1853"/>
                          <a:pt x="162" y="4026"/>
                          <a:pt x="0" y="6280"/>
                        </a:cubicBezTo>
                        <a:cubicBezTo>
                          <a:pt x="0" y="6280"/>
                          <a:pt x="759" y="1839"/>
                          <a:pt x="187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9342" name="Google Shape;9342;p38"/>
                <p:cNvSpPr/>
                <p:nvPr/>
              </p:nvSpPr>
              <p:spPr>
                <a:xfrm>
                  <a:off x="5698075" y="4383475"/>
                  <a:ext cx="20475" cy="16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6624" extrusionOk="0">
                      <a:moveTo>
                        <a:pt x="165" y="1"/>
                      </a:moveTo>
                      <a:cubicBezTo>
                        <a:pt x="165" y="2"/>
                        <a:pt x="1" y="4685"/>
                        <a:pt x="818" y="6624"/>
                      </a:cubicBezTo>
                      <a:cubicBezTo>
                        <a:pt x="483" y="4674"/>
                        <a:pt x="305" y="2383"/>
                        <a:pt x="1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9343" name="Google Shape;9343;p3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4" name="Google Shape;9344;p3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5" name="Google Shape;9345;p3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6" name="Google Shape;9346;p3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7" name="Google Shape;9347;p3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9348" name="Google Shape;9348;p3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9349" name="Google Shape;9349;p3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0" name="Google Shape;9350;p3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1" name="Google Shape;9351;p3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2" name="Google Shape;9352;p3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3" name="Google Shape;9353;p3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4" name="Google Shape;9354;p3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5" name="Google Shape;9355;p3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6" name="Google Shape;9356;p3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7" name="Google Shape;9357;p3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8" name="Google Shape;9358;p3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9" name="Google Shape;9359;p3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0" name="Google Shape;9360;p3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1" name="Google Shape;9361;p3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2" name="Google Shape;9362;p3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3" name="Google Shape;9363;p3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4" name="Google Shape;9364;p3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5" name="Google Shape;9365;p3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6" name="Google Shape;9366;p3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7" name="Google Shape;9367;p3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8" name="Google Shape;9368;p3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9" name="Google Shape;9369;p3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0" name="Google Shape;9370;p3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1" name="Google Shape;9371;p3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2" name="Google Shape;9372;p3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3" name="Google Shape;9373;p3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4" name="Google Shape;9374;p3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5" name="Google Shape;9375;p3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6" name="Google Shape;9376;p3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7" name="Google Shape;9377;p3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8" name="Google Shape;9378;p3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9" name="Google Shape;9379;p3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0" name="Google Shape;9380;p3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1" name="Google Shape;9381;p3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2" name="Google Shape;9382;p3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9383" name="Google Shape;9383;p3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9384" name="Google Shape;9384;p3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9385" name="Google Shape;9385;p3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6" name="Google Shape;9386;p3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7" name="Google Shape;9387;p3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8" name="Google Shape;9388;p3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9" name="Google Shape;9389;p3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0" name="Google Shape;9390;p3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1" name="Google Shape;9391;p3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2" name="Google Shape;9392;p3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3" name="Google Shape;9393;p3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4" name="Google Shape;9394;p3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5" name="Google Shape;9395;p3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6" name="Google Shape;9396;p3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7" name="Google Shape;9397;p3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8" name="Google Shape;9398;p3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9" name="Google Shape;9399;p3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0" name="Google Shape;9400;p3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1" name="Google Shape;9401;p3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2" name="Google Shape;9402;p3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3" name="Google Shape;9403;p3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4" name="Google Shape;9404;p3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5" name="Google Shape;9405;p3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6" name="Google Shape;9406;p3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7" name="Google Shape;9407;p3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8" name="Google Shape;9408;p3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9" name="Google Shape;9409;p3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0" name="Google Shape;9410;p3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1" name="Google Shape;9411;p3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2" name="Google Shape;9412;p3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3" name="Google Shape;9413;p3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4" name="Google Shape;9414;p3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5" name="Google Shape;9415;p3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6" name="Google Shape;9416;p3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7" name="Google Shape;9417;p3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8" name="Google Shape;9418;p3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9" name="Google Shape;9419;p3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0" name="Google Shape;9420;p3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1" name="Google Shape;9421;p3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2" name="Google Shape;9422;p3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3" name="Google Shape;9423;p3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4" name="Google Shape;9424;p3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5" name="Google Shape;9425;p3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6" name="Google Shape;9426;p3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7" name="Google Shape;9427;p3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8" name="Google Shape;9428;p3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9" name="Google Shape;9429;p3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0" name="Google Shape;9430;p3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1" name="Google Shape;9431;p3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2" name="Google Shape;9432;p3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3" name="Google Shape;9433;p3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4" name="Google Shape;9434;p3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5" name="Google Shape;9435;p3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6" name="Google Shape;9436;p3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7" name="Google Shape;9437;p3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8" name="Google Shape;9438;p3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9" name="Google Shape;9439;p3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0" name="Google Shape;9440;p3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1" name="Google Shape;9441;p3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2" name="Google Shape;9442;p3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3" name="Google Shape;9443;p3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444" name="Google Shape;9444;p3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65" y="2861742"/>
            <a:ext cx="8825657" cy="1915647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54957" y="4777381"/>
            <a:ext cx="8825659" cy="860400"/>
          </a:xfrm>
        </p:spPr>
        <p:txBody>
          <a:bodyPr anchor="t"/>
          <a:lstStyle>
            <a:lvl1pPr marL="0" indent="0" algn="l">
              <a:buNone/>
              <a:defRPr sz="2000" cap="all">
                <a:solidFill>
                  <a:schemeClr val="accent1"/>
                </a:solidFill>
              </a:defRPr>
            </a:lvl1pPr>
            <a:lvl2pPr marL="45720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5pPr>
            <a:lvl6pPr marL="22853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6pPr>
            <a:lvl7pPr marL="27425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7pPr>
            <a:lvl8pPr marL="31997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8pPr>
            <a:lvl9pPr marL="36569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4507B7-F2DC-4B2C-B14D-58A9766807A2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dk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11" name="Google Shape;11;p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7" name="Google Shape;107;p2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108" name="Google Shape;108;p2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9" name="Google Shape;109;p2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0" name="Google Shape;110;p2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1" name="Google Shape;111;p2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2" name="Google Shape;112;p2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" name="Google Shape;113;p2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" name="Google Shape;114;p2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15" name="Google Shape;115;p2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116" name="Google Shape;116;p2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" name="Google Shape;117;p2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" name="Google Shape;118;p2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" name="Google Shape;119;p2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0" name="Google Shape;120;p2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1" name="Google Shape;121;p2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" name="Google Shape;122;p2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" name="Google Shape;123;p2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24" name="Google Shape;124;p2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66" name="Google Shape;166;p2"/>
              <p:cNvGrpSpPr/>
              <p:nvPr/>
            </p:nvGrpSpPr>
            <p:grpSpPr>
              <a:xfrm>
                <a:off x="720005" y="2237990"/>
                <a:ext cx="866799" cy="2172646"/>
                <a:chOff x="5007825" y="3209350"/>
                <a:chExt cx="402750" cy="1009500"/>
              </a:xfrm>
            </p:grpSpPr>
            <p:sp>
              <p:nvSpPr>
                <p:cNvPr id="167" name="Google Shape;167;p2"/>
                <p:cNvSpPr/>
                <p:nvPr/>
              </p:nvSpPr>
              <p:spPr>
                <a:xfrm>
                  <a:off x="5237525" y="3807100"/>
                  <a:ext cx="75150" cy="7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" h="2964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lnTo>
                        <a:pt x="872" y="2964"/>
                      </a:lnTo>
                      <a:cubicBezTo>
                        <a:pt x="872" y="2964"/>
                        <a:pt x="2169" y="2885"/>
                        <a:pt x="3006" y="2145"/>
                      </a:cubicBezTo>
                      <a:lnTo>
                        <a:pt x="2441" y="922"/>
                      </a:lnTo>
                      <a:cubicBezTo>
                        <a:pt x="1882" y="608"/>
                        <a:pt x="1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8" name="Google Shape;168;p2"/>
                <p:cNvSpPr/>
                <p:nvPr/>
              </p:nvSpPr>
              <p:spPr>
                <a:xfrm>
                  <a:off x="5092625" y="3807100"/>
                  <a:ext cx="75175" cy="7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7" h="2964" extrusionOk="0">
                      <a:moveTo>
                        <a:pt x="3006" y="1"/>
                      </a:moveTo>
                      <a:cubicBezTo>
                        <a:pt x="2995" y="1"/>
                        <a:pt x="1125" y="608"/>
                        <a:pt x="566" y="922"/>
                      </a:cubicBezTo>
                      <a:lnTo>
                        <a:pt x="0" y="2145"/>
                      </a:lnTo>
                      <a:cubicBezTo>
                        <a:pt x="838" y="2885"/>
                        <a:pt x="2134" y="2964"/>
                        <a:pt x="2134" y="2964"/>
                      </a:cubicBezTo>
                      <a:lnTo>
                        <a:pt x="3006" y="1"/>
                      </a:lnTo>
                      <a:cubicBezTo>
                        <a:pt x="3006" y="1"/>
                        <a:pt x="3006" y="1"/>
                        <a:pt x="3006" y="1"/>
                      </a:cubicBez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9" name="Google Shape;169;p2"/>
                <p:cNvSpPr/>
                <p:nvPr/>
              </p:nvSpPr>
              <p:spPr>
                <a:xfrm>
                  <a:off x="5103650" y="3791825"/>
                  <a:ext cx="200525" cy="1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1" h="6479" extrusionOk="0">
                      <a:moveTo>
                        <a:pt x="4846" y="1"/>
                      </a:moveTo>
                      <a:lnTo>
                        <a:pt x="1054" y="1474"/>
                      </a:lnTo>
                      <a:lnTo>
                        <a:pt x="0" y="4069"/>
                      </a:lnTo>
                      <a:cubicBezTo>
                        <a:pt x="1557" y="5595"/>
                        <a:pt x="3435" y="6460"/>
                        <a:pt x="3435" y="6460"/>
                      </a:cubicBezTo>
                      <a:lnTo>
                        <a:pt x="3995" y="5085"/>
                      </a:lnTo>
                      <a:lnTo>
                        <a:pt x="4594" y="6479"/>
                      </a:lnTo>
                      <a:cubicBezTo>
                        <a:pt x="4594" y="6479"/>
                        <a:pt x="6994" y="5200"/>
                        <a:pt x="8020" y="3622"/>
                      </a:cubicBezTo>
                      <a:lnTo>
                        <a:pt x="484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0" name="Google Shape;170;p2"/>
                <p:cNvSpPr/>
                <p:nvPr/>
              </p:nvSpPr>
              <p:spPr>
                <a:xfrm>
                  <a:off x="5122750" y="3754050"/>
                  <a:ext cx="91425" cy="32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7" h="13170" extrusionOk="0">
                      <a:moveTo>
                        <a:pt x="2659" y="1"/>
                      </a:moveTo>
                      <a:cubicBezTo>
                        <a:pt x="1933" y="1"/>
                        <a:pt x="164" y="1432"/>
                        <a:pt x="71" y="3038"/>
                      </a:cubicBezTo>
                      <a:cubicBezTo>
                        <a:pt x="1" y="4229"/>
                        <a:pt x="3326" y="13170"/>
                        <a:pt x="3326" y="13170"/>
                      </a:cubicBezTo>
                      <a:lnTo>
                        <a:pt x="3656" y="13170"/>
                      </a:lnTo>
                      <a:cubicBezTo>
                        <a:pt x="3656" y="13167"/>
                        <a:pt x="3370" y="437"/>
                        <a:pt x="2862" y="58"/>
                      </a:cubicBezTo>
                      <a:cubicBezTo>
                        <a:pt x="2810" y="19"/>
                        <a:pt x="2741" y="1"/>
                        <a:pt x="2659" y="1"/>
                      </a:cubicBezTo>
                      <a:close/>
                      <a:moveTo>
                        <a:pt x="3656" y="13170"/>
                      </a:moveTo>
                      <a:cubicBezTo>
                        <a:pt x="3656" y="13170"/>
                        <a:pt x="3656" y="13170"/>
                        <a:pt x="3656" y="13170"/>
                      </a:cubicBezTo>
                      <a:cubicBezTo>
                        <a:pt x="3656" y="13170"/>
                        <a:pt x="3656" y="13170"/>
                        <a:pt x="3656" y="1317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1" name="Google Shape;171;p2"/>
                <p:cNvSpPr/>
                <p:nvPr/>
              </p:nvSpPr>
              <p:spPr>
                <a:xfrm>
                  <a:off x="5123950" y="3754050"/>
                  <a:ext cx="90250" cy="32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0" h="13173" extrusionOk="0">
                      <a:moveTo>
                        <a:pt x="2611" y="1"/>
                      </a:moveTo>
                      <a:cubicBezTo>
                        <a:pt x="1885" y="1"/>
                        <a:pt x="116" y="1432"/>
                        <a:pt x="23" y="3038"/>
                      </a:cubicBezTo>
                      <a:cubicBezTo>
                        <a:pt x="0" y="3455"/>
                        <a:pt x="390" y="4818"/>
                        <a:pt x="908" y="6416"/>
                      </a:cubicBezTo>
                      <a:cubicBezTo>
                        <a:pt x="1059" y="6199"/>
                        <a:pt x="1253" y="6070"/>
                        <a:pt x="1469" y="6027"/>
                      </a:cubicBezTo>
                      <a:cubicBezTo>
                        <a:pt x="1549" y="6011"/>
                        <a:pt x="1631" y="6002"/>
                        <a:pt x="1712" y="6002"/>
                      </a:cubicBezTo>
                      <a:cubicBezTo>
                        <a:pt x="2287" y="6002"/>
                        <a:pt x="2848" y="6457"/>
                        <a:pt x="2940" y="8122"/>
                      </a:cubicBezTo>
                      <a:cubicBezTo>
                        <a:pt x="3011" y="9395"/>
                        <a:pt x="3391" y="11726"/>
                        <a:pt x="2881" y="12084"/>
                      </a:cubicBezTo>
                      <a:cubicBezTo>
                        <a:pt x="3123" y="12752"/>
                        <a:pt x="3279" y="13173"/>
                        <a:pt x="3279" y="13173"/>
                      </a:cubicBezTo>
                      <a:lnTo>
                        <a:pt x="3610" y="13173"/>
                      </a:lnTo>
                      <a:cubicBezTo>
                        <a:pt x="3608" y="13173"/>
                        <a:pt x="3322" y="437"/>
                        <a:pt x="2814" y="58"/>
                      </a:cubicBezTo>
                      <a:cubicBezTo>
                        <a:pt x="2762" y="19"/>
                        <a:pt x="2693" y="1"/>
                        <a:pt x="261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" name="Google Shape;172;p2"/>
                <p:cNvSpPr/>
                <p:nvPr/>
              </p:nvSpPr>
              <p:spPr>
                <a:xfrm>
                  <a:off x="5198600" y="3749625"/>
                  <a:ext cx="88200" cy="3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8" h="13347" extrusionOk="0">
                      <a:moveTo>
                        <a:pt x="682" y="1"/>
                      </a:moveTo>
                      <a:cubicBezTo>
                        <a:pt x="609" y="1"/>
                        <a:pt x="548" y="17"/>
                        <a:pt x="502" y="52"/>
                      </a:cubicBezTo>
                      <a:cubicBezTo>
                        <a:pt x="0" y="431"/>
                        <a:pt x="456" y="13347"/>
                        <a:pt x="456" y="13347"/>
                      </a:cubicBezTo>
                      <a:lnTo>
                        <a:pt x="786" y="13347"/>
                      </a:lnTo>
                      <a:cubicBezTo>
                        <a:pt x="786" y="13347"/>
                        <a:pt x="786" y="13347"/>
                        <a:pt x="786" y="13347"/>
                      </a:cubicBezTo>
                      <a:cubicBezTo>
                        <a:pt x="787" y="13347"/>
                        <a:pt x="3528" y="4442"/>
                        <a:pt x="3435" y="3251"/>
                      </a:cubicBezTo>
                      <a:cubicBezTo>
                        <a:pt x="3308" y="1626"/>
                        <a:pt x="1405" y="1"/>
                        <a:pt x="68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" name="Google Shape;173;p2"/>
                <p:cNvSpPr/>
                <p:nvPr/>
              </p:nvSpPr>
              <p:spPr>
                <a:xfrm>
                  <a:off x="5201750" y="3749625"/>
                  <a:ext cx="83600" cy="3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44" h="13347" extrusionOk="0">
                      <a:moveTo>
                        <a:pt x="556" y="1"/>
                      </a:moveTo>
                      <a:cubicBezTo>
                        <a:pt x="483" y="1"/>
                        <a:pt x="422" y="17"/>
                        <a:pt x="376" y="52"/>
                      </a:cubicBezTo>
                      <a:cubicBezTo>
                        <a:pt x="152" y="223"/>
                        <a:pt x="1" y="2805"/>
                        <a:pt x="32" y="5720"/>
                      </a:cubicBezTo>
                      <a:cubicBezTo>
                        <a:pt x="72" y="9308"/>
                        <a:pt x="330" y="13347"/>
                        <a:pt x="330" y="13347"/>
                      </a:cubicBezTo>
                      <a:lnTo>
                        <a:pt x="660" y="13347"/>
                      </a:lnTo>
                      <a:cubicBezTo>
                        <a:pt x="660" y="13347"/>
                        <a:pt x="808" y="12863"/>
                        <a:pt x="1037" y="12103"/>
                      </a:cubicBezTo>
                      <a:cubicBezTo>
                        <a:pt x="548" y="11805"/>
                        <a:pt x="223" y="8773"/>
                        <a:pt x="496" y="7172"/>
                      </a:cubicBezTo>
                      <a:cubicBezTo>
                        <a:pt x="668" y="6164"/>
                        <a:pt x="1022" y="5878"/>
                        <a:pt x="1400" y="5878"/>
                      </a:cubicBezTo>
                      <a:cubicBezTo>
                        <a:pt x="1644" y="5878"/>
                        <a:pt x="1898" y="5997"/>
                        <a:pt x="2120" y="6118"/>
                      </a:cubicBezTo>
                      <a:cubicBezTo>
                        <a:pt x="2301" y="6217"/>
                        <a:pt x="2449" y="6470"/>
                        <a:pt x="2546" y="6842"/>
                      </a:cubicBezTo>
                      <a:cubicBezTo>
                        <a:pt x="2998" y="5155"/>
                        <a:pt x="3343" y="3688"/>
                        <a:pt x="3309" y="3251"/>
                      </a:cubicBezTo>
                      <a:cubicBezTo>
                        <a:pt x="3182" y="1626"/>
                        <a:pt x="1279" y="1"/>
                        <a:pt x="55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" name="Google Shape;174;p2"/>
                <p:cNvSpPr/>
                <p:nvPr/>
              </p:nvSpPr>
              <p:spPr>
                <a:xfrm>
                  <a:off x="5195100" y="3801650"/>
                  <a:ext cx="14175" cy="14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7" h="5950" extrusionOk="0">
                      <a:moveTo>
                        <a:pt x="234" y="0"/>
                      </a:moveTo>
                      <a:lnTo>
                        <a:pt x="1" y="891"/>
                      </a:lnTo>
                      <a:lnTo>
                        <a:pt x="402" y="5949"/>
                      </a:lnTo>
                      <a:lnTo>
                        <a:pt x="567" y="766"/>
                      </a:lnTo>
                      <a:lnTo>
                        <a:pt x="234" y="0"/>
                      </a:ln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" name="Google Shape;175;p2"/>
                <p:cNvSpPr/>
                <p:nvPr/>
              </p:nvSpPr>
              <p:spPr>
                <a:xfrm>
                  <a:off x="5229600" y="3856925"/>
                  <a:ext cx="43525" cy="3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" h="1388" extrusionOk="0">
                      <a:moveTo>
                        <a:pt x="309" y="1"/>
                      </a:moveTo>
                      <a:lnTo>
                        <a:pt x="0" y="288"/>
                      </a:lnTo>
                      <a:cubicBezTo>
                        <a:pt x="0" y="288"/>
                        <a:pt x="789" y="1388"/>
                        <a:pt x="1677" y="1388"/>
                      </a:cubicBezTo>
                      <a:cubicBezTo>
                        <a:pt x="1690" y="1388"/>
                        <a:pt x="1703" y="1388"/>
                        <a:pt x="1716" y="1387"/>
                      </a:cubicBezTo>
                      <a:lnTo>
                        <a:pt x="1740" y="1301"/>
                      </a:lnTo>
                      <a:cubicBezTo>
                        <a:pt x="825" y="1288"/>
                        <a:pt x="309" y="1"/>
                        <a:pt x="30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" name="Google Shape;176;p2"/>
                <p:cNvSpPr/>
                <p:nvPr/>
              </p:nvSpPr>
              <p:spPr>
                <a:xfrm>
                  <a:off x="5138700" y="3856925"/>
                  <a:ext cx="43525" cy="3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" h="1388" extrusionOk="0">
                      <a:moveTo>
                        <a:pt x="1432" y="1"/>
                      </a:moveTo>
                      <a:cubicBezTo>
                        <a:pt x="1432" y="1"/>
                        <a:pt x="916" y="1288"/>
                        <a:pt x="1" y="1301"/>
                      </a:cubicBezTo>
                      <a:lnTo>
                        <a:pt x="25" y="1387"/>
                      </a:lnTo>
                      <a:cubicBezTo>
                        <a:pt x="38" y="1388"/>
                        <a:pt x="51" y="1388"/>
                        <a:pt x="64" y="1388"/>
                      </a:cubicBezTo>
                      <a:cubicBezTo>
                        <a:pt x="952" y="1388"/>
                        <a:pt x="1741" y="288"/>
                        <a:pt x="1741" y="288"/>
                      </a:cubicBezTo>
                      <a:lnTo>
                        <a:pt x="143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" name="Google Shape;177;p2"/>
                <p:cNvSpPr/>
                <p:nvPr/>
              </p:nvSpPr>
              <p:spPr>
                <a:xfrm>
                  <a:off x="5101550" y="3636325"/>
                  <a:ext cx="202625" cy="25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5" h="10289" extrusionOk="0">
                      <a:moveTo>
                        <a:pt x="4852" y="0"/>
                      </a:moveTo>
                      <a:lnTo>
                        <a:pt x="2868" y="29"/>
                      </a:lnTo>
                      <a:lnTo>
                        <a:pt x="1" y="6653"/>
                      </a:lnTo>
                      <a:lnTo>
                        <a:pt x="84" y="10289"/>
                      </a:lnTo>
                      <a:cubicBezTo>
                        <a:pt x="84" y="10289"/>
                        <a:pt x="1812" y="9170"/>
                        <a:pt x="3711" y="9170"/>
                      </a:cubicBezTo>
                      <a:cubicBezTo>
                        <a:pt x="3997" y="9170"/>
                        <a:pt x="4287" y="9196"/>
                        <a:pt x="4576" y="9254"/>
                      </a:cubicBezTo>
                      <a:cubicBezTo>
                        <a:pt x="6781" y="9701"/>
                        <a:pt x="8104" y="9841"/>
                        <a:pt x="8104" y="9841"/>
                      </a:cubicBezTo>
                      <a:lnTo>
                        <a:pt x="8077" y="5982"/>
                      </a:lnTo>
                      <a:lnTo>
                        <a:pt x="485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" name="Google Shape;178;p2"/>
                <p:cNvSpPr/>
                <p:nvPr/>
              </p:nvSpPr>
              <p:spPr>
                <a:xfrm>
                  <a:off x="5101550" y="3636325"/>
                  <a:ext cx="202575" cy="240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3" h="9601" extrusionOk="0">
                      <a:moveTo>
                        <a:pt x="4852" y="0"/>
                      </a:moveTo>
                      <a:lnTo>
                        <a:pt x="2868" y="29"/>
                      </a:lnTo>
                      <a:lnTo>
                        <a:pt x="1" y="6656"/>
                      </a:lnTo>
                      <a:lnTo>
                        <a:pt x="67" y="9601"/>
                      </a:lnTo>
                      <a:cubicBezTo>
                        <a:pt x="760" y="9055"/>
                        <a:pt x="2393" y="7947"/>
                        <a:pt x="4001" y="7756"/>
                      </a:cubicBezTo>
                      <a:lnTo>
                        <a:pt x="4331" y="3810"/>
                      </a:lnTo>
                      <a:lnTo>
                        <a:pt x="4833" y="7658"/>
                      </a:lnTo>
                      <a:cubicBezTo>
                        <a:pt x="6273" y="7892"/>
                        <a:pt x="7582" y="9063"/>
                        <a:pt x="8103" y="9592"/>
                      </a:cubicBezTo>
                      <a:lnTo>
                        <a:pt x="8077" y="5984"/>
                      </a:lnTo>
                      <a:lnTo>
                        <a:pt x="485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" name="Google Shape;179;p2"/>
                <p:cNvSpPr/>
                <p:nvPr/>
              </p:nvSpPr>
              <p:spPr>
                <a:xfrm>
                  <a:off x="5254925" y="3477225"/>
                  <a:ext cx="137150" cy="19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" h="7872" extrusionOk="0">
                      <a:moveTo>
                        <a:pt x="2227" y="1"/>
                      </a:moveTo>
                      <a:cubicBezTo>
                        <a:pt x="1538" y="1"/>
                        <a:pt x="1028" y="662"/>
                        <a:pt x="1028" y="662"/>
                      </a:cubicBezTo>
                      <a:lnTo>
                        <a:pt x="0" y="6432"/>
                      </a:lnTo>
                      <a:cubicBezTo>
                        <a:pt x="0" y="6432"/>
                        <a:pt x="802" y="7872"/>
                        <a:pt x="2979" y="7872"/>
                      </a:cubicBezTo>
                      <a:cubicBezTo>
                        <a:pt x="3173" y="7872"/>
                        <a:pt x="3378" y="7861"/>
                        <a:pt x="3594" y="7836"/>
                      </a:cubicBezTo>
                      <a:cubicBezTo>
                        <a:pt x="3594" y="7836"/>
                        <a:pt x="5485" y="5273"/>
                        <a:pt x="3969" y="1750"/>
                      </a:cubicBezTo>
                      <a:cubicBezTo>
                        <a:pt x="3383" y="387"/>
                        <a:pt x="2753" y="1"/>
                        <a:pt x="22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" name="Google Shape;180;p2"/>
                <p:cNvSpPr/>
                <p:nvPr/>
              </p:nvSpPr>
              <p:spPr>
                <a:xfrm>
                  <a:off x="5351625" y="3553300"/>
                  <a:ext cx="22925" cy="9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" h="3967" extrusionOk="0">
                      <a:moveTo>
                        <a:pt x="501" y="0"/>
                      </a:moveTo>
                      <a:cubicBezTo>
                        <a:pt x="267" y="0"/>
                        <a:pt x="41" y="204"/>
                        <a:pt x="22" y="668"/>
                      </a:cubicBezTo>
                      <a:cubicBezTo>
                        <a:pt x="1" y="1259"/>
                        <a:pt x="514" y="1636"/>
                        <a:pt x="173" y="3966"/>
                      </a:cubicBezTo>
                      <a:cubicBezTo>
                        <a:pt x="532" y="3137"/>
                        <a:pt x="916" y="1736"/>
                        <a:pt x="525" y="3"/>
                      </a:cubicBezTo>
                      <a:cubicBezTo>
                        <a:pt x="517" y="3"/>
                        <a:pt x="509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" name="Google Shape;181;p2"/>
                <p:cNvSpPr/>
                <p:nvPr/>
              </p:nvSpPr>
              <p:spPr>
                <a:xfrm>
                  <a:off x="5007825" y="3477225"/>
                  <a:ext cx="131850" cy="1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4" h="7924" extrusionOk="0">
                      <a:moveTo>
                        <a:pt x="3261" y="1"/>
                      </a:moveTo>
                      <a:cubicBezTo>
                        <a:pt x="2734" y="1"/>
                        <a:pt x="2104" y="387"/>
                        <a:pt x="1517" y="1750"/>
                      </a:cubicBezTo>
                      <a:cubicBezTo>
                        <a:pt x="1" y="5273"/>
                        <a:pt x="1596" y="7836"/>
                        <a:pt x="1596" y="7836"/>
                      </a:cubicBezTo>
                      <a:cubicBezTo>
                        <a:pt x="1864" y="7897"/>
                        <a:pt x="2118" y="7924"/>
                        <a:pt x="2358" y="7924"/>
                      </a:cubicBezTo>
                      <a:cubicBezTo>
                        <a:pt x="4274" y="7924"/>
                        <a:pt x="5273" y="6186"/>
                        <a:pt x="5273" y="6186"/>
                      </a:cubicBezTo>
                      <a:lnTo>
                        <a:pt x="4460" y="662"/>
                      </a:lnTo>
                      <a:cubicBezTo>
                        <a:pt x="4460" y="662"/>
                        <a:pt x="3950" y="1"/>
                        <a:pt x="3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" name="Google Shape;182;p2"/>
                <p:cNvSpPr/>
                <p:nvPr/>
              </p:nvSpPr>
              <p:spPr>
                <a:xfrm>
                  <a:off x="5020375" y="3563600"/>
                  <a:ext cx="28550" cy="10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2" h="4390" extrusionOk="0">
                      <a:moveTo>
                        <a:pt x="562" y="1"/>
                      </a:moveTo>
                      <a:cubicBezTo>
                        <a:pt x="538" y="1"/>
                        <a:pt x="512" y="6"/>
                        <a:pt x="487" y="14"/>
                      </a:cubicBezTo>
                      <a:cubicBezTo>
                        <a:pt x="0" y="2620"/>
                        <a:pt x="1094" y="4381"/>
                        <a:pt x="1094" y="4381"/>
                      </a:cubicBezTo>
                      <a:cubicBezTo>
                        <a:pt x="1110" y="4383"/>
                        <a:pt x="1125" y="4385"/>
                        <a:pt x="1141" y="4389"/>
                      </a:cubicBezTo>
                      <a:cubicBezTo>
                        <a:pt x="903" y="3659"/>
                        <a:pt x="838" y="2731"/>
                        <a:pt x="875" y="1892"/>
                      </a:cubicBezTo>
                      <a:cubicBezTo>
                        <a:pt x="942" y="462"/>
                        <a:pt x="1006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" name="Google Shape;183;p2"/>
                <p:cNvSpPr/>
                <p:nvPr/>
              </p:nvSpPr>
              <p:spPr>
                <a:xfrm>
                  <a:off x="5077425" y="3599200"/>
                  <a:ext cx="261775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1" h="10460" extrusionOk="0">
                      <a:moveTo>
                        <a:pt x="2206" y="1"/>
                      </a:moveTo>
                      <a:cubicBezTo>
                        <a:pt x="249" y="2799"/>
                        <a:pt x="0" y="7355"/>
                        <a:pt x="607" y="10459"/>
                      </a:cubicBezTo>
                      <a:cubicBezTo>
                        <a:pt x="607" y="10459"/>
                        <a:pt x="2424" y="8713"/>
                        <a:pt x="4100" y="8368"/>
                      </a:cubicBezTo>
                      <a:lnTo>
                        <a:pt x="4436" y="3833"/>
                      </a:lnTo>
                      <a:lnTo>
                        <a:pt x="5880" y="3833"/>
                      </a:lnTo>
                      <a:lnTo>
                        <a:pt x="6629" y="8608"/>
                      </a:lnTo>
                      <a:cubicBezTo>
                        <a:pt x="8435" y="9054"/>
                        <a:pt x="9395" y="10459"/>
                        <a:pt x="9395" y="10459"/>
                      </a:cubicBezTo>
                      <a:cubicBezTo>
                        <a:pt x="10470" y="5912"/>
                        <a:pt x="8655" y="869"/>
                        <a:pt x="796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" name="Google Shape;184;p2"/>
                <p:cNvSpPr/>
                <p:nvPr/>
              </p:nvSpPr>
              <p:spPr>
                <a:xfrm>
                  <a:off x="5077450" y="3599200"/>
                  <a:ext cx="83050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2" h="10460" extrusionOk="0">
                      <a:moveTo>
                        <a:pt x="2206" y="1"/>
                      </a:moveTo>
                      <a:cubicBezTo>
                        <a:pt x="251" y="2799"/>
                        <a:pt x="1" y="7355"/>
                        <a:pt x="607" y="10459"/>
                      </a:cubicBezTo>
                      <a:cubicBezTo>
                        <a:pt x="607" y="10459"/>
                        <a:pt x="1050" y="9995"/>
                        <a:pt x="1689" y="9562"/>
                      </a:cubicBezTo>
                      <a:cubicBezTo>
                        <a:pt x="1303" y="8398"/>
                        <a:pt x="902" y="3189"/>
                        <a:pt x="3322" y="422"/>
                      </a:cubicBezTo>
                      <a:lnTo>
                        <a:pt x="22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" name="Google Shape;185;p2"/>
                <p:cNvSpPr/>
                <p:nvPr/>
              </p:nvSpPr>
              <p:spPr>
                <a:xfrm>
                  <a:off x="5242200" y="3599200"/>
                  <a:ext cx="97000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0" h="10460" extrusionOk="0">
                      <a:moveTo>
                        <a:pt x="1374" y="1"/>
                      </a:moveTo>
                      <a:lnTo>
                        <a:pt x="1" y="657"/>
                      </a:lnTo>
                      <a:cubicBezTo>
                        <a:pt x="1027" y="1739"/>
                        <a:pt x="2459" y="4578"/>
                        <a:pt x="1849" y="9482"/>
                      </a:cubicBezTo>
                      <a:cubicBezTo>
                        <a:pt x="2448" y="9958"/>
                        <a:pt x="2807" y="10459"/>
                        <a:pt x="2807" y="10459"/>
                      </a:cubicBezTo>
                      <a:cubicBezTo>
                        <a:pt x="3879" y="5912"/>
                        <a:pt x="2064" y="869"/>
                        <a:pt x="13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" name="Google Shape;186;p2"/>
                <p:cNvSpPr/>
                <p:nvPr/>
              </p:nvSpPr>
              <p:spPr>
                <a:xfrm>
                  <a:off x="5114325" y="3498875"/>
                  <a:ext cx="179125" cy="1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7140" extrusionOk="0">
                      <a:moveTo>
                        <a:pt x="6959" y="0"/>
                      </a:moveTo>
                      <a:lnTo>
                        <a:pt x="0" y="499"/>
                      </a:lnTo>
                      <a:lnTo>
                        <a:pt x="1" y="5778"/>
                      </a:lnTo>
                      <a:cubicBezTo>
                        <a:pt x="960" y="6349"/>
                        <a:pt x="1992" y="6891"/>
                        <a:pt x="3686" y="7139"/>
                      </a:cubicBezTo>
                      <a:cubicBezTo>
                        <a:pt x="5005" y="6929"/>
                        <a:pt x="6116" y="6326"/>
                        <a:pt x="7165" y="5606"/>
                      </a:cubicBezTo>
                      <a:lnTo>
                        <a:pt x="695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" name="Google Shape;187;p2"/>
                <p:cNvSpPr/>
                <p:nvPr/>
              </p:nvSpPr>
              <p:spPr>
                <a:xfrm>
                  <a:off x="5114325" y="3479725"/>
                  <a:ext cx="179125" cy="17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7194" extrusionOk="0">
                      <a:moveTo>
                        <a:pt x="6959" y="0"/>
                      </a:moveTo>
                      <a:lnTo>
                        <a:pt x="0" y="503"/>
                      </a:lnTo>
                      <a:lnTo>
                        <a:pt x="1" y="5822"/>
                      </a:lnTo>
                      <a:cubicBezTo>
                        <a:pt x="960" y="6398"/>
                        <a:pt x="1992" y="6942"/>
                        <a:pt x="3686" y="7194"/>
                      </a:cubicBezTo>
                      <a:cubicBezTo>
                        <a:pt x="5005" y="6984"/>
                        <a:pt x="6116" y="6375"/>
                        <a:pt x="7165" y="5649"/>
                      </a:cubicBezTo>
                      <a:lnTo>
                        <a:pt x="6959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" name="Google Shape;188;p2"/>
                <p:cNvSpPr/>
                <p:nvPr/>
              </p:nvSpPr>
              <p:spPr>
                <a:xfrm>
                  <a:off x="5197875" y="3485575"/>
                  <a:ext cx="11225" cy="17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" h="6957" extrusionOk="0">
                      <a:moveTo>
                        <a:pt x="360" y="1"/>
                      </a:moveTo>
                      <a:lnTo>
                        <a:pt x="0" y="25"/>
                      </a:lnTo>
                      <a:cubicBezTo>
                        <a:pt x="6" y="426"/>
                        <a:pt x="13" y="838"/>
                        <a:pt x="22" y="1264"/>
                      </a:cubicBezTo>
                      <a:cubicBezTo>
                        <a:pt x="79" y="3955"/>
                        <a:pt x="184" y="6226"/>
                        <a:pt x="276" y="6946"/>
                      </a:cubicBezTo>
                      <a:cubicBezTo>
                        <a:pt x="299" y="6950"/>
                        <a:pt x="321" y="6953"/>
                        <a:pt x="344" y="6957"/>
                      </a:cubicBezTo>
                      <a:cubicBezTo>
                        <a:pt x="355" y="6954"/>
                        <a:pt x="367" y="6953"/>
                        <a:pt x="378" y="6951"/>
                      </a:cubicBezTo>
                      <a:cubicBezTo>
                        <a:pt x="442" y="6239"/>
                        <a:pt x="449" y="3964"/>
                        <a:pt x="391" y="1267"/>
                      </a:cubicBezTo>
                      <a:cubicBezTo>
                        <a:pt x="381" y="831"/>
                        <a:pt x="371" y="407"/>
                        <a:pt x="360" y="1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" name="Google Shape;189;p2"/>
                <p:cNvSpPr/>
                <p:nvPr/>
              </p:nvSpPr>
              <p:spPr>
                <a:xfrm>
                  <a:off x="5114325" y="3491900"/>
                  <a:ext cx="88325" cy="1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3" h="6681" extrusionOk="0">
                      <a:moveTo>
                        <a:pt x="221" y="1"/>
                      </a:moveTo>
                      <a:lnTo>
                        <a:pt x="0" y="16"/>
                      </a:lnTo>
                      <a:lnTo>
                        <a:pt x="1" y="5335"/>
                      </a:lnTo>
                      <a:cubicBezTo>
                        <a:pt x="928" y="5894"/>
                        <a:pt x="1930" y="6422"/>
                        <a:pt x="3532" y="6681"/>
                      </a:cubicBezTo>
                      <a:cubicBezTo>
                        <a:pt x="1517" y="5402"/>
                        <a:pt x="395" y="3261"/>
                        <a:pt x="221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" name="Google Shape;190;p2"/>
                <p:cNvSpPr/>
                <p:nvPr/>
              </p:nvSpPr>
              <p:spPr>
                <a:xfrm>
                  <a:off x="5207100" y="3479650"/>
                  <a:ext cx="86350" cy="17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7190" extrusionOk="0">
                      <a:moveTo>
                        <a:pt x="3248" y="0"/>
                      </a:moveTo>
                      <a:lnTo>
                        <a:pt x="3079" y="12"/>
                      </a:lnTo>
                      <a:cubicBezTo>
                        <a:pt x="3107" y="3614"/>
                        <a:pt x="1057" y="6715"/>
                        <a:pt x="1" y="7190"/>
                      </a:cubicBezTo>
                      <a:cubicBezTo>
                        <a:pt x="1308" y="6974"/>
                        <a:pt x="2411" y="6371"/>
                        <a:pt x="3454" y="5649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" name="Google Shape;191;p2"/>
                <p:cNvSpPr/>
                <p:nvPr/>
              </p:nvSpPr>
              <p:spPr>
                <a:xfrm>
                  <a:off x="5043250" y="3487850"/>
                  <a:ext cx="101200" cy="7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2901" extrusionOk="0">
                      <a:moveTo>
                        <a:pt x="3426" y="0"/>
                      </a:moveTo>
                      <a:lnTo>
                        <a:pt x="1" y="2893"/>
                      </a:lnTo>
                      <a:cubicBezTo>
                        <a:pt x="93" y="2898"/>
                        <a:pt x="183" y="2900"/>
                        <a:pt x="271" y="2900"/>
                      </a:cubicBezTo>
                      <a:cubicBezTo>
                        <a:pt x="2121" y="2900"/>
                        <a:pt x="3167" y="1831"/>
                        <a:pt x="4047" y="78"/>
                      </a:cubicBezTo>
                      <a:lnTo>
                        <a:pt x="342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" name="Google Shape;192;p2"/>
                <p:cNvSpPr/>
                <p:nvPr/>
              </p:nvSpPr>
              <p:spPr>
                <a:xfrm>
                  <a:off x="5027400" y="3463475"/>
                  <a:ext cx="1141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7" h="3789" extrusionOk="0">
                      <a:moveTo>
                        <a:pt x="3739" y="0"/>
                      </a:moveTo>
                      <a:cubicBezTo>
                        <a:pt x="2997" y="0"/>
                        <a:pt x="1925" y="144"/>
                        <a:pt x="1258" y="872"/>
                      </a:cubicBezTo>
                      <a:cubicBezTo>
                        <a:pt x="156" y="2074"/>
                        <a:pt x="1" y="3671"/>
                        <a:pt x="1" y="3671"/>
                      </a:cubicBezTo>
                      <a:cubicBezTo>
                        <a:pt x="300" y="3751"/>
                        <a:pt x="590" y="3788"/>
                        <a:pt x="870" y="3788"/>
                      </a:cubicBezTo>
                      <a:cubicBezTo>
                        <a:pt x="2935" y="3788"/>
                        <a:pt x="4421" y="1760"/>
                        <a:pt x="4566" y="61"/>
                      </a:cubicBezTo>
                      <a:cubicBezTo>
                        <a:pt x="4566" y="61"/>
                        <a:pt x="4222" y="0"/>
                        <a:pt x="3739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3" name="Google Shape;193;p2"/>
                <p:cNvSpPr/>
                <p:nvPr/>
              </p:nvSpPr>
              <p:spPr>
                <a:xfrm>
                  <a:off x="5027400" y="3463475"/>
                  <a:ext cx="114175" cy="94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7" h="3791" extrusionOk="0">
                      <a:moveTo>
                        <a:pt x="3740" y="1"/>
                      </a:moveTo>
                      <a:cubicBezTo>
                        <a:pt x="3197" y="1"/>
                        <a:pt x="2476" y="78"/>
                        <a:pt x="1868" y="406"/>
                      </a:cubicBezTo>
                      <a:cubicBezTo>
                        <a:pt x="2238" y="485"/>
                        <a:pt x="2544" y="686"/>
                        <a:pt x="2723" y="988"/>
                      </a:cubicBezTo>
                      <a:cubicBezTo>
                        <a:pt x="3119" y="1663"/>
                        <a:pt x="2727" y="2580"/>
                        <a:pt x="1754" y="3168"/>
                      </a:cubicBezTo>
                      <a:cubicBezTo>
                        <a:pt x="1314" y="3435"/>
                        <a:pt x="844" y="3566"/>
                        <a:pt x="426" y="3566"/>
                      </a:cubicBezTo>
                      <a:cubicBezTo>
                        <a:pt x="284" y="3566"/>
                        <a:pt x="149" y="3551"/>
                        <a:pt x="23" y="3521"/>
                      </a:cubicBezTo>
                      <a:cubicBezTo>
                        <a:pt x="7" y="3618"/>
                        <a:pt x="1" y="3674"/>
                        <a:pt x="1" y="3674"/>
                      </a:cubicBezTo>
                      <a:cubicBezTo>
                        <a:pt x="300" y="3754"/>
                        <a:pt x="589" y="3791"/>
                        <a:pt x="869" y="3791"/>
                      </a:cubicBezTo>
                      <a:cubicBezTo>
                        <a:pt x="2935" y="3791"/>
                        <a:pt x="4421" y="1763"/>
                        <a:pt x="4566" y="63"/>
                      </a:cubicBezTo>
                      <a:cubicBezTo>
                        <a:pt x="4566" y="62"/>
                        <a:pt x="4223" y="1"/>
                        <a:pt x="374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4" name="Google Shape;194;p2"/>
                <p:cNvSpPr/>
                <p:nvPr/>
              </p:nvSpPr>
              <p:spPr>
                <a:xfrm>
                  <a:off x="5251225" y="3495025"/>
                  <a:ext cx="112600" cy="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4" h="2317" extrusionOk="0">
                      <a:moveTo>
                        <a:pt x="595" y="1"/>
                      </a:moveTo>
                      <a:lnTo>
                        <a:pt x="0" y="199"/>
                      </a:lnTo>
                      <a:cubicBezTo>
                        <a:pt x="1012" y="1510"/>
                        <a:pt x="2047" y="2316"/>
                        <a:pt x="3441" y="2316"/>
                      </a:cubicBezTo>
                      <a:cubicBezTo>
                        <a:pt x="3774" y="2316"/>
                        <a:pt x="4126" y="2270"/>
                        <a:pt x="4504" y="2175"/>
                      </a:cubicBezTo>
                      <a:lnTo>
                        <a:pt x="5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5" name="Google Shape;195;p2"/>
                <p:cNvSpPr/>
                <p:nvPr/>
              </p:nvSpPr>
              <p:spPr>
                <a:xfrm>
                  <a:off x="5249575" y="3461825"/>
                  <a:ext cx="118425" cy="8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3552" extrusionOk="0">
                      <a:moveTo>
                        <a:pt x="930" y="0"/>
                      </a:moveTo>
                      <a:cubicBezTo>
                        <a:pt x="392" y="0"/>
                        <a:pt x="0" y="71"/>
                        <a:pt x="0" y="71"/>
                      </a:cubicBezTo>
                      <a:cubicBezTo>
                        <a:pt x="144" y="1749"/>
                        <a:pt x="1723" y="3552"/>
                        <a:pt x="3782" y="3552"/>
                      </a:cubicBezTo>
                      <a:cubicBezTo>
                        <a:pt x="4090" y="3552"/>
                        <a:pt x="4410" y="3511"/>
                        <a:pt x="4737" y="3424"/>
                      </a:cubicBezTo>
                      <a:cubicBezTo>
                        <a:pt x="4737" y="3424"/>
                        <a:pt x="4525" y="2057"/>
                        <a:pt x="3422" y="854"/>
                      </a:cubicBezTo>
                      <a:cubicBezTo>
                        <a:pt x="2773" y="146"/>
                        <a:pt x="1702" y="0"/>
                        <a:pt x="930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6" name="Google Shape;196;p2"/>
                <p:cNvSpPr/>
                <p:nvPr/>
              </p:nvSpPr>
              <p:spPr>
                <a:xfrm>
                  <a:off x="5249575" y="3461825"/>
                  <a:ext cx="118425" cy="8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3552" extrusionOk="0">
                      <a:moveTo>
                        <a:pt x="930" y="1"/>
                      </a:moveTo>
                      <a:cubicBezTo>
                        <a:pt x="392" y="1"/>
                        <a:pt x="0" y="71"/>
                        <a:pt x="0" y="71"/>
                      </a:cubicBezTo>
                      <a:cubicBezTo>
                        <a:pt x="144" y="1749"/>
                        <a:pt x="1722" y="3552"/>
                        <a:pt x="3781" y="3552"/>
                      </a:cubicBezTo>
                      <a:cubicBezTo>
                        <a:pt x="4090" y="3552"/>
                        <a:pt x="4409" y="3511"/>
                        <a:pt x="4737" y="3424"/>
                      </a:cubicBezTo>
                      <a:cubicBezTo>
                        <a:pt x="4737" y="3424"/>
                        <a:pt x="4729" y="3375"/>
                        <a:pt x="4711" y="3290"/>
                      </a:cubicBezTo>
                      <a:cubicBezTo>
                        <a:pt x="4593" y="3333"/>
                        <a:pt x="4465" y="3354"/>
                        <a:pt x="4331" y="3354"/>
                      </a:cubicBezTo>
                      <a:cubicBezTo>
                        <a:pt x="3858" y="3354"/>
                        <a:pt x="3309" y="3091"/>
                        <a:pt x="2893" y="2603"/>
                      </a:cubicBezTo>
                      <a:cubicBezTo>
                        <a:pt x="2239" y="1836"/>
                        <a:pt x="2330" y="902"/>
                        <a:pt x="2940" y="514"/>
                      </a:cubicBezTo>
                      <a:cubicBezTo>
                        <a:pt x="2955" y="504"/>
                        <a:pt x="2969" y="499"/>
                        <a:pt x="2982" y="489"/>
                      </a:cubicBezTo>
                      <a:cubicBezTo>
                        <a:pt x="2352" y="93"/>
                        <a:pt x="1545" y="1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7" name="Google Shape;197;p2"/>
                <p:cNvSpPr/>
                <p:nvPr/>
              </p:nvSpPr>
              <p:spPr>
                <a:xfrm>
                  <a:off x="5092425" y="3461825"/>
                  <a:ext cx="221075" cy="7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3" h="3188" extrusionOk="0">
                      <a:moveTo>
                        <a:pt x="7214" y="1"/>
                      </a:moveTo>
                      <a:cubicBezTo>
                        <a:pt x="6678" y="1"/>
                        <a:pt x="6288" y="71"/>
                        <a:pt x="6288" y="71"/>
                      </a:cubicBezTo>
                      <a:cubicBezTo>
                        <a:pt x="6309" y="320"/>
                        <a:pt x="6362" y="570"/>
                        <a:pt x="6443" y="816"/>
                      </a:cubicBezTo>
                      <a:lnTo>
                        <a:pt x="1728" y="1156"/>
                      </a:lnTo>
                      <a:cubicBezTo>
                        <a:pt x="1855" y="813"/>
                        <a:pt x="1938" y="463"/>
                        <a:pt x="1967" y="127"/>
                      </a:cubicBezTo>
                      <a:cubicBezTo>
                        <a:pt x="1967" y="127"/>
                        <a:pt x="1625" y="67"/>
                        <a:pt x="1144" y="67"/>
                      </a:cubicBezTo>
                      <a:cubicBezTo>
                        <a:pt x="809" y="67"/>
                        <a:pt x="404" y="96"/>
                        <a:pt x="1" y="196"/>
                      </a:cubicBezTo>
                      <a:cubicBezTo>
                        <a:pt x="745" y="1695"/>
                        <a:pt x="2083" y="3188"/>
                        <a:pt x="4460" y="3188"/>
                      </a:cubicBezTo>
                      <a:cubicBezTo>
                        <a:pt x="6746" y="3188"/>
                        <a:pt x="8261" y="1159"/>
                        <a:pt x="8843" y="275"/>
                      </a:cubicBezTo>
                      <a:cubicBezTo>
                        <a:pt x="8300" y="58"/>
                        <a:pt x="7698" y="1"/>
                        <a:pt x="721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8" name="Google Shape;198;p2"/>
                <p:cNvSpPr/>
                <p:nvPr/>
              </p:nvSpPr>
              <p:spPr>
                <a:xfrm>
                  <a:off x="5092900" y="3383925"/>
                  <a:ext cx="219375" cy="14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5" h="5983" extrusionOk="0">
                      <a:moveTo>
                        <a:pt x="3056" y="0"/>
                      </a:moveTo>
                      <a:cubicBezTo>
                        <a:pt x="2719" y="0"/>
                        <a:pt x="2405" y="77"/>
                        <a:pt x="2173" y="296"/>
                      </a:cubicBezTo>
                      <a:cubicBezTo>
                        <a:pt x="1657" y="783"/>
                        <a:pt x="2270" y="3087"/>
                        <a:pt x="1934" y="3087"/>
                      </a:cubicBezTo>
                      <a:cubicBezTo>
                        <a:pt x="1933" y="3087"/>
                        <a:pt x="1931" y="3087"/>
                        <a:pt x="1929" y="3087"/>
                      </a:cubicBezTo>
                      <a:cubicBezTo>
                        <a:pt x="1502" y="3057"/>
                        <a:pt x="1068" y="3032"/>
                        <a:pt x="723" y="3032"/>
                      </a:cubicBezTo>
                      <a:cubicBezTo>
                        <a:pt x="295" y="3032"/>
                        <a:pt x="1" y="3070"/>
                        <a:pt x="16" y="3187"/>
                      </a:cubicBezTo>
                      <a:cubicBezTo>
                        <a:pt x="1170" y="5043"/>
                        <a:pt x="2630" y="5982"/>
                        <a:pt x="4190" y="5982"/>
                      </a:cubicBezTo>
                      <a:cubicBezTo>
                        <a:pt x="5685" y="5982"/>
                        <a:pt x="7274" y="5119"/>
                        <a:pt x="8775" y="3373"/>
                      </a:cubicBezTo>
                      <a:cubicBezTo>
                        <a:pt x="8775" y="3373"/>
                        <a:pt x="8350" y="2852"/>
                        <a:pt x="6752" y="2852"/>
                      </a:cubicBezTo>
                      <a:cubicBezTo>
                        <a:pt x="6589" y="2852"/>
                        <a:pt x="6413" y="2858"/>
                        <a:pt x="6224" y="2870"/>
                      </a:cubicBezTo>
                      <a:cubicBezTo>
                        <a:pt x="6220" y="2870"/>
                        <a:pt x="6216" y="2870"/>
                        <a:pt x="6212" y="2870"/>
                      </a:cubicBezTo>
                      <a:cubicBezTo>
                        <a:pt x="5671" y="2870"/>
                        <a:pt x="5961" y="386"/>
                        <a:pt x="5210" y="386"/>
                      </a:cubicBezTo>
                      <a:cubicBezTo>
                        <a:pt x="5178" y="386"/>
                        <a:pt x="5145" y="390"/>
                        <a:pt x="5109" y="399"/>
                      </a:cubicBezTo>
                      <a:cubicBezTo>
                        <a:pt x="5093" y="404"/>
                        <a:pt x="5074" y="406"/>
                        <a:pt x="5052" y="406"/>
                      </a:cubicBezTo>
                      <a:cubicBezTo>
                        <a:pt x="4738" y="406"/>
                        <a:pt x="3834" y="0"/>
                        <a:pt x="305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9" name="Google Shape;199;p2"/>
                <p:cNvSpPr/>
                <p:nvPr/>
              </p:nvSpPr>
              <p:spPr>
                <a:xfrm>
                  <a:off x="5092925" y="3383925"/>
                  <a:ext cx="219350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4446" extrusionOk="0">
                      <a:moveTo>
                        <a:pt x="3055" y="0"/>
                      </a:moveTo>
                      <a:cubicBezTo>
                        <a:pt x="2718" y="0"/>
                        <a:pt x="2404" y="77"/>
                        <a:pt x="2172" y="296"/>
                      </a:cubicBezTo>
                      <a:cubicBezTo>
                        <a:pt x="1656" y="783"/>
                        <a:pt x="2269" y="3087"/>
                        <a:pt x="1933" y="3087"/>
                      </a:cubicBezTo>
                      <a:cubicBezTo>
                        <a:pt x="1932" y="3087"/>
                        <a:pt x="1930" y="3087"/>
                        <a:pt x="1928" y="3087"/>
                      </a:cubicBezTo>
                      <a:cubicBezTo>
                        <a:pt x="1502" y="3058"/>
                        <a:pt x="1071" y="3033"/>
                        <a:pt x="726" y="3033"/>
                      </a:cubicBezTo>
                      <a:cubicBezTo>
                        <a:pt x="296" y="3033"/>
                        <a:pt x="0" y="3071"/>
                        <a:pt x="15" y="3189"/>
                      </a:cubicBezTo>
                      <a:cubicBezTo>
                        <a:pt x="316" y="3671"/>
                        <a:pt x="635" y="4090"/>
                        <a:pt x="972" y="4446"/>
                      </a:cubicBezTo>
                      <a:cubicBezTo>
                        <a:pt x="1216" y="3877"/>
                        <a:pt x="2351" y="3829"/>
                        <a:pt x="3784" y="3829"/>
                      </a:cubicBezTo>
                      <a:cubicBezTo>
                        <a:pt x="4073" y="3829"/>
                        <a:pt x="4374" y="3831"/>
                        <a:pt x="4683" y="3831"/>
                      </a:cubicBezTo>
                      <a:cubicBezTo>
                        <a:pt x="5390" y="3831"/>
                        <a:pt x="6040" y="3785"/>
                        <a:pt x="6589" y="3785"/>
                      </a:cubicBezTo>
                      <a:cubicBezTo>
                        <a:pt x="7240" y="3785"/>
                        <a:pt x="7751" y="3850"/>
                        <a:pt x="8054" y="4134"/>
                      </a:cubicBezTo>
                      <a:cubicBezTo>
                        <a:pt x="8297" y="3901"/>
                        <a:pt x="8537" y="3650"/>
                        <a:pt x="8774" y="3373"/>
                      </a:cubicBezTo>
                      <a:cubicBezTo>
                        <a:pt x="8774" y="3373"/>
                        <a:pt x="8349" y="2852"/>
                        <a:pt x="6751" y="2852"/>
                      </a:cubicBezTo>
                      <a:cubicBezTo>
                        <a:pt x="6588" y="2852"/>
                        <a:pt x="6412" y="2858"/>
                        <a:pt x="6223" y="2870"/>
                      </a:cubicBezTo>
                      <a:cubicBezTo>
                        <a:pt x="6219" y="2870"/>
                        <a:pt x="6215" y="2870"/>
                        <a:pt x="6211" y="2870"/>
                      </a:cubicBezTo>
                      <a:cubicBezTo>
                        <a:pt x="5670" y="2870"/>
                        <a:pt x="5960" y="386"/>
                        <a:pt x="5209" y="386"/>
                      </a:cubicBezTo>
                      <a:cubicBezTo>
                        <a:pt x="5177" y="386"/>
                        <a:pt x="5144" y="390"/>
                        <a:pt x="5108" y="399"/>
                      </a:cubicBezTo>
                      <a:cubicBezTo>
                        <a:pt x="5092" y="404"/>
                        <a:pt x="5073" y="406"/>
                        <a:pt x="5051" y="406"/>
                      </a:cubicBezTo>
                      <a:cubicBezTo>
                        <a:pt x="4737" y="406"/>
                        <a:pt x="3833" y="0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0" name="Google Shape;200;p2"/>
                <p:cNvSpPr/>
                <p:nvPr/>
              </p:nvSpPr>
              <p:spPr>
                <a:xfrm>
                  <a:off x="5153150" y="4075725"/>
                  <a:ext cx="60475" cy="2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9" h="949" extrusionOk="0">
                      <a:moveTo>
                        <a:pt x="1952" y="1"/>
                      </a:moveTo>
                      <a:cubicBezTo>
                        <a:pt x="1946" y="1"/>
                        <a:pt x="1941" y="1"/>
                        <a:pt x="1936" y="1"/>
                      </a:cubicBezTo>
                      <a:cubicBezTo>
                        <a:pt x="1459" y="23"/>
                        <a:pt x="0" y="948"/>
                        <a:pt x="0" y="948"/>
                      </a:cubicBezTo>
                      <a:lnTo>
                        <a:pt x="2419" y="948"/>
                      </a:lnTo>
                      <a:cubicBezTo>
                        <a:pt x="2419" y="948"/>
                        <a:pt x="2412" y="1"/>
                        <a:pt x="195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1" name="Google Shape;201;p2"/>
                <p:cNvSpPr/>
                <p:nvPr/>
              </p:nvSpPr>
              <p:spPr>
                <a:xfrm>
                  <a:off x="5150925" y="4084350"/>
                  <a:ext cx="51650" cy="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6" h="604" extrusionOk="0">
                      <a:moveTo>
                        <a:pt x="1667" y="1"/>
                      </a:moveTo>
                      <a:cubicBezTo>
                        <a:pt x="1662" y="1"/>
                        <a:pt x="1658" y="1"/>
                        <a:pt x="1653" y="1"/>
                      </a:cubicBezTo>
                      <a:cubicBezTo>
                        <a:pt x="1246" y="14"/>
                        <a:pt x="0" y="603"/>
                        <a:pt x="0" y="603"/>
                      </a:cubicBezTo>
                      <a:lnTo>
                        <a:pt x="2065" y="603"/>
                      </a:lnTo>
                      <a:cubicBezTo>
                        <a:pt x="2065" y="603"/>
                        <a:pt x="2058" y="1"/>
                        <a:pt x="166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2" name="Google Shape;202;p2"/>
                <p:cNvSpPr/>
                <p:nvPr/>
              </p:nvSpPr>
              <p:spPr>
                <a:xfrm>
                  <a:off x="5206075" y="4075725"/>
                  <a:ext cx="56850" cy="2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4" h="949" extrusionOk="0">
                      <a:moveTo>
                        <a:pt x="441" y="1"/>
                      </a:moveTo>
                      <a:cubicBezTo>
                        <a:pt x="7" y="1"/>
                        <a:pt x="0" y="948"/>
                        <a:pt x="0" y="948"/>
                      </a:cubicBezTo>
                      <a:lnTo>
                        <a:pt x="2273" y="948"/>
                      </a:lnTo>
                      <a:cubicBezTo>
                        <a:pt x="2273" y="948"/>
                        <a:pt x="901" y="23"/>
                        <a:pt x="456" y="1"/>
                      </a:cubicBezTo>
                      <a:cubicBezTo>
                        <a:pt x="451" y="1"/>
                        <a:pt x="446" y="1"/>
                        <a:pt x="441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3" name="Google Shape;203;p2"/>
                <p:cNvSpPr/>
                <p:nvPr/>
              </p:nvSpPr>
              <p:spPr>
                <a:xfrm>
                  <a:off x="5216550" y="4081225"/>
                  <a:ext cx="46325" cy="1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3" h="729" extrusionOk="0">
                      <a:moveTo>
                        <a:pt x="360" y="1"/>
                      </a:moveTo>
                      <a:cubicBezTo>
                        <a:pt x="6" y="1"/>
                        <a:pt x="1" y="728"/>
                        <a:pt x="1" y="728"/>
                      </a:cubicBezTo>
                      <a:lnTo>
                        <a:pt x="1853" y="728"/>
                      </a:lnTo>
                      <a:cubicBezTo>
                        <a:pt x="1853" y="728"/>
                        <a:pt x="736" y="17"/>
                        <a:pt x="371" y="1"/>
                      </a:cubicBezTo>
                      <a:cubicBezTo>
                        <a:pt x="368" y="1"/>
                        <a:pt x="364" y="1"/>
                        <a:pt x="36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4" name="Google Shape;204;p2"/>
                <p:cNvSpPr/>
                <p:nvPr/>
              </p:nvSpPr>
              <p:spPr>
                <a:xfrm>
                  <a:off x="5044250" y="4099050"/>
                  <a:ext cx="335025" cy="1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1" h="4636" extrusionOk="0">
                      <a:moveTo>
                        <a:pt x="566" y="1"/>
                      </a:moveTo>
                      <a:lnTo>
                        <a:pt x="1" y="4635"/>
                      </a:lnTo>
                      <a:lnTo>
                        <a:pt x="13401" y="4635"/>
                      </a:lnTo>
                      <a:lnTo>
                        <a:pt x="1283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5" name="Google Shape;205;p2"/>
                <p:cNvSpPr/>
                <p:nvPr/>
              </p:nvSpPr>
              <p:spPr>
                <a:xfrm>
                  <a:off x="5093838" y="4098750"/>
                  <a:ext cx="210725" cy="1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" h="4636" extrusionOk="0">
                      <a:moveTo>
                        <a:pt x="4537" y="1"/>
                      </a:moveTo>
                      <a:lnTo>
                        <a:pt x="0" y="4635"/>
                      </a:lnTo>
                      <a:lnTo>
                        <a:pt x="5146" y="4635"/>
                      </a:lnTo>
                      <a:lnTo>
                        <a:pt x="842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6" name="Google Shape;206;p2"/>
                <p:cNvSpPr/>
                <p:nvPr/>
              </p:nvSpPr>
              <p:spPr>
                <a:xfrm>
                  <a:off x="5103325" y="3854800"/>
                  <a:ext cx="200850" cy="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4" h="1550" extrusionOk="0">
                      <a:moveTo>
                        <a:pt x="3618" y="0"/>
                      </a:moveTo>
                      <a:cubicBezTo>
                        <a:pt x="2039" y="0"/>
                        <a:pt x="572" y="679"/>
                        <a:pt x="0" y="978"/>
                      </a:cubicBezTo>
                      <a:lnTo>
                        <a:pt x="13" y="1550"/>
                      </a:lnTo>
                      <a:cubicBezTo>
                        <a:pt x="13" y="1550"/>
                        <a:pt x="1741" y="431"/>
                        <a:pt x="3640" y="431"/>
                      </a:cubicBezTo>
                      <a:cubicBezTo>
                        <a:pt x="3926" y="431"/>
                        <a:pt x="4216" y="457"/>
                        <a:pt x="4505" y="515"/>
                      </a:cubicBezTo>
                      <a:cubicBezTo>
                        <a:pt x="6711" y="962"/>
                        <a:pt x="8033" y="1103"/>
                        <a:pt x="8033" y="1103"/>
                      </a:cubicBezTo>
                      <a:lnTo>
                        <a:pt x="8029" y="639"/>
                      </a:lnTo>
                      <a:cubicBezTo>
                        <a:pt x="7514" y="579"/>
                        <a:pt x="6287" y="415"/>
                        <a:pt x="4541" y="84"/>
                      </a:cubicBezTo>
                      <a:cubicBezTo>
                        <a:pt x="4233" y="26"/>
                        <a:pt x="3924" y="0"/>
                        <a:pt x="36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7" name="Google Shape;207;p2"/>
                <p:cNvSpPr/>
                <p:nvPr/>
              </p:nvSpPr>
              <p:spPr>
                <a:xfrm>
                  <a:off x="5221900" y="3551000"/>
                  <a:ext cx="658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" h="3835" extrusionOk="0">
                      <a:moveTo>
                        <a:pt x="439" y="0"/>
                      </a:moveTo>
                      <a:lnTo>
                        <a:pt x="1" y="549"/>
                      </a:lnTo>
                      <a:lnTo>
                        <a:pt x="1316" y="3834"/>
                      </a:lnTo>
                      <a:lnTo>
                        <a:pt x="2632" y="3429"/>
                      </a:lnTo>
                      <a:lnTo>
                        <a:pt x="439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8" name="Google Shape;208;p2"/>
                <p:cNvSpPr/>
                <p:nvPr/>
              </p:nvSpPr>
              <p:spPr>
                <a:xfrm>
                  <a:off x="5116425" y="3551000"/>
                  <a:ext cx="658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" h="3835" extrusionOk="0">
                      <a:moveTo>
                        <a:pt x="2194" y="0"/>
                      </a:moveTo>
                      <a:lnTo>
                        <a:pt x="1" y="3429"/>
                      </a:lnTo>
                      <a:lnTo>
                        <a:pt x="1317" y="3834"/>
                      </a:lnTo>
                      <a:lnTo>
                        <a:pt x="2632" y="549"/>
                      </a:lnTo>
                      <a:lnTo>
                        <a:pt x="2194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9" name="Google Shape;209;p2"/>
                <p:cNvSpPr/>
                <p:nvPr/>
              </p:nvSpPr>
              <p:spPr>
                <a:xfrm>
                  <a:off x="5223450" y="3534900"/>
                  <a:ext cx="135100" cy="11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4" h="4770" extrusionOk="0">
                      <a:moveTo>
                        <a:pt x="386" y="1"/>
                      </a:moveTo>
                      <a:lnTo>
                        <a:pt x="1" y="644"/>
                      </a:lnTo>
                      <a:cubicBezTo>
                        <a:pt x="2" y="644"/>
                        <a:pt x="1876" y="4362"/>
                        <a:pt x="2591" y="4642"/>
                      </a:cubicBezTo>
                      <a:cubicBezTo>
                        <a:pt x="2821" y="4731"/>
                        <a:pt x="3042" y="4769"/>
                        <a:pt x="3252" y="4769"/>
                      </a:cubicBezTo>
                      <a:cubicBezTo>
                        <a:pt x="4376" y="4769"/>
                        <a:pt x="5182" y="3692"/>
                        <a:pt x="5182" y="3692"/>
                      </a:cubicBezTo>
                      <a:cubicBezTo>
                        <a:pt x="5182" y="3692"/>
                        <a:pt x="5404" y="1567"/>
                        <a:pt x="4356" y="981"/>
                      </a:cubicBezTo>
                      <a:cubicBezTo>
                        <a:pt x="3308" y="393"/>
                        <a:pt x="386" y="1"/>
                        <a:pt x="38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0" name="Google Shape;210;p2"/>
                <p:cNvSpPr/>
                <p:nvPr/>
              </p:nvSpPr>
              <p:spPr>
                <a:xfrm>
                  <a:off x="5228900" y="3534900"/>
                  <a:ext cx="127775" cy="9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1" h="3662" extrusionOk="0">
                      <a:moveTo>
                        <a:pt x="168" y="1"/>
                      </a:moveTo>
                      <a:lnTo>
                        <a:pt x="1" y="281"/>
                      </a:lnTo>
                      <a:cubicBezTo>
                        <a:pt x="961" y="1074"/>
                        <a:pt x="3953" y="3495"/>
                        <a:pt x="4967" y="3662"/>
                      </a:cubicBezTo>
                      <a:cubicBezTo>
                        <a:pt x="4989" y="3400"/>
                        <a:pt x="5111" y="1527"/>
                        <a:pt x="4138" y="979"/>
                      </a:cubicBezTo>
                      <a:cubicBezTo>
                        <a:pt x="3090" y="393"/>
                        <a:pt x="168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1" name="Google Shape;211;p2"/>
                <p:cNvSpPr/>
                <p:nvPr/>
              </p:nvSpPr>
              <p:spPr>
                <a:xfrm>
                  <a:off x="5230275" y="3723625"/>
                  <a:ext cx="90300" cy="5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2" h="2308" extrusionOk="0">
                      <a:moveTo>
                        <a:pt x="1" y="0"/>
                      </a:moveTo>
                      <a:lnTo>
                        <a:pt x="18" y="165"/>
                      </a:lnTo>
                      <a:cubicBezTo>
                        <a:pt x="843" y="353"/>
                        <a:pt x="2380" y="1101"/>
                        <a:pt x="3612" y="2308"/>
                      </a:cubicBezTo>
                      <a:cubicBezTo>
                        <a:pt x="3612" y="2242"/>
                        <a:pt x="3612" y="2173"/>
                        <a:pt x="3610" y="2107"/>
                      </a:cubicBezTo>
                      <a:cubicBezTo>
                        <a:pt x="2386" y="937"/>
                        <a:pt x="874" y="172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2" name="Google Shape;212;p2"/>
                <p:cNvSpPr/>
                <p:nvPr/>
              </p:nvSpPr>
              <p:spPr>
                <a:xfrm>
                  <a:off x="5085350" y="3723250"/>
                  <a:ext cx="1017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1" h="2637" extrusionOk="0">
                      <a:moveTo>
                        <a:pt x="4070" y="1"/>
                      </a:moveTo>
                      <a:lnTo>
                        <a:pt x="4070" y="1"/>
                      </a:lnTo>
                      <a:cubicBezTo>
                        <a:pt x="2998" y="107"/>
                        <a:pt x="1444" y="621"/>
                        <a:pt x="1" y="2406"/>
                      </a:cubicBezTo>
                      <a:cubicBezTo>
                        <a:pt x="1" y="2482"/>
                        <a:pt x="1" y="2558"/>
                        <a:pt x="2" y="2636"/>
                      </a:cubicBezTo>
                      <a:cubicBezTo>
                        <a:pt x="1434" y="800"/>
                        <a:pt x="2990" y="266"/>
                        <a:pt x="4060" y="157"/>
                      </a:cubicBezTo>
                      <a:lnTo>
                        <a:pt x="407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3" name="Google Shape;213;p2"/>
                <p:cNvSpPr/>
                <p:nvPr/>
              </p:nvSpPr>
              <p:spPr>
                <a:xfrm>
                  <a:off x="5218100" y="3657825"/>
                  <a:ext cx="86575" cy="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3" h="2309" extrusionOk="0">
                      <a:moveTo>
                        <a:pt x="0" y="1"/>
                      </a:moveTo>
                      <a:lnTo>
                        <a:pt x="16" y="166"/>
                      </a:lnTo>
                      <a:cubicBezTo>
                        <a:pt x="807" y="354"/>
                        <a:pt x="2280" y="1102"/>
                        <a:pt x="3461" y="2309"/>
                      </a:cubicBezTo>
                      <a:cubicBezTo>
                        <a:pt x="3462" y="2243"/>
                        <a:pt x="3459" y="2175"/>
                        <a:pt x="3459" y="2108"/>
                      </a:cubicBezTo>
                      <a:cubicBezTo>
                        <a:pt x="2285" y="938"/>
                        <a:pt x="840" y="17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4" name="Google Shape;214;p2"/>
                <p:cNvSpPr/>
                <p:nvPr/>
              </p:nvSpPr>
              <p:spPr>
                <a:xfrm>
                  <a:off x="5101300" y="3659300"/>
                  <a:ext cx="97650" cy="6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6" h="2562" extrusionOk="0">
                      <a:moveTo>
                        <a:pt x="3720" y="1"/>
                      </a:moveTo>
                      <a:cubicBezTo>
                        <a:pt x="2691" y="107"/>
                        <a:pt x="1389" y="548"/>
                        <a:pt x="1" y="2332"/>
                      </a:cubicBezTo>
                      <a:cubicBezTo>
                        <a:pt x="1" y="2409"/>
                        <a:pt x="1" y="2485"/>
                        <a:pt x="2" y="2562"/>
                      </a:cubicBezTo>
                      <a:cubicBezTo>
                        <a:pt x="1380" y="726"/>
                        <a:pt x="2876" y="193"/>
                        <a:pt x="3905" y="83"/>
                      </a:cubicBezTo>
                      <a:lnTo>
                        <a:pt x="37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5" name="Google Shape;215;p2"/>
                <p:cNvSpPr/>
                <p:nvPr/>
              </p:nvSpPr>
              <p:spPr>
                <a:xfrm>
                  <a:off x="5040950" y="3534900"/>
                  <a:ext cx="135100" cy="11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4" h="4770" extrusionOk="0">
                      <a:moveTo>
                        <a:pt x="5017" y="1"/>
                      </a:moveTo>
                      <a:cubicBezTo>
                        <a:pt x="5017" y="1"/>
                        <a:pt x="2094" y="393"/>
                        <a:pt x="1047" y="981"/>
                      </a:cubicBezTo>
                      <a:cubicBezTo>
                        <a:pt x="1" y="1567"/>
                        <a:pt x="221" y="3692"/>
                        <a:pt x="221" y="3692"/>
                      </a:cubicBezTo>
                      <a:cubicBezTo>
                        <a:pt x="221" y="3692"/>
                        <a:pt x="1028" y="4769"/>
                        <a:pt x="2151" y="4769"/>
                      </a:cubicBezTo>
                      <a:cubicBezTo>
                        <a:pt x="2361" y="4769"/>
                        <a:pt x="2583" y="4731"/>
                        <a:pt x="2811" y="4642"/>
                      </a:cubicBezTo>
                      <a:cubicBezTo>
                        <a:pt x="3529" y="4362"/>
                        <a:pt x="5401" y="644"/>
                        <a:pt x="5404" y="644"/>
                      </a:cubicBezTo>
                      <a:lnTo>
                        <a:pt x="5017" y="1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6" name="Google Shape;216;p2"/>
                <p:cNvSpPr/>
                <p:nvPr/>
              </p:nvSpPr>
              <p:spPr>
                <a:xfrm>
                  <a:off x="5047325" y="3544450"/>
                  <a:ext cx="128650" cy="10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" h="4388" extrusionOk="0">
                      <a:moveTo>
                        <a:pt x="4991" y="1"/>
                      </a:moveTo>
                      <a:cubicBezTo>
                        <a:pt x="3860" y="882"/>
                        <a:pt x="871" y="3174"/>
                        <a:pt x="223" y="3316"/>
                      </a:cubicBezTo>
                      <a:cubicBezTo>
                        <a:pt x="148" y="3332"/>
                        <a:pt x="73" y="3342"/>
                        <a:pt x="0" y="3353"/>
                      </a:cubicBezTo>
                      <a:cubicBezTo>
                        <a:pt x="165" y="3554"/>
                        <a:pt x="908" y="4387"/>
                        <a:pt x="1896" y="4387"/>
                      </a:cubicBezTo>
                      <a:cubicBezTo>
                        <a:pt x="2106" y="4387"/>
                        <a:pt x="2327" y="4349"/>
                        <a:pt x="2556" y="4260"/>
                      </a:cubicBezTo>
                      <a:cubicBezTo>
                        <a:pt x="3274" y="3980"/>
                        <a:pt x="5146" y="262"/>
                        <a:pt x="5146" y="262"/>
                      </a:cubicBezTo>
                      <a:lnTo>
                        <a:pt x="499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7" name="Google Shape;217;p2"/>
                <p:cNvSpPr/>
                <p:nvPr/>
              </p:nvSpPr>
              <p:spPr>
                <a:xfrm>
                  <a:off x="5181325" y="3515175"/>
                  <a:ext cx="53675" cy="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7" h="1606" extrusionOk="0">
                      <a:moveTo>
                        <a:pt x="992" y="0"/>
                      </a:moveTo>
                      <a:cubicBezTo>
                        <a:pt x="924" y="0"/>
                        <a:pt x="854" y="8"/>
                        <a:pt x="783" y="25"/>
                      </a:cubicBezTo>
                      <a:cubicBezTo>
                        <a:pt x="0" y="212"/>
                        <a:pt x="609" y="1606"/>
                        <a:pt x="609" y="1606"/>
                      </a:cubicBezTo>
                      <a:lnTo>
                        <a:pt x="1592" y="1557"/>
                      </a:lnTo>
                      <a:lnTo>
                        <a:pt x="2147" y="771"/>
                      </a:lnTo>
                      <a:cubicBezTo>
                        <a:pt x="2147" y="771"/>
                        <a:pt x="1667" y="0"/>
                        <a:pt x="99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8" name="Google Shape;218;p2"/>
                <p:cNvSpPr/>
                <p:nvPr/>
              </p:nvSpPr>
              <p:spPr>
                <a:xfrm>
                  <a:off x="5220425" y="3531950"/>
                  <a:ext cx="3682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3" h="1739" extrusionOk="0">
                      <a:moveTo>
                        <a:pt x="438" y="1"/>
                      </a:moveTo>
                      <a:lnTo>
                        <a:pt x="1" y="814"/>
                      </a:lnTo>
                      <a:lnTo>
                        <a:pt x="553" y="1738"/>
                      </a:lnTo>
                      <a:lnTo>
                        <a:pt x="1472" y="188"/>
                      </a:lnTo>
                      <a:lnTo>
                        <a:pt x="438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9" name="Google Shape;219;p2"/>
                <p:cNvSpPr/>
                <p:nvPr/>
              </p:nvSpPr>
              <p:spPr>
                <a:xfrm>
                  <a:off x="5195225" y="3548450"/>
                  <a:ext cx="20625" cy="7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" h="3092" extrusionOk="0">
                      <a:moveTo>
                        <a:pt x="805" y="0"/>
                      </a:moveTo>
                      <a:lnTo>
                        <a:pt x="0" y="6"/>
                      </a:lnTo>
                      <a:lnTo>
                        <a:pt x="20" y="3091"/>
                      </a:lnTo>
                      <a:lnTo>
                        <a:pt x="825" y="3087"/>
                      </a:ln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0" name="Google Shape;220;p2"/>
                <p:cNvSpPr/>
                <p:nvPr/>
              </p:nvSpPr>
              <p:spPr>
                <a:xfrm>
                  <a:off x="5188450" y="3624975"/>
                  <a:ext cx="43350" cy="47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" h="19029" extrusionOk="0">
                      <a:moveTo>
                        <a:pt x="1245" y="0"/>
                      </a:moveTo>
                      <a:lnTo>
                        <a:pt x="262" y="7"/>
                      </a:lnTo>
                      <a:lnTo>
                        <a:pt x="1" y="17620"/>
                      </a:lnTo>
                      <a:lnTo>
                        <a:pt x="878" y="19029"/>
                      </a:lnTo>
                      <a:lnTo>
                        <a:pt x="1734" y="17610"/>
                      </a:lnTo>
                      <a:lnTo>
                        <a:pt x="1245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" name="Google Shape;221;p2"/>
                <p:cNvSpPr/>
                <p:nvPr/>
              </p:nvSpPr>
              <p:spPr>
                <a:xfrm>
                  <a:off x="5188450" y="3625150"/>
                  <a:ext cx="31800" cy="47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19022" extrusionOk="0">
                      <a:moveTo>
                        <a:pt x="262" y="0"/>
                      </a:moveTo>
                      <a:lnTo>
                        <a:pt x="1" y="17613"/>
                      </a:lnTo>
                      <a:lnTo>
                        <a:pt x="878" y="19022"/>
                      </a:lnTo>
                      <a:lnTo>
                        <a:pt x="878" y="19022"/>
                      </a:lnTo>
                      <a:lnTo>
                        <a:pt x="728" y="2072"/>
                      </a:lnTo>
                      <a:lnTo>
                        <a:pt x="1271" y="1117"/>
                      </a:lnTo>
                      <a:lnTo>
                        <a:pt x="1261" y="42"/>
                      </a:lnTo>
                      <a:lnTo>
                        <a:pt x="2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" name="Google Shape;222;p2"/>
                <p:cNvSpPr/>
                <p:nvPr/>
              </p:nvSpPr>
              <p:spPr>
                <a:xfrm>
                  <a:off x="5166000" y="3615875"/>
                  <a:ext cx="78525" cy="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1" h="777" extrusionOk="0">
                      <a:moveTo>
                        <a:pt x="2684" y="1"/>
                      </a:moveTo>
                      <a:cubicBezTo>
                        <a:pt x="2683" y="1"/>
                        <a:pt x="2683" y="1"/>
                        <a:pt x="2682" y="1"/>
                      </a:cubicBezTo>
                      <a:lnTo>
                        <a:pt x="1584" y="8"/>
                      </a:lnTo>
                      <a:lnTo>
                        <a:pt x="438" y="15"/>
                      </a:lnTo>
                      <a:cubicBezTo>
                        <a:pt x="155" y="16"/>
                        <a:pt x="1" y="354"/>
                        <a:pt x="186" y="570"/>
                      </a:cubicBezTo>
                      <a:cubicBezTo>
                        <a:pt x="287" y="688"/>
                        <a:pt x="445" y="776"/>
                        <a:pt x="688" y="776"/>
                      </a:cubicBezTo>
                      <a:cubicBezTo>
                        <a:pt x="690" y="776"/>
                        <a:pt x="692" y="776"/>
                        <a:pt x="693" y="776"/>
                      </a:cubicBezTo>
                      <a:lnTo>
                        <a:pt x="2428" y="765"/>
                      </a:lnTo>
                      <a:cubicBezTo>
                        <a:pt x="2610" y="764"/>
                        <a:pt x="2780" y="697"/>
                        <a:pt x="2909" y="584"/>
                      </a:cubicBezTo>
                      <a:cubicBezTo>
                        <a:pt x="3140" y="385"/>
                        <a:pt x="2985" y="1"/>
                        <a:pt x="26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" name="Google Shape;223;p2"/>
                <p:cNvSpPr/>
                <p:nvPr/>
              </p:nvSpPr>
              <p:spPr>
                <a:xfrm>
                  <a:off x="5173375" y="3625175"/>
                  <a:ext cx="64150" cy="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6" h="337" extrusionOk="0">
                      <a:moveTo>
                        <a:pt x="2565" y="1"/>
                      </a:moveTo>
                      <a:lnTo>
                        <a:pt x="2565" y="1"/>
                      </a:lnTo>
                      <a:cubicBezTo>
                        <a:pt x="2459" y="37"/>
                        <a:pt x="2344" y="60"/>
                        <a:pt x="2222" y="61"/>
                      </a:cubicBezTo>
                      <a:lnTo>
                        <a:pt x="253" y="74"/>
                      </a:lnTo>
                      <a:cubicBezTo>
                        <a:pt x="158" y="74"/>
                        <a:pt x="74" y="65"/>
                        <a:pt x="0" y="50"/>
                      </a:cubicBezTo>
                      <a:lnTo>
                        <a:pt x="0" y="50"/>
                      </a:lnTo>
                      <a:cubicBezTo>
                        <a:pt x="10" y="85"/>
                        <a:pt x="28" y="119"/>
                        <a:pt x="56" y="152"/>
                      </a:cubicBezTo>
                      <a:cubicBezTo>
                        <a:pt x="147" y="256"/>
                        <a:pt x="289" y="337"/>
                        <a:pt x="506" y="337"/>
                      </a:cubicBezTo>
                      <a:lnTo>
                        <a:pt x="2044" y="325"/>
                      </a:lnTo>
                      <a:cubicBezTo>
                        <a:pt x="2208" y="324"/>
                        <a:pt x="2357" y="265"/>
                        <a:pt x="2472" y="166"/>
                      </a:cubicBezTo>
                      <a:cubicBezTo>
                        <a:pt x="2525" y="119"/>
                        <a:pt x="2557" y="61"/>
                        <a:pt x="25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" name="Google Shape;224;p2"/>
                <p:cNvSpPr/>
                <p:nvPr/>
              </p:nvSpPr>
              <p:spPr>
                <a:xfrm>
                  <a:off x="5226875" y="3619275"/>
                  <a:ext cx="11450" cy="1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5" extrusionOk="0">
                      <a:moveTo>
                        <a:pt x="229" y="1"/>
                      </a:moveTo>
                      <a:cubicBezTo>
                        <a:pt x="141" y="1"/>
                        <a:pt x="60" y="57"/>
                        <a:pt x="33" y="146"/>
                      </a:cubicBezTo>
                      <a:cubicBezTo>
                        <a:pt x="0" y="257"/>
                        <a:pt x="60" y="372"/>
                        <a:pt x="168" y="405"/>
                      </a:cubicBezTo>
                      <a:cubicBezTo>
                        <a:pt x="189" y="411"/>
                        <a:pt x="209" y="415"/>
                        <a:pt x="230" y="415"/>
                      </a:cubicBezTo>
                      <a:cubicBezTo>
                        <a:pt x="316" y="415"/>
                        <a:pt x="396" y="358"/>
                        <a:pt x="424" y="268"/>
                      </a:cubicBezTo>
                      <a:cubicBezTo>
                        <a:pt x="457" y="159"/>
                        <a:pt x="397" y="44"/>
                        <a:pt x="289" y="10"/>
                      </a:cubicBezTo>
                      <a:cubicBezTo>
                        <a:pt x="269" y="4"/>
                        <a:pt x="249" y="1"/>
                        <a:pt x="22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5" name="Google Shape;225;p2"/>
                <p:cNvSpPr/>
                <p:nvPr/>
              </p:nvSpPr>
              <p:spPr>
                <a:xfrm>
                  <a:off x="5172375" y="3619675"/>
                  <a:ext cx="11475" cy="1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415" extrusionOk="0">
                      <a:moveTo>
                        <a:pt x="231" y="0"/>
                      </a:moveTo>
                      <a:cubicBezTo>
                        <a:pt x="143" y="0"/>
                        <a:pt x="62" y="57"/>
                        <a:pt x="35" y="147"/>
                      </a:cubicBezTo>
                      <a:cubicBezTo>
                        <a:pt x="0" y="257"/>
                        <a:pt x="62" y="372"/>
                        <a:pt x="170" y="405"/>
                      </a:cubicBezTo>
                      <a:cubicBezTo>
                        <a:pt x="190" y="411"/>
                        <a:pt x="211" y="414"/>
                        <a:pt x="231" y="414"/>
                      </a:cubicBezTo>
                      <a:cubicBezTo>
                        <a:pt x="318" y="414"/>
                        <a:pt x="397" y="358"/>
                        <a:pt x="424" y="268"/>
                      </a:cubicBezTo>
                      <a:cubicBezTo>
                        <a:pt x="459" y="159"/>
                        <a:pt x="398" y="44"/>
                        <a:pt x="290" y="9"/>
                      </a:cubicBezTo>
                      <a:cubicBezTo>
                        <a:pt x="271" y="3"/>
                        <a:pt x="25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6" name="Google Shape;226;p2"/>
                <p:cNvSpPr/>
                <p:nvPr/>
              </p:nvSpPr>
              <p:spPr>
                <a:xfrm>
                  <a:off x="5195150" y="3548450"/>
                  <a:ext cx="20325" cy="4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3" h="1885" extrusionOk="0">
                      <a:moveTo>
                        <a:pt x="805" y="0"/>
                      </a:moveTo>
                      <a:lnTo>
                        <a:pt x="0" y="5"/>
                      </a:lnTo>
                      <a:lnTo>
                        <a:pt x="13" y="1884"/>
                      </a:lnTo>
                      <a:cubicBezTo>
                        <a:pt x="228" y="1468"/>
                        <a:pt x="521" y="1200"/>
                        <a:pt x="777" y="1200"/>
                      </a:cubicBezTo>
                      <a:cubicBezTo>
                        <a:pt x="789" y="1200"/>
                        <a:pt x="801" y="1200"/>
                        <a:pt x="812" y="1202"/>
                      </a:cubicBez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7" name="Google Shape;227;p2"/>
                <p:cNvSpPr/>
                <p:nvPr/>
              </p:nvSpPr>
              <p:spPr>
                <a:xfrm>
                  <a:off x="5189075" y="3535375"/>
                  <a:ext cx="32275" cy="3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" h="1304" extrusionOk="0">
                      <a:moveTo>
                        <a:pt x="642" y="0"/>
                      </a:moveTo>
                      <a:cubicBezTo>
                        <a:pt x="642" y="0"/>
                        <a:pt x="641" y="0"/>
                        <a:pt x="640" y="0"/>
                      </a:cubicBezTo>
                      <a:cubicBezTo>
                        <a:pt x="286" y="2"/>
                        <a:pt x="0" y="296"/>
                        <a:pt x="3" y="656"/>
                      </a:cubicBezTo>
                      <a:cubicBezTo>
                        <a:pt x="5" y="1013"/>
                        <a:pt x="291" y="1304"/>
                        <a:pt x="645" y="1304"/>
                      </a:cubicBezTo>
                      <a:cubicBezTo>
                        <a:pt x="646" y="1304"/>
                        <a:pt x="648" y="1304"/>
                        <a:pt x="650" y="1304"/>
                      </a:cubicBezTo>
                      <a:cubicBezTo>
                        <a:pt x="1005" y="1302"/>
                        <a:pt x="1291" y="1008"/>
                        <a:pt x="1286" y="648"/>
                      </a:cubicBezTo>
                      <a:cubicBezTo>
                        <a:pt x="1285" y="290"/>
                        <a:pt x="998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8" name="Google Shape;228;p2"/>
                <p:cNvSpPr/>
                <p:nvPr/>
              </p:nvSpPr>
              <p:spPr>
                <a:xfrm>
                  <a:off x="5198525" y="3544925"/>
                  <a:ext cx="13375" cy="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40" extrusionOk="0">
                      <a:moveTo>
                        <a:pt x="269" y="0"/>
                      </a:moveTo>
                      <a:cubicBezTo>
                        <a:pt x="268" y="0"/>
                        <a:pt x="267" y="0"/>
                        <a:pt x="266" y="0"/>
                      </a:cubicBezTo>
                      <a:cubicBezTo>
                        <a:pt x="118" y="2"/>
                        <a:pt x="0" y="123"/>
                        <a:pt x="2" y="272"/>
                      </a:cubicBezTo>
                      <a:cubicBezTo>
                        <a:pt x="3" y="421"/>
                        <a:pt x="121" y="539"/>
                        <a:pt x="266" y="539"/>
                      </a:cubicBezTo>
                      <a:cubicBezTo>
                        <a:pt x="267" y="539"/>
                        <a:pt x="268" y="539"/>
                        <a:pt x="269" y="539"/>
                      </a:cubicBezTo>
                      <a:cubicBezTo>
                        <a:pt x="417" y="538"/>
                        <a:pt x="535" y="417"/>
                        <a:pt x="533" y="268"/>
                      </a:cubicBezTo>
                      <a:cubicBezTo>
                        <a:pt x="532" y="119"/>
                        <a:pt x="414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9" name="Google Shape;229;p2"/>
                <p:cNvSpPr/>
                <p:nvPr/>
              </p:nvSpPr>
              <p:spPr>
                <a:xfrm>
                  <a:off x="5140400" y="3532925"/>
                  <a:ext cx="40800" cy="4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1620" extrusionOk="0">
                      <a:moveTo>
                        <a:pt x="1052" y="1"/>
                      </a:moveTo>
                      <a:lnTo>
                        <a:pt x="0" y="172"/>
                      </a:lnTo>
                      <a:lnTo>
                        <a:pt x="1071" y="1620"/>
                      </a:lnTo>
                      <a:lnTo>
                        <a:pt x="1631" y="718"/>
                      </a:lnTo>
                      <a:lnTo>
                        <a:pt x="105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0" name="Google Shape;230;p2"/>
                <p:cNvSpPr/>
                <p:nvPr/>
              </p:nvSpPr>
              <p:spPr>
                <a:xfrm>
                  <a:off x="5012975" y="4194300"/>
                  <a:ext cx="397600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982" extrusionOk="0">
                      <a:moveTo>
                        <a:pt x="670" y="0"/>
                      </a:moveTo>
                      <a:lnTo>
                        <a:pt x="0" y="982"/>
                      </a:lnTo>
                      <a:lnTo>
                        <a:pt x="15903" y="982"/>
                      </a:lnTo>
                      <a:lnTo>
                        <a:pt x="15234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1" name="Google Shape;231;p2"/>
                <p:cNvSpPr/>
                <p:nvPr/>
              </p:nvSpPr>
              <p:spPr>
                <a:xfrm>
                  <a:off x="5262800" y="3543775"/>
                  <a:ext cx="78375" cy="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5" h="1254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33" y="332"/>
                        <a:pt x="923" y="729"/>
                        <a:pt x="1791" y="996"/>
                      </a:cubicBezTo>
                      <a:cubicBezTo>
                        <a:pt x="2282" y="1150"/>
                        <a:pt x="2752" y="1233"/>
                        <a:pt x="3134" y="1254"/>
                      </a:cubicBezTo>
                      <a:cubicBezTo>
                        <a:pt x="3026" y="1032"/>
                        <a:pt x="2875" y="844"/>
                        <a:pt x="2666" y="728"/>
                      </a:cubicBezTo>
                      <a:cubicBezTo>
                        <a:pt x="2079" y="399"/>
                        <a:pt x="822" y="141"/>
                        <a:pt x="0" y="0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2" name="Google Shape;232;p2"/>
                <p:cNvSpPr/>
                <p:nvPr/>
              </p:nvSpPr>
              <p:spPr>
                <a:xfrm>
                  <a:off x="5056950" y="3542775"/>
                  <a:ext cx="78550" cy="3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" h="1267" extrusionOk="0">
                      <a:moveTo>
                        <a:pt x="3141" y="0"/>
                      </a:moveTo>
                      <a:lnTo>
                        <a:pt x="3141" y="0"/>
                      </a:lnTo>
                      <a:cubicBezTo>
                        <a:pt x="2318" y="145"/>
                        <a:pt x="1056" y="408"/>
                        <a:pt x="470" y="739"/>
                      </a:cubicBezTo>
                      <a:cubicBezTo>
                        <a:pt x="260" y="857"/>
                        <a:pt x="109" y="1046"/>
                        <a:pt x="0" y="1266"/>
                      </a:cubicBezTo>
                      <a:cubicBezTo>
                        <a:pt x="384" y="1245"/>
                        <a:pt x="852" y="1158"/>
                        <a:pt x="1347" y="1005"/>
                      </a:cubicBezTo>
                      <a:cubicBezTo>
                        <a:pt x="2215" y="733"/>
                        <a:pt x="2907" y="335"/>
                        <a:pt x="3141" y="0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3" name="Google Shape;233;p2"/>
                <p:cNvSpPr/>
                <p:nvPr/>
              </p:nvSpPr>
              <p:spPr>
                <a:xfrm>
                  <a:off x="5133325" y="3389025"/>
                  <a:ext cx="131750" cy="8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0" h="3260" extrusionOk="0">
                      <a:moveTo>
                        <a:pt x="2501" y="0"/>
                      </a:moveTo>
                      <a:cubicBezTo>
                        <a:pt x="1726" y="0"/>
                        <a:pt x="848" y="135"/>
                        <a:pt x="266" y="326"/>
                      </a:cubicBezTo>
                      <a:cubicBezTo>
                        <a:pt x="0" y="1072"/>
                        <a:pt x="612" y="2880"/>
                        <a:pt x="317" y="2880"/>
                      </a:cubicBezTo>
                      <a:cubicBezTo>
                        <a:pt x="316" y="2880"/>
                        <a:pt x="314" y="2880"/>
                        <a:pt x="312" y="2880"/>
                      </a:cubicBezTo>
                      <a:cubicBezTo>
                        <a:pt x="276" y="2877"/>
                        <a:pt x="243" y="2874"/>
                        <a:pt x="207" y="2873"/>
                      </a:cubicBezTo>
                      <a:lnTo>
                        <a:pt x="207" y="2873"/>
                      </a:lnTo>
                      <a:cubicBezTo>
                        <a:pt x="825" y="3112"/>
                        <a:pt x="1625" y="3259"/>
                        <a:pt x="2501" y="3259"/>
                      </a:cubicBezTo>
                      <a:cubicBezTo>
                        <a:pt x="3621" y="3259"/>
                        <a:pt x="4620" y="3019"/>
                        <a:pt x="5270" y="2648"/>
                      </a:cubicBezTo>
                      <a:cubicBezTo>
                        <a:pt x="5222" y="2647"/>
                        <a:pt x="5173" y="2647"/>
                        <a:pt x="5123" y="2647"/>
                      </a:cubicBezTo>
                      <a:cubicBezTo>
                        <a:pt x="4964" y="2647"/>
                        <a:pt x="4794" y="2652"/>
                        <a:pt x="4611" y="2664"/>
                      </a:cubicBezTo>
                      <a:cubicBezTo>
                        <a:pt x="4608" y="2664"/>
                        <a:pt x="4604" y="2665"/>
                        <a:pt x="4600" y="2665"/>
                      </a:cubicBezTo>
                      <a:cubicBezTo>
                        <a:pt x="4060" y="2665"/>
                        <a:pt x="4531" y="79"/>
                        <a:pt x="3789" y="79"/>
                      </a:cubicBezTo>
                      <a:cubicBezTo>
                        <a:pt x="3759" y="79"/>
                        <a:pt x="3726" y="83"/>
                        <a:pt x="3692" y="92"/>
                      </a:cubicBezTo>
                      <a:cubicBezTo>
                        <a:pt x="3651" y="103"/>
                        <a:pt x="3571" y="109"/>
                        <a:pt x="3468" y="109"/>
                      </a:cubicBezTo>
                      <a:cubicBezTo>
                        <a:pt x="3243" y="109"/>
                        <a:pt x="2908" y="79"/>
                        <a:pt x="2631" y="1"/>
                      </a:cubicBezTo>
                      <a:cubicBezTo>
                        <a:pt x="2588" y="1"/>
                        <a:pt x="2545" y="0"/>
                        <a:pt x="250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4" name="Google Shape;234;p2"/>
                <p:cNvSpPr/>
                <p:nvPr/>
              </p:nvSpPr>
              <p:spPr>
                <a:xfrm>
                  <a:off x="5128550" y="3209350"/>
                  <a:ext cx="112925" cy="7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3197" extrusionOk="0">
                      <a:moveTo>
                        <a:pt x="2306" y="0"/>
                      </a:moveTo>
                      <a:cubicBezTo>
                        <a:pt x="1787" y="0"/>
                        <a:pt x="1759" y="700"/>
                        <a:pt x="1759" y="700"/>
                      </a:cubicBezTo>
                      <a:cubicBezTo>
                        <a:pt x="1759" y="700"/>
                        <a:pt x="1677" y="438"/>
                        <a:pt x="1335" y="438"/>
                      </a:cubicBezTo>
                      <a:cubicBezTo>
                        <a:pt x="1192" y="438"/>
                        <a:pt x="1004" y="484"/>
                        <a:pt x="757" y="613"/>
                      </a:cubicBezTo>
                      <a:cubicBezTo>
                        <a:pt x="1" y="1008"/>
                        <a:pt x="683" y="1670"/>
                        <a:pt x="983" y="1670"/>
                      </a:cubicBezTo>
                      <a:cubicBezTo>
                        <a:pt x="1033" y="1670"/>
                        <a:pt x="1072" y="1652"/>
                        <a:pt x="1092" y="1610"/>
                      </a:cubicBezTo>
                      <a:cubicBezTo>
                        <a:pt x="1142" y="1507"/>
                        <a:pt x="1302" y="1394"/>
                        <a:pt x="1487" y="1394"/>
                      </a:cubicBezTo>
                      <a:cubicBezTo>
                        <a:pt x="1816" y="1394"/>
                        <a:pt x="2225" y="1754"/>
                        <a:pt x="2233" y="3176"/>
                      </a:cubicBezTo>
                      <a:lnTo>
                        <a:pt x="2332" y="3197"/>
                      </a:lnTo>
                      <a:cubicBezTo>
                        <a:pt x="2286" y="1663"/>
                        <a:pt x="2808" y="1455"/>
                        <a:pt x="3095" y="1455"/>
                      </a:cubicBezTo>
                      <a:cubicBezTo>
                        <a:pt x="3202" y="1455"/>
                        <a:pt x="3276" y="1484"/>
                        <a:pt x="3276" y="1484"/>
                      </a:cubicBezTo>
                      <a:cubicBezTo>
                        <a:pt x="3276" y="1484"/>
                        <a:pt x="4516" y="1484"/>
                        <a:pt x="3943" y="688"/>
                      </a:cubicBezTo>
                      <a:cubicBezTo>
                        <a:pt x="3778" y="458"/>
                        <a:pt x="3618" y="376"/>
                        <a:pt x="3474" y="376"/>
                      </a:cubicBezTo>
                      <a:cubicBezTo>
                        <a:pt x="3120" y="376"/>
                        <a:pt x="2863" y="874"/>
                        <a:pt x="2863" y="874"/>
                      </a:cubicBezTo>
                      <a:cubicBezTo>
                        <a:pt x="2863" y="874"/>
                        <a:pt x="2867" y="25"/>
                        <a:pt x="2334" y="1"/>
                      </a:cubicBezTo>
                      <a:cubicBezTo>
                        <a:pt x="2324" y="0"/>
                        <a:pt x="2315" y="0"/>
                        <a:pt x="230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5" name="Google Shape;235;p2"/>
                <p:cNvSpPr/>
                <p:nvPr/>
              </p:nvSpPr>
              <p:spPr>
                <a:xfrm>
                  <a:off x="5142050" y="3220100"/>
                  <a:ext cx="89000" cy="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0" h="2764" extrusionOk="0">
                      <a:moveTo>
                        <a:pt x="1269" y="0"/>
                      </a:moveTo>
                      <a:cubicBezTo>
                        <a:pt x="1225" y="145"/>
                        <a:pt x="1219" y="270"/>
                        <a:pt x="1219" y="270"/>
                      </a:cubicBezTo>
                      <a:cubicBezTo>
                        <a:pt x="1219" y="270"/>
                        <a:pt x="1205" y="225"/>
                        <a:pt x="1161" y="170"/>
                      </a:cubicBezTo>
                      <a:lnTo>
                        <a:pt x="1161" y="170"/>
                      </a:lnTo>
                      <a:cubicBezTo>
                        <a:pt x="1174" y="212"/>
                        <a:pt x="1182" y="253"/>
                        <a:pt x="1182" y="296"/>
                      </a:cubicBezTo>
                      <a:cubicBezTo>
                        <a:pt x="1182" y="669"/>
                        <a:pt x="707" y="967"/>
                        <a:pt x="121" y="967"/>
                      </a:cubicBezTo>
                      <a:cubicBezTo>
                        <a:pt x="79" y="967"/>
                        <a:pt x="41" y="966"/>
                        <a:pt x="0" y="963"/>
                      </a:cubicBezTo>
                      <a:lnTo>
                        <a:pt x="0" y="963"/>
                      </a:lnTo>
                      <a:cubicBezTo>
                        <a:pt x="128" y="1124"/>
                        <a:pt x="318" y="1238"/>
                        <a:pt x="442" y="1238"/>
                      </a:cubicBezTo>
                      <a:cubicBezTo>
                        <a:pt x="491" y="1238"/>
                        <a:pt x="531" y="1220"/>
                        <a:pt x="551" y="1179"/>
                      </a:cubicBezTo>
                      <a:cubicBezTo>
                        <a:pt x="600" y="1076"/>
                        <a:pt x="760" y="963"/>
                        <a:pt x="945" y="963"/>
                      </a:cubicBezTo>
                      <a:cubicBezTo>
                        <a:pt x="1274" y="963"/>
                        <a:pt x="1683" y="1323"/>
                        <a:pt x="1692" y="2745"/>
                      </a:cubicBezTo>
                      <a:lnTo>
                        <a:pt x="1789" y="2764"/>
                      </a:lnTo>
                      <a:cubicBezTo>
                        <a:pt x="1744" y="1232"/>
                        <a:pt x="2266" y="1023"/>
                        <a:pt x="2553" y="1023"/>
                      </a:cubicBezTo>
                      <a:cubicBezTo>
                        <a:pt x="2660" y="1023"/>
                        <a:pt x="2735" y="1052"/>
                        <a:pt x="2735" y="1052"/>
                      </a:cubicBezTo>
                      <a:cubicBezTo>
                        <a:pt x="2735" y="1052"/>
                        <a:pt x="3560" y="1052"/>
                        <a:pt x="3554" y="621"/>
                      </a:cubicBezTo>
                      <a:lnTo>
                        <a:pt x="3554" y="621"/>
                      </a:lnTo>
                      <a:cubicBezTo>
                        <a:pt x="3515" y="657"/>
                        <a:pt x="3474" y="689"/>
                        <a:pt x="3429" y="720"/>
                      </a:cubicBezTo>
                      <a:cubicBezTo>
                        <a:pt x="3232" y="853"/>
                        <a:pt x="3021" y="920"/>
                        <a:pt x="2840" y="920"/>
                      </a:cubicBezTo>
                      <a:cubicBezTo>
                        <a:pt x="2674" y="920"/>
                        <a:pt x="2535" y="863"/>
                        <a:pt x="2459" y="748"/>
                      </a:cubicBezTo>
                      <a:cubicBezTo>
                        <a:pt x="2348" y="579"/>
                        <a:pt x="2404" y="334"/>
                        <a:pt x="2575" y="112"/>
                      </a:cubicBezTo>
                      <a:lnTo>
                        <a:pt x="2575" y="112"/>
                      </a:lnTo>
                      <a:cubicBezTo>
                        <a:pt x="2419" y="259"/>
                        <a:pt x="2323" y="446"/>
                        <a:pt x="2323" y="446"/>
                      </a:cubicBezTo>
                      <a:cubicBezTo>
                        <a:pt x="2323" y="446"/>
                        <a:pt x="2323" y="371"/>
                        <a:pt x="2310" y="268"/>
                      </a:cubicBezTo>
                      <a:cubicBezTo>
                        <a:pt x="2205" y="500"/>
                        <a:pt x="2029" y="656"/>
                        <a:pt x="1830" y="656"/>
                      </a:cubicBezTo>
                      <a:cubicBezTo>
                        <a:pt x="1562" y="656"/>
                        <a:pt x="1337" y="377"/>
                        <a:pt x="126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6" name="Google Shape;236;p2"/>
                <p:cNvSpPr/>
                <p:nvPr/>
              </p:nvSpPr>
              <p:spPr>
                <a:xfrm>
                  <a:off x="5181875" y="3272225"/>
                  <a:ext cx="6825" cy="1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413" extrusionOk="0">
                      <a:moveTo>
                        <a:pt x="1" y="0"/>
                      </a:moveTo>
                      <a:lnTo>
                        <a:pt x="14" y="413"/>
                      </a:lnTo>
                      <a:lnTo>
                        <a:pt x="273" y="413"/>
                      </a:lnTo>
                      <a:lnTo>
                        <a:pt x="265" y="8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7" name="Google Shape;237;p2"/>
                <p:cNvSpPr/>
                <p:nvPr/>
              </p:nvSpPr>
              <p:spPr>
                <a:xfrm>
                  <a:off x="5119350" y="3278500"/>
                  <a:ext cx="138800" cy="17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890" extrusionOk="0">
                      <a:moveTo>
                        <a:pt x="2624" y="1"/>
                      </a:moveTo>
                      <a:cubicBezTo>
                        <a:pt x="2624" y="1"/>
                        <a:pt x="681" y="1050"/>
                        <a:pt x="309" y="2790"/>
                      </a:cubicBezTo>
                      <a:cubicBezTo>
                        <a:pt x="0" y="4236"/>
                        <a:pt x="559" y="6890"/>
                        <a:pt x="559" y="6890"/>
                      </a:cubicBezTo>
                      <a:lnTo>
                        <a:pt x="5373" y="6795"/>
                      </a:lnTo>
                      <a:cubicBezTo>
                        <a:pt x="5373" y="6795"/>
                        <a:pt x="5551" y="3556"/>
                        <a:pt x="5124" y="2370"/>
                      </a:cubicBezTo>
                      <a:cubicBezTo>
                        <a:pt x="4629" y="987"/>
                        <a:pt x="2624" y="1"/>
                        <a:pt x="262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8" name="Google Shape;238;p2"/>
                <p:cNvSpPr/>
                <p:nvPr/>
              </p:nvSpPr>
              <p:spPr>
                <a:xfrm>
                  <a:off x="5169650" y="3278550"/>
                  <a:ext cx="67900" cy="9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6" h="3749" extrusionOk="0">
                      <a:moveTo>
                        <a:pt x="611" y="0"/>
                      </a:moveTo>
                      <a:cubicBezTo>
                        <a:pt x="611" y="0"/>
                        <a:pt x="562" y="28"/>
                        <a:pt x="559" y="29"/>
                      </a:cubicBezTo>
                      <a:cubicBezTo>
                        <a:pt x="0" y="3031"/>
                        <a:pt x="1184" y="3748"/>
                        <a:pt x="2062" y="3748"/>
                      </a:cubicBezTo>
                      <a:cubicBezTo>
                        <a:pt x="2234" y="3748"/>
                        <a:pt x="2394" y="3721"/>
                        <a:pt x="2528" y="3678"/>
                      </a:cubicBezTo>
                      <a:cubicBezTo>
                        <a:pt x="2584" y="3153"/>
                        <a:pt x="2716" y="2969"/>
                        <a:pt x="2660" y="2634"/>
                      </a:cubicBezTo>
                      <a:cubicBezTo>
                        <a:pt x="2421" y="1207"/>
                        <a:pt x="611" y="0"/>
                        <a:pt x="6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9" name="Google Shape;239;p2"/>
                <p:cNvSpPr/>
                <p:nvPr/>
              </p:nvSpPr>
              <p:spPr>
                <a:xfrm>
                  <a:off x="5184825" y="3278550"/>
                  <a:ext cx="68400" cy="9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3805" extrusionOk="0">
                      <a:moveTo>
                        <a:pt x="5" y="0"/>
                      </a:moveTo>
                      <a:cubicBezTo>
                        <a:pt x="5" y="0"/>
                        <a:pt x="4" y="2"/>
                        <a:pt x="1" y="5"/>
                      </a:cubicBezTo>
                      <a:cubicBezTo>
                        <a:pt x="1" y="2986"/>
                        <a:pt x="1338" y="3805"/>
                        <a:pt x="2232" y="3805"/>
                      </a:cubicBezTo>
                      <a:cubicBezTo>
                        <a:pt x="2427" y="3805"/>
                        <a:pt x="2601" y="3766"/>
                        <a:pt x="2735" y="3702"/>
                      </a:cubicBezTo>
                      <a:cubicBezTo>
                        <a:pt x="2695" y="3175"/>
                        <a:pt x="2623" y="2695"/>
                        <a:pt x="2505" y="2370"/>
                      </a:cubicBezTo>
                      <a:cubicBezTo>
                        <a:pt x="2010" y="985"/>
                        <a:pt x="5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0" name="Google Shape;240;p2"/>
                <p:cNvSpPr/>
                <p:nvPr/>
              </p:nvSpPr>
              <p:spPr>
                <a:xfrm>
                  <a:off x="5141625" y="3359600"/>
                  <a:ext cx="93375" cy="9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" h="3699" extrusionOk="0">
                      <a:moveTo>
                        <a:pt x="3637" y="0"/>
                      </a:moveTo>
                      <a:lnTo>
                        <a:pt x="0" y="184"/>
                      </a:lnTo>
                      <a:lnTo>
                        <a:pt x="395" y="3633"/>
                      </a:lnTo>
                      <a:cubicBezTo>
                        <a:pt x="910" y="3675"/>
                        <a:pt x="1413" y="3699"/>
                        <a:pt x="1901" y="3699"/>
                      </a:cubicBezTo>
                      <a:cubicBezTo>
                        <a:pt x="2539" y="3699"/>
                        <a:pt x="3153" y="3659"/>
                        <a:pt x="3735" y="3568"/>
                      </a:cubicBezTo>
                      <a:lnTo>
                        <a:pt x="363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1" name="Google Shape;241;p2"/>
                <p:cNvSpPr/>
                <p:nvPr/>
              </p:nvSpPr>
              <p:spPr>
                <a:xfrm>
                  <a:off x="5138525" y="3354850"/>
                  <a:ext cx="9667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7" h="459" extrusionOk="0">
                      <a:moveTo>
                        <a:pt x="1884" y="0"/>
                      </a:moveTo>
                      <a:lnTo>
                        <a:pt x="1" y="292"/>
                      </a:lnTo>
                      <a:lnTo>
                        <a:pt x="31" y="459"/>
                      </a:lnTo>
                      <a:lnTo>
                        <a:pt x="3846" y="337"/>
                      </a:lnTo>
                      <a:lnTo>
                        <a:pt x="3866" y="151"/>
                      </a:lnTo>
                      <a:lnTo>
                        <a:pt x="188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2" name="Google Shape;242;p2"/>
                <p:cNvSpPr/>
                <p:nvPr/>
              </p:nvSpPr>
              <p:spPr>
                <a:xfrm>
                  <a:off x="5164525" y="3511075"/>
                  <a:ext cx="57400" cy="4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" h="1888" extrusionOk="0">
                      <a:moveTo>
                        <a:pt x="2296" y="889"/>
                      </a:moveTo>
                      <a:lnTo>
                        <a:pt x="2296" y="889"/>
                      </a:lnTo>
                      <a:lnTo>
                        <a:pt x="2296" y="889"/>
                      </a:lnTo>
                      <a:cubicBezTo>
                        <a:pt x="2296" y="889"/>
                        <a:pt x="2296" y="889"/>
                        <a:pt x="2296" y="889"/>
                      </a:cubicBezTo>
                      <a:cubicBezTo>
                        <a:pt x="2296" y="889"/>
                        <a:pt x="2296" y="889"/>
                        <a:pt x="2296" y="889"/>
                      </a:cubicBezTo>
                      <a:close/>
                      <a:moveTo>
                        <a:pt x="1230" y="1"/>
                      </a:moveTo>
                      <a:cubicBezTo>
                        <a:pt x="865" y="1"/>
                        <a:pt x="1" y="889"/>
                        <a:pt x="1" y="889"/>
                      </a:cubicBezTo>
                      <a:lnTo>
                        <a:pt x="484" y="1888"/>
                      </a:lnTo>
                      <a:cubicBezTo>
                        <a:pt x="1044" y="1197"/>
                        <a:pt x="1473" y="1073"/>
                        <a:pt x="1708" y="1073"/>
                      </a:cubicBezTo>
                      <a:cubicBezTo>
                        <a:pt x="1839" y="1073"/>
                        <a:pt x="1909" y="1112"/>
                        <a:pt x="1909" y="1112"/>
                      </a:cubicBezTo>
                      <a:lnTo>
                        <a:pt x="2296" y="889"/>
                      </a:lnTo>
                      <a:lnTo>
                        <a:pt x="2296" y="889"/>
                      </a:lnTo>
                      <a:cubicBezTo>
                        <a:pt x="2293" y="888"/>
                        <a:pt x="1598" y="15"/>
                        <a:pt x="1238" y="1"/>
                      </a:cubicBezTo>
                      <a:cubicBezTo>
                        <a:pt x="1236" y="1"/>
                        <a:pt x="1233" y="1"/>
                        <a:pt x="12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43" name="Google Shape;243;p2"/>
              <p:cNvGrpSpPr/>
              <p:nvPr/>
            </p:nvGrpSpPr>
            <p:grpSpPr>
              <a:xfrm>
                <a:off x="7448821" y="2256093"/>
                <a:ext cx="785786" cy="2136926"/>
                <a:chOff x="5754800" y="3037825"/>
                <a:chExt cx="439650" cy="1195550"/>
              </a:xfrm>
            </p:grpSpPr>
            <p:sp>
              <p:nvSpPr>
                <p:cNvPr id="244" name="Google Shape;244;p2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5" name="Google Shape;245;p2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6" name="Google Shape;246;p2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7" name="Google Shape;247;p2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8" name="Google Shape;248;p2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9" name="Google Shape;249;p2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0" name="Google Shape;250;p2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" name="Google Shape;251;p2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" name="Google Shape;252;p2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" name="Google Shape;253;p2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" name="Google Shape;254;p2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5" name="Google Shape;255;p2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6" name="Google Shape;256;p2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7" name="Google Shape;257;p2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8" name="Google Shape;258;p2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9" name="Google Shape;259;p2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0" name="Google Shape;260;p2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1" name="Google Shape;261;p2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" name="Google Shape;274;p2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5" name="Google Shape;275;p2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6" name="Google Shape;276;p2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7" name="Google Shape;277;p2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8" name="Google Shape;278;p2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9" name="Google Shape;279;p2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0" name="Google Shape;280;p2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81" name="Google Shape;281;p2"/>
              <p:cNvGrpSpPr/>
              <p:nvPr/>
            </p:nvGrpSpPr>
            <p:grpSpPr>
              <a:xfrm>
                <a:off x="429253" y="3741443"/>
                <a:ext cx="1257002" cy="653637"/>
                <a:chOff x="564250" y="3174600"/>
                <a:chExt cx="361925" cy="188200"/>
              </a:xfrm>
            </p:grpSpPr>
            <p:sp>
              <p:nvSpPr>
                <p:cNvPr id="282" name="Google Shape;282;p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3" name="Google Shape;283;p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4" name="Google Shape;284;p2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5" name="Google Shape;285;p2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" name="Google Shape;286;p2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" name="Google Shape;287;p2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" name="Google Shape;288;p2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9" name="Google Shape;289;p2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0" name="Google Shape;290;p2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1" name="Google Shape;291;p2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" name="Google Shape;292;p2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" name="Google Shape;293;p2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" name="Google Shape;294;p2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5" name="Google Shape;295;p2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6" name="Google Shape;296;p2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7" name="Google Shape;297;p2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8" name="Google Shape;298;p2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9" name="Google Shape;299;p2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0" name="Google Shape;300;p2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1" name="Google Shape;301;p2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2" name="Google Shape;302;p2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3" name="Google Shape;303;p2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4" name="Google Shape;304;p2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5" name="Google Shape;305;p2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6" name="Google Shape;306;p2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07" name="Google Shape;307;p2"/>
              <p:cNvGrpSpPr/>
              <p:nvPr/>
            </p:nvGrpSpPr>
            <p:grpSpPr>
              <a:xfrm>
                <a:off x="7802084" y="3472068"/>
                <a:ext cx="740812" cy="918635"/>
                <a:chOff x="1160975" y="1414450"/>
                <a:chExt cx="213300" cy="264500"/>
              </a:xfrm>
            </p:grpSpPr>
            <p:sp>
              <p:nvSpPr>
                <p:cNvPr id="308" name="Google Shape;308;p2"/>
                <p:cNvSpPr/>
                <p:nvPr/>
              </p:nvSpPr>
              <p:spPr>
                <a:xfrm>
                  <a:off x="1160975" y="14144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9" name="Google Shape;309;p2"/>
                <p:cNvSpPr/>
                <p:nvPr/>
              </p:nvSpPr>
              <p:spPr>
                <a:xfrm>
                  <a:off x="1165925" y="14215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0" name="Google Shape;310;p2"/>
                <p:cNvSpPr/>
                <p:nvPr/>
              </p:nvSpPr>
              <p:spPr>
                <a:xfrm>
                  <a:off x="1194100" y="14556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1" name="Google Shape;311;p2"/>
                <p:cNvSpPr/>
                <p:nvPr/>
              </p:nvSpPr>
              <p:spPr>
                <a:xfrm>
                  <a:off x="1167450" y="14272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2" name="Google Shape;312;p2"/>
                <p:cNvSpPr/>
                <p:nvPr/>
              </p:nvSpPr>
              <p:spPr>
                <a:xfrm>
                  <a:off x="1188450" y="14381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3" name="Google Shape;313;p2"/>
                <p:cNvSpPr/>
                <p:nvPr/>
              </p:nvSpPr>
              <p:spPr>
                <a:xfrm>
                  <a:off x="1173800" y="14889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14" name="Google Shape;314;p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19" name="Google Shape;319;p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20" name="Google Shape;320;p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54" name="Google Shape;354;p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55" name="Google Shape;355;p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56" name="Google Shape;356;p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15" name="Google Shape;415;p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16" name="Google Shape;416;p2"/>
          <p:cNvSpPr txBox="1">
            <a:spLocks noGrp="1"/>
          </p:cNvSpPr>
          <p:nvPr>
            <p:ph type="subTitle" idx="1"/>
          </p:nvPr>
        </p:nvSpPr>
        <p:spPr>
          <a:xfrm rot="-546">
            <a:off x="3578124" y="4328235"/>
            <a:ext cx="5035600" cy="5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17" name="Google Shape;417;p2"/>
          <p:cNvSpPr txBox="1">
            <a:spLocks noGrp="1"/>
          </p:cNvSpPr>
          <p:nvPr>
            <p:ph type="ctrTitle"/>
          </p:nvPr>
        </p:nvSpPr>
        <p:spPr>
          <a:xfrm>
            <a:off x="1908267" y="1960951"/>
            <a:ext cx="8375600" cy="2366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73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oogle Shape;419;p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20" name="Google Shape;420;p3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21" name="Google Shape;421;p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17" name="Google Shape;517;p3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518" name="Google Shape;518;p3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9" name="Google Shape;519;p3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0" name="Google Shape;520;p3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1" name="Google Shape;521;p3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2" name="Google Shape;522;p3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3" name="Google Shape;523;p3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4" name="Google Shape;524;p3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25" name="Google Shape;525;p3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526" name="Google Shape;526;p3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7" name="Google Shape;527;p3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8" name="Google Shape;528;p3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9" name="Google Shape;529;p3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0" name="Google Shape;530;p3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1" name="Google Shape;531;p3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2" name="Google Shape;532;p3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3" name="Google Shape;533;p3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34" name="Google Shape;534;p3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76" name="Google Shape;576;p3"/>
              <p:cNvGrpSpPr/>
              <p:nvPr/>
            </p:nvGrpSpPr>
            <p:grpSpPr>
              <a:xfrm>
                <a:off x="1117099" y="2868402"/>
                <a:ext cx="788383" cy="1559297"/>
                <a:chOff x="6643175" y="3157775"/>
                <a:chExt cx="543825" cy="1075600"/>
              </a:xfrm>
            </p:grpSpPr>
            <p:sp>
              <p:nvSpPr>
                <p:cNvPr id="577" name="Google Shape;577;p3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" name="Google Shape;578;p3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" name="Google Shape;579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" name="Google Shape;580;p3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" name="Google Shape;581;p3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" name="Google Shape;582;p3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" name="Google Shape;583;p3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" name="Google Shape;584;p3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" name="Google Shape;585;p3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" name="Google Shape;586;p3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" name="Google Shape;587;p3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" name="Google Shape;588;p3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" name="Google Shape;589;p3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" name="Google Shape;590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" name="Google Shape;591;p3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" name="Google Shape;592;p3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" name="Google Shape;593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4" name="Google Shape;594;p3"/>
              <p:cNvGrpSpPr/>
              <p:nvPr/>
            </p:nvGrpSpPr>
            <p:grpSpPr>
              <a:xfrm>
                <a:off x="7240496" y="1789216"/>
                <a:ext cx="878286" cy="2649280"/>
                <a:chOff x="5081950" y="1529200"/>
                <a:chExt cx="423250" cy="1276700"/>
              </a:xfrm>
            </p:grpSpPr>
            <p:sp>
              <p:nvSpPr>
                <p:cNvPr id="595" name="Google Shape;595;p3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" name="Google Shape;596;p3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" name="Google Shape;597;p3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" name="Google Shape;598;p3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" name="Google Shape;599;p3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" name="Google Shape;600;p3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" name="Google Shape;601;p3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" name="Google Shape;602;p3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" name="Google Shape;603;p3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" name="Google Shape;604;p3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" name="Google Shape;605;p3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" name="Google Shape;606;p3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" name="Google Shape;607;p3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8" name="Google Shape;608;p3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9" name="Google Shape;609;p3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0" name="Google Shape;610;p3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1" name="Google Shape;611;p3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2" name="Google Shape;612;p3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3" name="Google Shape;613;p3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4" name="Google Shape;614;p3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5" name="Google Shape;615;p3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6" name="Google Shape;616;p3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" name="Google Shape;617;p3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" name="Google Shape;618;p3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" name="Google Shape;619;p3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" name="Google Shape;620;p3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" name="Google Shape;621;p3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" name="Google Shape;622;p3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" name="Google Shape;623;p3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" name="Google Shape;624;p3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" name="Google Shape;625;p3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" name="Google Shape;626;p3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" name="Google Shape;627;p3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" name="Google Shape;628;p3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9" name="Google Shape;629;p3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0" name="Google Shape;630;p3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1" name="Google Shape;631;p3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2" name="Google Shape;632;p3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3" name="Google Shape;633;p3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4" name="Google Shape;634;p3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5" name="Google Shape;635;p3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6" name="Google Shape;636;p3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7" name="Google Shape;637;p3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8" name="Google Shape;638;p3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9" name="Google Shape;639;p3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0" name="Google Shape;640;p3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1" name="Google Shape;641;p3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" name="Google Shape;642;p3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3" name="Google Shape;643;p3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4" name="Google Shape;644;p3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5" name="Google Shape;645;p3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6" name="Google Shape;646;p3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7" name="Google Shape;647;p3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8" name="Google Shape;648;p3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9" name="Google Shape;649;p3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0" name="Google Shape;650;p3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1" name="Google Shape;651;p3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2" name="Google Shape;652;p3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3" name="Google Shape;653;p3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4" name="Google Shape;654;p3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5" name="Google Shape;655;p3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6" name="Google Shape;656;p3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7" name="Google Shape;657;p3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8" name="Google Shape;658;p3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9" name="Google Shape;659;p3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60" name="Google Shape;660;p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5" name="Google Shape;665;p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66" name="Google Shape;666;p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" name="Google Shape;667;p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" name="Google Shape;668;p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" name="Google Shape;669;p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" name="Google Shape;670;p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" name="Google Shape;671;p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" name="Google Shape;672;p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" name="Google Shape;673;p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" name="Google Shape;674;p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" name="Google Shape;675;p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" name="Google Shape;676;p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" name="Google Shape;677;p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" name="Google Shape;678;p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" name="Google Shape;679;p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" name="Google Shape;680;p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" name="Google Shape;681;p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" name="Google Shape;682;p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" name="Google Shape;683;p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" name="Google Shape;684;p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" name="Google Shape;685;p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" name="Google Shape;686;p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" name="Google Shape;687;p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" name="Google Shape;688;p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" name="Google Shape;689;p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" name="Google Shape;690;p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" name="Google Shape;691;p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" name="Google Shape;692;p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" name="Google Shape;693;p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" name="Google Shape;694;p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" name="Google Shape;695;p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" name="Google Shape;696;p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" name="Google Shape;697;p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" name="Google Shape;698;p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" name="Google Shape;699;p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00" name="Google Shape;700;p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01" name="Google Shape;701;p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02" name="Google Shape;702;p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" name="Google Shape;703;p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" name="Google Shape;704;p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" name="Google Shape;705;p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" name="Google Shape;706;p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" name="Google Shape;707;p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" name="Google Shape;708;p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" name="Google Shape;709;p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" name="Google Shape;710;p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" name="Google Shape;711;p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" name="Google Shape;712;p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" name="Google Shape;713;p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" name="Google Shape;714;p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" name="Google Shape;715;p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" name="Google Shape;716;p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" name="Google Shape;717;p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" name="Google Shape;718;p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" name="Google Shape;719;p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" name="Google Shape;720;p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" name="Google Shape;721;p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" name="Google Shape;722;p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" name="Google Shape;723;p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" name="Google Shape;724;p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" name="Google Shape;725;p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" name="Google Shape;726;p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" name="Google Shape;727;p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" name="Google Shape;728;p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" name="Google Shape;729;p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" name="Google Shape;730;p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" name="Google Shape;731;p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" name="Google Shape;732;p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" name="Google Shape;733;p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" name="Google Shape;734;p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" name="Google Shape;735;p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" name="Google Shape;736;p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" name="Google Shape;737;p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" name="Google Shape;738;p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" name="Google Shape;739;p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" name="Google Shape;740;p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" name="Google Shape;741;p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" name="Google Shape;742;p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" name="Google Shape;743;p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" name="Google Shape;744;p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" name="Google Shape;745;p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6" name="Google Shape;746;p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" name="Google Shape;747;p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" name="Google Shape;748;p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" name="Google Shape;749;p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" name="Google Shape;750;p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" name="Google Shape;751;p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" name="Google Shape;752;p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" name="Google Shape;753;p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" name="Google Shape;754;p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" name="Google Shape;755;p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" name="Google Shape;756;p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" name="Google Shape;757;p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" name="Google Shape;758;p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" name="Google Shape;759;p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" name="Google Shape;760;p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61" name="Google Shape;761;p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62" name="Google Shape;762;p3"/>
          <p:cNvSpPr txBox="1">
            <a:spLocks noGrp="1"/>
          </p:cNvSpPr>
          <p:nvPr>
            <p:ph type="title"/>
          </p:nvPr>
        </p:nvSpPr>
        <p:spPr>
          <a:xfrm>
            <a:off x="3189200" y="3275084"/>
            <a:ext cx="5813600" cy="132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63" name="Google Shape;763;p3"/>
          <p:cNvSpPr txBox="1">
            <a:spLocks noGrp="1"/>
          </p:cNvSpPr>
          <p:nvPr>
            <p:ph type="title" idx="2" hasCustomPrompt="1"/>
          </p:nvPr>
        </p:nvSpPr>
        <p:spPr>
          <a:xfrm>
            <a:off x="5062468" y="1463564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64" name="Google Shape;764;p3"/>
          <p:cNvSpPr txBox="1">
            <a:spLocks noGrp="1"/>
          </p:cNvSpPr>
          <p:nvPr>
            <p:ph type="subTitle" idx="1"/>
          </p:nvPr>
        </p:nvSpPr>
        <p:spPr>
          <a:xfrm rot="549">
            <a:off x="3592533" y="4868851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6" name="Google Shape;766;p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67" name="Google Shape;767;p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68" name="Google Shape;768;p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" name="Google Shape;769;p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" name="Google Shape;770;p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" name="Google Shape;771;p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" name="Google Shape;772;p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" name="Google Shape;773;p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" name="Google Shape;774;p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" name="Google Shape;775;p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" name="Google Shape;776;p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" name="Google Shape;777;p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" name="Google Shape;778;p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" name="Google Shape;779;p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" name="Google Shape;780;p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" name="Google Shape;781;p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" name="Google Shape;782;p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" name="Google Shape;783;p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" name="Google Shape;784;p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" name="Google Shape;785;p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" name="Google Shape;786;p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" name="Google Shape;787;p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" name="Google Shape;788;p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" name="Google Shape;789;p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" name="Google Shape;790;p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" name="Google Shape;791;p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" name="Google Shape;792;p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" name="Google Shape;793;p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" name="Google Shape;794;p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" name="Google Shape;795;p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" name="Google Shape;796;p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" name="Google Shape;797;p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" name="Google Shape;798;p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" name="Google Shape;799;p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" name="Google Shape;800;p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" name="Google Shape;801;p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" name="Google Shape;802;p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" name="Google Shape;803;p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" name="Google Shape;804;p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" name="Google Shape;805;p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" name="Google Shape;806;p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" name="Google Shape;807;p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" name="Google Shape;808;p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" name="Google Shape;809;p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" name="Google Shape;810;p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" name="Google Shape;811;p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" name="Google Shape;812;p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" name="Google Shape;813;p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" name="Google Shape;814;p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" name="Google Shape;815;p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" name="Google Shape;816;p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" name="Google Shape;817;p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" name="Google Shape;818;p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" name="Google Shape;819;p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" name="Google Shape;820;p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" name="Google Shape;821;p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" name="Google Shape;822;p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" name="Google Shape;823;p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" name="Google Shape;824;p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" name="Google Shape;825;p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" name="Google Shape;826;p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" name="Google Shape;827;p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" name="Google Shape;828;p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" name="Google Shape;829;p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" name="Google Shape;830;p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" name="Google Shape;831;p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" name="Google Shape;832;p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" name="Google Shape;833;p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" name="Google Shape;834;p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" name="Google Shape;835;p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" name="Google Shape;836;p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" name="Google Shape;837;p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38" name="Google Shape;838;p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839" name="Google Shape;839;p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" name="Google Shape;840;p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41" name="Google Shape;841;p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46" name="Google Shape;846;p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47" name="Google Shape;847;p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" name="Google Shape;848;p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" name="Google Shape;849;p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" name="Google Shape;850;p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" name="Google Shape;851;p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" name="Google Shape;852;p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" name="Google Shape;853;p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" name="Google Shape;854;p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" name="Google Shape;855;p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" name="Google Shape;856;p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" name="Google Shape;857;p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" name="Google Shape;858;p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" name="Google Shape;859;p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" name="Google Shape;860;p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" name="Google Shape;861;p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" name="Google Shape;862;p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" name="Google Shape;863;p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" name="Google Shape;864;p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" name="Google Shape;865;p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" name="Google Shape;866;p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" name="Google Shape;867;p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" name="Google Shape;868;p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" name="Google Shape;869;p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" name="Google Shape;870;p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" name="Google Shape;871;p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" name="Google Shape;872;p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" name="Google Shape;873;p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" name="Google Shape;874;p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" name="Google Shape;875;p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" name="Google Shape;876;p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" name="Google Shape;877;p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" name="Google Shape;878;p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" name="Google Shape;879;p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" name="Google Shape;880;p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81" name="Google Shape;881;p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82" name="Google Shape;882;p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83" name="Google Shape;883;p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4" name="Google Shape;884;p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5" name="Google Shape;885;p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6" name="Google Shape;886;p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7" name="Google Shape;887;p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8" name="Google Shape;888;p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9" name="Google Shape;889;p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0" name="Google Shape;890;p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1" name="Google Shape;891;p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" name="Google Shape;892;p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3" name="Google Shape;893;p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4" name="Google Shape;894;p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" name="Google Shape;895;p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" name="Google Shape;896;p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" name="Google Shape;897;p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" name="Google Shape;898;p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" name="Google Shape;899;p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" name="Google Shape;900;p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" name="Google Shape;901;p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" name="Google Shape;902;p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" name="Google Shape;903;p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" name="Google Shape;904;p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" name="Google Shape;905;p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" name="Google Shape;906;p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" name="Google Shape;907;p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" name="Google Shape;908;p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" name="Google Shape;909;p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" name="Google Shape;910;p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" name="Google Shape;911;p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" name="Google Shape;912;p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" name="Google Shape;913;p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" name="Google Shape;914;p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5" name="Google Shape;915;p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" name="Google Shape;916;p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" name="Google Shape;917;p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" name="Google Shape;918;p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" name="Google Shape;919;p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" name="Google Shape;920;p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1" name="Google Shape;921;p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2" name="Google Shape;922;p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3" name="Google Shape;923;p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4" name="Google Shape;924;p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5" name="Google Shape;925;p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6" name="Google Shape;926;p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7" name="Google Shape;927;p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8" name="Google Shape;928;p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9" name="Google Shape;929;p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0" name="Google Shape;930;p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1" name="Google Shape;931;p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2" name="Google Shape;932;p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3" name="Google Shape;933;p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4" name="Google Shape;934;p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" name="Google Shape;935;p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" name="Google Shape;936;p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" name="Google Shape;937;p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" name="Google Shape;938;p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" name="Google Shape;939;p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" name="Google Shape;940;p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" name="Google Shape;941;p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42" name="Google Shape;942;p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943" name="Google Shape;943;p4"/>
          <p:cNvSpPr txBox="1">
            <a:spLocks noGrp="1"/>
          </p:cNvSpPr>
          <p:nvPr>
            <p:ph type="title"/>
          </p:nvPr>
        </p:nvSpPr>
        <p:spPr>
          <a:xfrm>
            <a:off x="960000" y="7013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944" name="Google Shape;944;p4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7600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7200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800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6400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945" name="Google Shape;945;p4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7" name="Google Shape;947;p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948" name="Google Shape;948;p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949" name="Google Shape;949;p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0" name="Google Shape;950;p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1" name="Google Shape;951;p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2" name="Google Shape;952;p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3" name="Google Shape;953;p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4" name="Google Shape;954;p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5" name="Google Shape;955;p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6" name="Google Shape;956;p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7" name="Google Shape;957;p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8" name="Google Shape;958;p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9" name="Google Shape;959;p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0" name="Google Shape;960;p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1" name="Google Shape;961;p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2" name="Google Shape;962;p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3" name="Google Shape;963;p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4" name="Google Shape;964;p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5" name="Google Shape;965;p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6" name="Google Shape;966;p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7" name="Google Shape;967;p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8" name="Google Shape;968;p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9" name="Google Shape;969;p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0" name="Google Shape;970;p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1" name="Google Shape;971;p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2" name="Google Shape;972;p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3" name="Google Shape;973;p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4" name="Google Shape;974;p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5" name="Google Shape;975;p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6" name="Google Shape;976;p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7" name="Google Shape;977;p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8" name="Google Shape;978;p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9" name="Google Shape;979;p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0" name="Google Shape;980;p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1" name="Google Shape;981;p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2" name="Google Shape;982;p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3" name="Google Shape;983;p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4" name="Google Shape;984;p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5" name="Google Shape;985;p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6" name="Google Shape;986;p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7" name="Google Shape;987;p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8" name="Google Shape;988;p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9" name="Google Shape;989;p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0" name="Google Shape;990;p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1" name="Google Shape;991;p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2" name="Google Shape;992;p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3" name="Google Shape;993;p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4" name="Google Shape;994;p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5" name="Google Shape;995;p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6" name="Google Shape;996;p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7" name="Google Shape;997;p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8" name="Google Shape;998;p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9" name="Google Shape;999;p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0" name="Google Shape;1000;p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1" name="Google Shape;1001;p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2" name="Google Shape;1002;p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3" name="Google Shape;1003;p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4" name="Google Shape;1004;p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5" name="Google Shape;1005;p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6" name="Google Shape;1006;p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7" name="Google Shape;1007;p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8" name="Google Shape;1008;p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9" name="Google Shape;1009;p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0" name="Google Shape;1010;p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1" name="Google Shape;1011;p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2" name="Google Shape;1012;p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3" name="Google Shape;1013;p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4" name="Google Shape;1014;p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5" name="Google Shape;1015;p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6" name="Google Shape;1016;p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7" name="Google Shape;1017;p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8" name="Google Shape;1018;p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19" name="Google Shape;1019;p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020" name="Google Shape;1020;p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21" name="Google Shape;1021;p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022" name="Google Shape;1022;p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027" name="Google Shape;1027;p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028" name="Google Shape;1028;p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9" name="Google Shape;1029;p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0" name="Google Shape;1030;p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1" name="Google Shape;1031;p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2" name="Google Shape;1032;p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3" name="Google Shape;1033;p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4" name="Google Shape;1034;p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5" name="Google Shape;1035;p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6" name="Google Shape;1036;p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7" name="Google Shape;1037;p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8" name="Google Shape;1038;p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9" name="Google Shape;1039;p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0" name="Google Shape;1040;p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1" name="Google Shape;1041;p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2" name="Google Shape;1042;p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3" name="Google Shape;1043;p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4" name="Google Shape;1044;p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5" name="Google Shape;1045;p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6" name="Google Shape;1046;p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7" name="Google Shape;1047;p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8" name="Google Shape;1048;p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9" name="Google Shape;1049;p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0" name="Google Shape;1050;p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1" name="Google Shape;1051;p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2" name="Google Shape;1052;p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3" name="Google Shape;1053;p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4" name="Google Shape;1054;p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5" name="Google Shape;1055;p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6" name="Google Shape;1056;p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7" name="Google Shape;1057;p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8" name="Google Shape;1058;p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9" name="Google Shape;1059;p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0" name="Google Shape;1060;p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1" name="Google Shape;1061;p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062" name="Google Shape;1062;p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063" name="Google Shape;1063;p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064" name="Google Shape;1064;p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5" name="Google Shape;1065;p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6" name="Google Shape;1066;p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7" name="Google Shape;1067;p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8" name="Google Shape;1068;p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9" name="Google Shape;1069;p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0" name="Google Shape;1070;p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1" name="Google Shape;1071;p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2" name="Google Shape;1072;p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3" name="Google Shape;1073;p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4" name="Google Shape;1074;p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5" name="Google Shape;1075;p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6" name="Google Shape;1076;p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7" name="Google Shape;1077;p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8" name="Google Shape;1078;p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9" name="Google Shape;1079;p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0" name="Google Shape;1080;p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1" name="Google Shape;1081;p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2" name="Google Shape;1082;p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3" name="Google Shape;1083;p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4" name="Google Shape;1084;p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5" name="Google Shape;1085;p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6" name="Google Shape;1086;p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7" name="Google Shape;1087;p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8" name="Google Shape;1088;p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9" name="Google Shape;1089;p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0" name="Google Shape;1090;p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1" name="Google Shape;1091;p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2" name="Google Shape;1092;p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3" name="Google Shape;1093;p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4" name="Google Shape;1094;p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5" name="Google Shape;1095;p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6" name="Google Shape;1096;p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7" name="Google Shape;1097;p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8" name="Google Shape;1098;p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9" name="Google Shape;1099;p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0" name="Google Shape;1100;p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1" name="Google Shape;1101;p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2" name="Google Shape;1102;p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3" name="Google Shape;1103;p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4" name="Google Shape;1104;p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5" name="Google Shape;1105;p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6" name="Google Shape;1106;p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7" name="Google Shape;1107;p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8" name="Google Shape;1108;p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9" name="Google Shape;1109;p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0" name="Google Shape;1110;p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1" name="Google Shape;1111;p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2" name="Google Shape;1112;p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3" name="Google Shape;1113;p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4" name="Google Shape;1114;p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5" name="Google Shape;1115;p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6" name="Google Shape;1116;p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7" name="Google Shape;1117;p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8" name="Google Shape;1118;p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9" name="Google Shape;1119;p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0" name="Google Shape;1120;p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1" name="Google Shape;1121;p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2" name="Google Shape;1122;p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123" name="Google Shape;1123;p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124" name="Google Shape;1124;p5"/>
          <p:cNvSpPr txBox="1">
            <a:spLocks noGrp="1"/>
          </p:cNvSpPr>
          <p:nvPr>
            <p:ph type="subTitle" idx="1"/>
          </p:nvPr>
        </p:nvSpPr>
        <p:spPr>
          <a:xfrm>
            <a:off x="1721033" y="3891000"/>
            <a:ext cx="3876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1pPr>
            <a:lvl2pPr lvl="1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2pPr>
            <a:lvl3pPr lvl="2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3pPr>
            <a:lvl4pPr lvl="3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4pPr>
            <a:lvl5pPr lvl="4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5pPr>
            <a:lvl6pPr lvl="5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6pPr>
            <a:lvl7pPr lvl="6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7pPr>
            <a:lvl8pPr lvl="7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8pPr>
            <a:lvl9pPr lvl="8" algn="ctr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1125" name="Google Shape;1125;p5"/>
          <p:cNvSpPr txBox="1">
            <a:spLocks noGrp="1"/>
          </p:cNvSpPr>
          <p:nvPr>
            <p:ph type="subTitle" idx="2"/>
          </p:nvPr>
        </p:nvSpPr>
        <p:spPr>
          <a:xfrm>
            <a:off x="6594200" y="3891000"/>
            <a:ext cx="3876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1126" name="Google Shape;1126;p5"/>
          <p:cNvSpPr txBox="1">
            <a:spLocks noGrp="1"/>
          </p:cNvSpPr>
          <p:nvPr>
            <p:ph type="subTitle" idx="3"/>
          </p:nvPr>
        </p:nvSpPr>
        <p:spPr>
          <a:xfrm>
            <a:off x="1721033" y="4608833"/>
            <a:ext cx="3876800" cy="79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7" name="Google Shape;1127;p5"/>
          <p:cNvSpPr txBox="1">
            <a:spLocks noGrp="1"/>
          </p:cNvSpPr>
          <p:nvPr>
            <p:ph type="subTitle" idx="4"/>
          </p:nvPr>
        </p:nvSpPr>
        <p:spPr>
          <a:xfrm>
            <a:off x="6594200" y="4608833"/>
            <a:ext cx="3876800" cy="79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8" name="Google Shape;1128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1129" name="Google Shape;1129;p5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1" name="Google Shape;1131;p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132" name="Google Shape;1132;p6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133" name="Google Shape;1133;p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4" name="Google Shape;1134;p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5" name="Google Shape;1135;p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6" name="Google Shape;1136;p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7" name="Google Shape;1137;p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8" name="Google Shape;1138;p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9" name="Google Shape;1139;p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0" name="Google Shape;1140;p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1" name="Google Shape;1141;p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2" name="Google Shape;1142;p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3" name="Google Shape;1143;p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4" name="Google Shape;1144;p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5" name="Google Shape;1145;p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6" name="Google Shape;1146;p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7" name="Google Shape;1147;p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8" name="Google Shape;1148;p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9" name="Google Shape;1149;p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0" name="Google Shape;1150;p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1" name="Google Shape;1151;p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2" name="Google Shape;1152;p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3" name="Google Shape;1153;p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4" name="Google Shape;1154;p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5" name="Google Shape;1155;p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6" name="Google Shape;1156;p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7" name="Google Shape;1157;p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8" name="Google Shape;1158;p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9" name="Google Shape;1159;p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0" name="Google Shape;1160;p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1" name="Google Shape;1161;p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2" name="Google Shape;1162;p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3" name="Google Shape;1163;p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4" name="Google Shape;1164;p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5" name="Google Shape;1165;p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6" name="Google Shape;1166;p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7" name="Google Shape;1167;p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8" name="Google Shape;1168;p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9" name="Google Shape;1169;p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0" name="Google Shape;1170;p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1" name="Google Shape;1171;p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2" name="Google Shape;1172;p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3" name="Google Shape;1173;p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4" name="Google Shape;1174;p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5" name="Google Shape;1175;p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6" name="Google Shape;1176;p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7" name="Google Shape;1177;p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8" name="Google Shape;1178;p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9" name="Google Shape;1179;p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0" name="Google Shape;1180;p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1" name="Google Shape;1181;p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2" name="Google Shape;1182;p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3" name="Google Shape;1183;p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4" name="Google Shape;1184;p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5" name="Google Shape;1185;p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6" name="Google Shape;1186;p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7" name="Google Shape;1187;p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8" name="Google Shape;1188;p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9" name="Google Shape;1189;p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0" name="Google Shape;1190;p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1" name="Google Shape;1191;p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2" name="Google Shape;1192;p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3" name="Google Shape;1193;p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4" name="Google Shape;1194;p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5" name="Google Shape;1195;p6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6" name="Google Shape;1196;p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7" name="Google Shape;1197;p6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8" name="Google Shape;1198;p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9" name="Google Shape;1199;p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0" name="Google Shape;1200;p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1" name="Google Shape;1201;p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2" name="Google Shape;1202;p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203" name="Google Shape;1203;p6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204" name="Google Shape;1204;p6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05" name="Google Shape;1205;p6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206" name="Google Shape;1206;p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7" name="Google Shape;1207;p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8" name="Google Shape;1208;p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9" name="Google Shape;1209;p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10" name="Google Shape;1210;p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211" name="Google Shape;1211;p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212" name="Google Shape;1212;p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3" name="Google Shape;1213;p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4" name="Google Shape;1214;p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5" name="Google Shape;1215;p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6" name="Google Shape;1216;p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7" name="Google Shape;1217;p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8" name="Google Shape;1218;p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9" name="Google Shape;1219;p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0" name="Google Shape;1220;p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1" name="Google Shape;1221;p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2" name="Google Shape;1222;p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3" name="Google Shape;1223;p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4" name="Google Shape;1224;p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5" name="Google Shape;1225;p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6" name="Google Shape;1226;p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7" name="Google Shape;1227;p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8" name="Google Shape;1228;p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9" name="Google Shape;1229;p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0" name="Google Shape;1230;p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1" name="Google Shape;1231;p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2" name="Google Shape;1232;p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3" name="Google Shape;1233;p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4" name="Google Shape;1234;p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5" name="Google Shape;1235;p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6" name="Google Shape;1236;p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7" name="Google Shape;1237;p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8" name="Google Shape;1238;p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9" name="Google Shape;1239;p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0" name="Google Shape;1240;p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1" name="Google Shape;1241;p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2" name="Google Shape;1242;p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3" name="Google Shape;1243;p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4" name="Google Shape;1244;p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5" name="Google Shape;1245;p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246" name="Google Shape;1246;p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247" name="Google Shape;1247;p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248" name="Google Shape;1248;p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9" name="Google Shape;1249;p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0" name="Google Shape;1250;p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1" name="Google Shape;1251;p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2" name="Google Shape;1252;p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3" name="Google Shape;1253;p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4" name="Google Shape;1254;p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5" name="Google Shape;1255;p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6" name="Google Shape;1256;p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7" name="Google Shape;1257;p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8" name="Google Shape;1258;p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9" name="Google Shape;1259;p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0" name="Google Shape;1260;p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1" name="Google Shape;1261;p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2" name="Google Shape;1262;p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3" name="Google Shape;1263;p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4" name="Google Shape;1264;p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5" name="Google Shape;1265;p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6" name="Google Shape;1266;p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7" name="Google Shape;1267;p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8" name="Google Shape;1268;p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9" name="Google Shape;1269;p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0" name="Google Shape;1270;p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1" name="Google Shape;1271;p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2" name="Google Shape;1272;p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3" name="Google Shape;1273;p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4" name="Google Shape;1274;p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5" name="Google Shape;1275;p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6" name="Google Shape;1276;p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7" name="Google Shape;1277;p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8" name="Google Shape;1278;p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9" name="Google Shape;1279;p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0" name="Google Shape;1280;p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1" name="Google Shape;1281;p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2" name="Google Shape;1282;p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3" name="Google Shape;1283;p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4" name="Google Shape;1284;p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5" name="Google Shape;1285;p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6" name="Google Shape;1286;p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7" name="Google Shape;1287;p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8" name="Google Shape;1288;p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9" name="Google Shape;1289;p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0" name="Google Shape;1290;p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1" name="Google Shape;1291;p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2" name="Google Shape;1292;p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3" name="Google Shape;1293;p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4" name="Google Shape;1294;p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5" name="Google Shape;1295;p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6" name="Google Shape;1296;p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7" name="Google Shape;1297;p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8" name="Google Shape;1298;p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9" name="Google Shape;1299;p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0" name="Google Shape;1300;p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1" name="Google Shape;1301;p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2" name="Google Shape;1302;p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3" name="Google Shape;1303;p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4" name="Google Shape;1304;p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5" name="Google Shape;1305;p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6" name="Google Shape;1306;p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307" name="Google Shape;1307;p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308" name="Google Shape;1308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1309" name="Google Shape;1309;p6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1" name="Google Shape;1311;p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312" name="Google Shape;1312;p7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313" name="Google Shape;1313;p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4" name="Google Shape;1314;p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5" name="Google Shape;1315;p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6" name="Google Shape;1316;p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7" name="Google Shape;1317;p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8" name="Google Shape;1318;p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9" name="Google Shape;1319;p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0" name="Google Shape;1320;p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1" name="Google Shape;1321;p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2" name="Google Shape;1322;p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3" name="Google Shape;1323;p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4" name="Google Shape;1324;p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5" name="Google Shape;1325;p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6" name="Google Shape;1326;p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7" name="Google Shape;1327;p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8" name="Google Shape;1328;p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9" name="Google Shape;1329;p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0" name="Google Shape;1330;p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1" name="Google Shape;1331;p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2" name="Google Shape;1332;p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3" name="Google Shape;1333;p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4" name="Google Shape;1334;p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5" name="Google Shape;1335;p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6" name="Google Shape;1336;p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7" name="Google Shape;1337;p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8" name="Google Shape;1338;p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9" name="Google Shape;1339;p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0" name="Google Shape;1340;p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1" name="Google Shape;1341;p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2" name="Google Shape;1342;p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3" name="Google Shape;1343;p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4" name="Google Shape;1344;p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5" name="Google Shape;1345;p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6" name="Google Shape;1346;p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7" name="Google Shape;1347;p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8" name="Google Shape;1348;p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9" name="Google Shape;1349;p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0" name="Google Shape;1350;p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1" name="Google Shape;1351;p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2" name="Google Shape;1352;p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3" name="Google Shape;1353;p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4" name="Google Shape;1354;p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5" name="Google Shape;1355;p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6" name="Google Shape;1356;p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7" name="Google Shape;1357;p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8" name="Google Shape;1358;p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9" name="Google Shape;1359;p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0" name="Google Shape;1360;p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1" name="Google Shape;1361;p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2" name="Google Shape;1362;p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3" name="Google Shape;1363;p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4" name="Google Shape;1364;p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5" name="Google Shape;1365;p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6" name="Google Shape;1366;p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7" name="Google Shape;1367;p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8" name="Google Shape;1368;p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9" name="Google Shape;1369;p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0" name="Google Shape;1370;p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1" name="Google Shape;1371;p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2" name="Google Shape;1372;p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3" name="Google Shape;1373;p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4" name="Google Shape;1374;p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5" name="Google Shape;1375;p7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6" name="Google Shape;1376;p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7" name="Google Shape;1377;p7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8" name="Google Shape;1378;p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9" name="Google Shape;1379;p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0" name="Google Shape;1380;p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1" name="Google Shape;1381;p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2" name="Google Shape;1382;p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383" name="Google Shape;1383;p7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384" name="Google Shape;1384;p7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85" name="Google Shape;1385;p7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386" name="Google Shape;1386;p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7" name="Google Shape;1387;p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8" name="Google Shape;1388;p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9" name="Google Shape;1389;p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90" name="Google Shape;1390;p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391" name="Google Shape;1391;p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392" name="Google Shape;1392;p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3" name="Google Shape;1393;p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4" name="Google Shape;1394;p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5" name="Google Shape;1395;p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6" name="Google Shape;1396;p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7" name="Google Shape;1397;p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8" name="Google Shape;1398;p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9" name="Google Shape;1399;p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0" name="Google Shape;1400;p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1" name="Google Shape;1401;p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2" name="Google Shape;1402;p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3" name="Google Shape;1403;p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4" name="Google Shape;1404;p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5" name="Google Shape;1405;p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6" name="Google Shape;1406;p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7" name="Google Shape;1407;p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8" name="Google Shape;1408;p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9" name="Google Shape;1409;p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0" name="Google Shape;1410;p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1" name="Google Shape;1411;p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2" name="Google Shape;1412;p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3" name="Google Shape;1413;p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4" name="Google Shape;1414;p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5" name="Google Shape;1415;p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6" name="Google Shape;1416;p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7" name="Google Shape;1417;p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8" name="Google Shape;1418;p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9" name="Google Shape;1419;p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0" name="Google Shape;1420;p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1" name="Google Shape;1421;p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2" name="Google Shape;1422;p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3" name="Google Shape;1423;p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4" name="Google Shape;1424;p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5" name="Google Shape;1425;p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426" name="Google Shape;1426;p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427" name="Google Shape;1427;p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428" name="Google Shape;1428;p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9" name="Google Shape;1429;p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0" name="Google Shape;1430;p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1" name="Google Shape;1431;p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2" name="Google Shape;1432;p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3" name="Google Shape;1433;p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4" name="Google Shape;1434;p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5" name="Google Shape;1435;p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6" name="Google Shape;1436;p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7" name="Google Shape;1437;p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8" name="Google Shape;1438;p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9" name="Google Shape;1439;p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0" name="Google Shape;1440;p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1" name="Google Shape;1441;p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2" name="Google Shape;1442;p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3" name="Google Shape;1443;p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4" name="Google Shape;1444;p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5" name="Google Shape;1445;p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6" name="Google Shape;1446;p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7" name="Google Shape;1447;p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8" name="Google Shape;1448;p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9" name="Google Shape;1449;p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0" name="Google Shape;1450;p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1" name="Google Shape;1451;p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2" name="Google Shape;1452;p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3" name="Google Shape;1453;p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4" name="Google Shape;1454;p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5" name="Google Shape;1455;p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6" name="Google Shape;1456;p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7" name="Google Shape;1457;p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8" name="Google Shape;1458;p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9" name="Google Shape;1459;p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0" name="Google Shape;1460;p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1" name="Google Shape;1461;p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2" name="Google Shape;1462;p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3" name="Google Shape;1463;p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4" name="Google Shape;1464;p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5" name="Google Shape;1465;p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6" name="Google Shape;1466;p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7" name="Google Shape;1467;p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8" name="Google Shape;1468;p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9" name="Google Shape;1469;p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0" name="Google Shape;1470;p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1" name="Google Shape;1471;p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2" name="Google Shape;1472;p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3" name="Google Shape;1473;p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4" name="Google Shape;1474;p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5" name="Google Shape;1475;p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6" name="Google Shape;1476;p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7" name="Google Shape;1477;p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8" name="Google Shape;1478;p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9" name="Google Shape;1479;p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0" name="Google Shape;1480;p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1" name="Google Shape;1481;p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2" name="Google Shape;1482;p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3" name="Google Shape;1483;p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4" name="Google Shape;1484;p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5" name="Google Shape;1485;p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6" name="Google Shape;1486;p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487" name="Google Shape;1487;p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488" name="Google Shape;1488;p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489" name="Google Shape;1489;p7"/>
          <p:cNvSpPr txBox="1">
            <a:spLocks noGrp="1"/>
          </p:cNvSpPr>
          <p:nvPr>
            <p:ph type="subTitle" idx="1"/>
          </p:nvPr>
        </p:nvSpPr>
        <p:spPr>
          <a:xfrm rot="-224">
            <a:off x="3028000" y="2221355"/>
            <a:ext cx="6136000" cy="276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1490" name="Google Shape;1490;p7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2" name="Google Shape;1492;p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493" name="Google Shape;1493;p8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494" name="Google Shape;1494;p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5" name="Google Shape;1495;p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6" name="Google Shape;1496;p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7" name="Google Shape;1497;p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8" name="Google Shape;1498;p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9" name="Google Shape;1499;p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0" name="Google Shape;1500;p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1" name="Google Shape;1501;p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2" name="Google Shape;1502;p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3" name="Google Shape;1503;p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4" name="Google Shape;1504;p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5" name="Google Shape;1505;p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6" name="Google Shape;1506;p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7" name="Google Shape;1507;p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8" name="Google Shape;1508;p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9" name="Google Shape;1509;p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0" name="Google Shape;1510;p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1" name="Google Shape;1511;p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2" name="Google Shape;1512;p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3" name="Google Shape;1513;p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4" name="Google Shape;1514;p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5" name="Google Shape;1515;p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6" name="Google Shape;1516;p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7" name="Google Shape;1517;p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8" name="Google Shape;1518;p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9" name="Google Shape;1519;p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0" name="Google Shape;1520;p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1" name="Google Shape;1521;p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2" name="Google Shape;1522;p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3" name="Google Shape;1523;p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4" name="Google Shape;1524;p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5" name="Google Shape;1525;p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6" name="Google Shape;1526;p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7" name="Google Shape;1527;p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8" name="Google Shape;1528;p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9" name="Google Shape;1529;p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0" name="Google Shape;1530;p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1" name="Google Shape;1531;p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2" name="Google Shape;1532;p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3" name="Google Shape;1533;p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4" name="Google Shape;1534;p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5" name="Google Shape;1535;p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6" name="Google Shape;1536;p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7" name="Google Shape;1537;p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8" name="Google Shape;1538;p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9" name="Google Shape;1539;p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0" name="Google Shape;1540;p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1" name="Google Shape;1541;p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2" name="Google Shape;1542;p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3" name="Google Shape;1543;p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4" name="Google Shape;1544;p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5" name="Google Shape;1545;p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6" name="Google Shape;1546;p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7" name="Google Shape;1547;p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8" name="Google Shape;1548;p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9" name="Google Shape;1549;p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0" name="Google Shape;1550;p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1" name="Google Shape;1551;p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2" name="Google Shape;1552;p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3" name="Google Shape;1553;p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4" name="Google Shape;1554;p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5" name="Google Shape;1555;p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6" name="Google Shape;1556;p8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7" name="Google Shape;1557;p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8" name="Google Shape;1558;p8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9" name="Google Shape;1559;p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0" name="Google Shape;1560;p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1" name="Google Shape;1561;p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2" name="Google Shape;1562;p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3" name="Google Shape;1563;p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564" name="Google Shape;1564;p8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565" name="Google Shape;1565;p8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66" name="Google Shape;1566;p8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567" name="Google Shape;1567;p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68" name="Google Shape;1568;p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69" name="Google Shape;1569;p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70" name="Google Shape;1570;p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71" name="Google Shape;1571;p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572" name="Google Shape;1572;p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573" name="Google Shape;1573;p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4" name="Google Shape;1574;p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5" name="Google Shape;1575;p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6" name="Google Shape;1576;p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7" name="Google Shape;1577;p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8" name="Google Shape;1578;p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9" name="Google Shape;1579;p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0" name="Google Shape;1580;p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1" name="Google Shape;1581;p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2" name="Google Shape;1582;p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3" name="Google Shape;1583;p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4" name="Google Shape;1584;p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5" name="Google Shape;1585;p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6" name="Google Shape;1586;p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7" name="Google Shape;1587;p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8" name="Google Shape;1588;p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9" name="Google Shape;1589;p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0" name="Google Shape;1590;p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1" name="Google Shape;1591;p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2" name="Google Shape;1592;p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3" name="Google Shape;1593;p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4" name="Google Shape;1594;p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5" name="Google Shape;1595;p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6" name="Google Shape;1596;p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7" name="Google Shape;1597;p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8" name="Google Shape;1598;p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9" name="Google Shape;1599;p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0" name="Google Shape;1600;p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1" name="Google Shape;1601;p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2" name="Google Shape;1602;p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3" name="Google Shape;1603;p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4" name="Google Shape;1604;p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5" name="Google Shape;1605;p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6" name="Google Shape;1606;p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607" name="Google Shape;1607;p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608" name="Google Shape;1608;p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609" name="Google Shape;1609;p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0" name="Google Shape;1610;p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1" name="Google Shape;1611;p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2" name="Google Shape;1612;p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3" name="Google Shape;1613;p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4" name="Google Shape;1614;p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5" name="Google Shape;1615;p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6" name="Google Shape;1616;p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7" name="Google Shape;1617;p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8" name="Google Shape;1618;p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9" name="Google Shape;1619;p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0" name="Google Shape;1620;p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1" name="Google Shape;1621;p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2" name="Google Shape;1622;p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3" name="Google Shape;1623;p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4" name="Google Shape;1624;p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5" name="Google Shape;1625;p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6" name="Google Shape;1626;p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7" name="Google Shape;1627;p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8" name="Google Shape;1628;p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9" name="Google Shape;1629;p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0" name="Google Shape;1630;p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1" name="Google Shape;1631;p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2" name="Google Shape;1632;p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3" name="Google Shape;1633;p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4" name="Google Shape;1634;p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5" name="Google Shape;1635;p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6" name="Google Shape;1636;p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7" name="Google Shape;1637;p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8" name="Google Shape;1638;p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9" name="Google Shape;1639;p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0" name="Google Shape;1640;p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1" name="Google Shape;1641;p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2" name="Google Shape;1642;p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3" name="Google Shape;1643;p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4" name="Google Shape;1644;p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5" name="Google Shape;1645;p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6" name="Google Shape;1646;p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7" name="Google Shape;1647;p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8" name="Google Shape;1648;p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9" name="Google Shape;1649;p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0" name="Google Shape;1650;p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1" name="Google Shape;1651;p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2" name="Google Shape;1652;p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3" name="Google Shape;1653;p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4" name="Google Shape;1654;p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5" name="Google Shape;1655;p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6" name="Google Shape;1656;p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7" name="Google Shape;1657;p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8" name="Google Shape;1658;p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9" name="Google Shape;1659;p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0" name="Google Shape;1660;p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1" name="Google Shape;1661;p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2" name="Google Shape;1662;p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3" name="Google Shape;1663;p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4" name="Google Shape;1664;p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5" name="Google Shape;1665;p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6" name="Google Shape;1666;p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7" name="Google Shape;1667;p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668" name="Google Shape;1668;p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669" name="Google Shape;1669;p8"/>
          <p:cNvSpPr txBox="1">
            <a:spLocks noGrp="1"/>
          </p:cNvSpPr>
          <p:nvPr>
            <p:ph type="title"/>
          </p:nvPr>
        </p:nvSpPr>
        <p:spPr>
          <a:xfrm>
            <a:off x="2385600" y="1653600"/>
            <a:ext cx="7420800" cy="3144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1" name="Google Shape;1671;p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672" name="Google Shape;1672;p9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673" name="Google Shape;1673;p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4" name="Google Shape;1674;p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5" name="Google Shape;1675;p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6" name="Google Shape;1676;p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7" name="Google Shape;1677;p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8" name="Google Shape;1678;p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9" name="Google Shape;1679;p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0" name="Google Shape;1680;p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1" name="Google Shape;1681;p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2" name="Google Shape;1682;p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3" name="Google Shape;1683;p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4" name="Google Shape;1684;p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5" name="Google Shape;1685;p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6" name="Google Shape;1686;p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7" name="Google Shape;1687;p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8" name="Google Shape;1688;p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9" name="Google Shape;1689;p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0" name="Google Shape;1690;p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1" name="Google Shape;1691;p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2" name="Google Shape;1692;p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3" name="Google Shape;1693;p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4" name="Google Shape;1694;p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5" name="Google Shape;1695;p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6" name="Google Shape;1696;p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7" name="Google Shape;1697;p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8" name="Google Shape;1698;p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9" name="Google Shape;1699;p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0" name="Google Shape;1700;p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1" name="Google Shape;1701;p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2" name="Google Shape;1702;p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3" name="Google Shape;1703;p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4" name="Google Shape;1704;p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5" name="Google Shape;1705;p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6" name="Google Shape;1706;p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7" name="Google Shape;1707;p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8" name="Google Shape;1708;p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9" name="Google Shape;1709;p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0" name="Google Shape;1710;p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1" name="Google Shape;1711;p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2" name="Google Shape;1712;p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3" name="Google Shape;1713;p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4" name="Google Shape;1714;p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5" name="Google Shape;1715;p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6" name="Google Shape;1716;p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7" name="Google Shape;1717;p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8" name="Google Shape;1718;p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9" name="Google Shape;1719;p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0" name="Google Shape;1720;p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1" name="Google Shape;1721;p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2" name="Google Shape;1722;p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3" name="Google Shape;1723;p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4" name="Google Shape;1724;p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5" name="Google Shape;1725;p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6" name="Google Shape;1726;p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7" name="Google Shape;1727;p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8" name="Google Shape;1728;p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9" name="Google Shape;1729;p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0" name="Google Shape;1730;p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1" name="Google Shape;1731;p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2" name="Google Shape;1732;p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3" name="Google Shape;1733;p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4" name="Google Shape;1734;p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5" name="Google Shape;1735;p9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6" name="Google Shape;1736;p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7" name="Google Shape;1737;p9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8" name="Google Shape;1738;p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9" name="Google Shape;1739;p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0" name="Google Shape;1740;p9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741" name="Google Shape;1741;p9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742" name="Google Shape;1742;p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3" name="Google Shape;1743;p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744" name="Google Shape;1744;p9"/>
              <p:cNvGrpSpPr/>
              <p:nvPr/>
            </p:nvGrpSpPr>
            <p:grpSpPr>
              <a:xfrm>
                <a:off x="5613050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1745" name="Google Shape;1745;p9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6" name="Google Shape;1746;p9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7" name="Google Shape;1747;p9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8" name="Google Shape;1748;p9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9" name="Google Shape;1749;p9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0" name="Google Shape;1750;p9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1" name="Google Shape;1751;p9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2" name="Google Shape;1752;p9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3" name="Google Shape;1753;p9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4" name="Google Shape;1754;p9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5" name="Google Shape;1755;p9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6" name="Google Shape;1756;p9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7" name="Google Shape;1757;p9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8" name="Google Shape;1758;p9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9" name="Google Shape;1759;p9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0" name="Google Shape;1760;p9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1" name="Google Shape;1761;p9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2" name="Google Shape;1762;p9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3" name="Google Shape;1763;p9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4" name="Google Shape;1764;p9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5" name="Google Shape;1765;p9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6" name="Google Shape;1766;p9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7" name="Google Shape;1767;p9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8" name="Google Shape;1768;p9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9" name="Google Shape;1769;p9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0" name="Google Shape;1770;p9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1" name="Google Shape;1771;p9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2" name="Google Shape;1772;p9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3" name="Google Shape;1773;p9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4" name="Google Shape;1774;p9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5" name="Google Shape;1775;p9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6" name="Google Shape;1776;p9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7" name="Google Shape;1777;p9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8" name="Google Shape;1778;p9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9" name="Google Shape;1779;p9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0" name="Google Shape;1780;p9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1" name="Google Shape;1781;p9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2" name="Google Shape;1782;p9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3" name="Google Shape;1783;p9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4" name="Google Shape;1784;p9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5" name="Google Shape;1785;p9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6" name="Google Shape;1786;p9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7" name="Google Shape;1787;p9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8" name="Google Shape;1788;p9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9" name="Google Shape;1789;p9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0" name="Google Shape;1790;p9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1" name="Google Shape;1791;p9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2" name="Google Shape;1792;p9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3" name="Google Shape;1793;p9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4" name="Google Shape;1794;p9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5" name="Google Shape;1795;p9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6" name="Google Shape;1796;p9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7" name="Google Shape;1797;p9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8" name="Google Shape;1798;p9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9" name="Google Shape;1799;p9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0" name="Google Shape;1800;p9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1" name="Google Shape;1801;p9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2" name="Google Shape;1802;p9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3" name="Google Shape;1803;p9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4" name="Google Shape;1804;p9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5" name="Google Shape;1805;p9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6" name="Google Shape;1806;p9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7" name="Google Shape;1807;p9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8" name="Google Shape;1808;p9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9" name="Google Shape;1809;p9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0" name="Google Shape;1810;p9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1" name="Google Shape;1811;p9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2" name="Google Shape;1812;p9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3" name="Google Shape;1813;p9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4" name="Google Shape;1814;p9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5" name="Google Shape;1815;p9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6" name="Google Shape;1816;p9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7" name="Google Shape;1817;p9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8" name="Google Shape;1818;p9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9" name="Google Shape;1819;p9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0" name="Google Shape;1820;p9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1" name="Google Shape;1821;p9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2" name="Google Shape;1822;p9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3" name="Google Shape;1823;p9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4" name="Google Shape;1824;p9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5" name="Google Shape;1825;p9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6" name="Google Shape;1826;p9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7" name="Google Shape;1827;p9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8" name="Google Shape;1828;p9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9" name="Google Shape;1829;p9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0" name="Google Shape;1830;p9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1" name="Google Shape;1831;p9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2" name="Google Shape;1832;p9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3" name="Google Shape;1833;p9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4" name="Google Shape;1834;p9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5" name="Google Shape;1835;p9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6" name="Google Shape;1836;p9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7" name="Google Shape;1837;p9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8" name="Google Shape;1838;p9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9" name="Google Shape;1839;p9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0" name="Google Shape;1840;p9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1" name="Google Shape;1841;p9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2" name="Google Shape;1842;p9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3" name="Google Shape;1843;p9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4" name="Google Shape;1844;p9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5" name="Google Shape;1845;p9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6" name="Google Shape;1846;p9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7" name="Google Shape;1847;p9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8" name="Google Shape;1848;p9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9" name="Google Shape;1849;p9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0" name="Google Shape;1850;p9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1" name="Google Shape;1851;p9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2" name="Google Shape;1852;p9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3" name="Google Shape;1853;p9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4" name="Google Shape;1854;p9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5" name="Google Shape;1855;p9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6" name="Google Shape;1856;p9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7" name="Google Shape;1857;p9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8" name="Google Shape;1858;p9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9" name="Google Shape;1859;p9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0" name="Google Shape;1860;p9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1" name="Google Shape;1861;p9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2" name="Google Shape;1862;p9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3" name="Google Shape;1863;p9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4" name="Google Shape;1864;p9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5" name="Google Shape;1865;p9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6" name="Google Shape;1866;p9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7" name="Google Shape;1867;p9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8" name="Google Shape;1868;p9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9" name="Google Shape;1869;p9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0" name="Google Shape;1870;p9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1" name="Google Shape;1871;p9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2" name="Google Shape;1872;p9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3" name="Google Shape;1873;p9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4" name="Google Shape;1874;p9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5" name="Google Shape;1875;p9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6" name="Google Shape;1876;p9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7" name="Google Shape;1877;p9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8" name="Google Shape;1878;p9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9" name="Google Shape;1879;p9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0" name="Google Shape;1880;p9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1" name="Google Shape;1881;p9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2" name="Google Shape;1882;p9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3" name="Google Shape;1883;p9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4" name="Google Shape;1884;p9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5" name="Google Shape;1885;p9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6" name="Google Shape;1886;p9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7" name="Google Shape;1887;p9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8" name="Google Shape;1888;p9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9" name="Google Shape;1889;p9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0" name="Google Shape;1890;p9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1" name="Google Shape;1891;p9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2" name="Google Shape;1892;p9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3" name="Google Shape;1893;p9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4" name="Google Shape;1894;p9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5" name="Google Shape;1895;p9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6" name="Google Shape;1896;p9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7" name="Google Shape;1897;p9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8" name="Google Shape;1898;p9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9" name="Google Shape;1899;p9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0" name="Google Shape;1900;p9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1" name="Google Shape;1901;p9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2" name="Google Shape;1902;p9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3" name="Google Shape;1903;p9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904" name="Google Shape;1904;p9"/>
              <p:cNvGrpSpPr/>
              <p:nvPr/>
            </p:nvGrpSpPr>
            <p:grpSpPr>
              <a:xfrm>
                <a:off x="3265392" y="3858504"/>
                <a:ext cx="1017552" cy="529124"/>
                <a:chOff x="564250" y="3174600"/>
                <a:chExt cx="361925" cy="188200"/>
              </a:xfrm>
            </p:grpSpPr>
            <p:sp>
              <p:nvSpPr>
                <p:cNvPr id="1905" name="Google Shape;1905;p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6" name="Google Shape;1906;p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7" name="Google Shape;1907;p9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8" name="Google Shape;1908;p9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9" name="Google Shape;1909;p9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0" name="Google Shape;1910;p9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1" name="Google Shape;1911;p9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2" name="Google Shape;1912;p9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3" name="Google Shape;1913;p9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4" name="Google Shape;1914;p9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5" name="Google Shape;1915;p9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6" name="Google Shape;1916;p9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7" name="Google Shape;1917;p9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8" name="Google Shape;1918;p9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9" name="Google Shape;1919;p9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0" name="Google Shape;1920;p9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1" name="Google Shape;1921;p9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2" name="Google Shape;1922;p9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3" name="Google Shape;1923;p9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4" name="Google Shape;1924;p9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5" name="Google Shape;1925;p9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6" name="Google Shape;1926;p9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7" name="Google Shape;1927;p9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8" name="Google Shape;1928;p9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9" name="Google Shape;1929;p9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930" name="Google Shape;1930;p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1" name="Google Shape;1931;p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32" name="Google Shape;1932;p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3" name="Google Shape;1933;p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4" name="Google Shape;1934;p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5" name="Google Shape;1935;p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6" name="Google Shape;1936;p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937" name="Google Shape;1937;p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938" name="Google Shape;1938;p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9" name="Google Shape;1939;p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0" name="Google Shape;1940;p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1" name="Google Shape;1941;p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2" name="Google Shape;1942;p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3" name="Google Shape;1943;p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4" name="Google Shape;1944;p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5" name="Google Shape;1945;p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6" name="Google Shape;1946;p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7" name="Google Shape;1947;p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8" name="Google Shape;1948;p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9" name="Google Shape;1949;p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0" name="Google Shape;1950;p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1" name="Google Shape;1951;p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2" name="Google Shape;1952;p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3" name="Google Shape;1953;p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4" name="Google Shape;1954;p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5" name="Google Shape;1955;p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6" name="Google Shape;1956;p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7" name="Google Shape;1957;p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8" name="Google Shape;1958;p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9" name="Google Shape;1959;p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0" name="Google Shape;1960;p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1" name="Google Shape;1961;p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2" name="Google Shape;1962;p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3" name="Google Shape;1963;p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4" name="Google Shape;1964;p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5" name="Google Shape;1965;p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6" name="Google Shape;1966;p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7" name="Google Shape;1967;p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8" name="Google Shape;1968;p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9" name="Google Shape;1969;p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0" name="Google Shape;1970;p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1" name="Google Shape;1971;p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72" name="Google Shape;1972;p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973" name="Google Shape;1973;p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974" name="Google Shape;1974;p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5" name="Google Shape;1975;p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6" name="Google Shape;1976;p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7" name="Google Shape;1977;p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8" name="Google Shape;1978;p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9" name="Google Shape;1979;p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0" name="Google Shape;1980;p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1" name="Google Shape;1981;p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2" name="Google Shape;1982;p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3" name="Google Shape;1983;p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4" name="Google Shape;1984;p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5" name="Google Shape;1985;p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6" name="Google Shape;1986;p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7" name="Google Shape;1987;p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8" name="Google Shape;1988;p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9" name="Google Shape;1989;p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0" name="Google Shape;1990;p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1" name="Google Shape;1991;p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2" name="Google Shape;1992;p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3" name="Google Shape;1993;p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4" name="Google Shape;1994;p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5" name="Google Shape;1995;p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6" name="Google Shape;1996;p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7" name="Google Shape;1997;p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8" name="Google Shape;1998;p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9" name="Google Shape;1999;p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0" name="Google Shape;2000;p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1" name="Google Shape;2001;p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2" name="Google Shape;2002;p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3" name="Google Shape;2003;p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4" name="Google Shape;2004;p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5" name="Google Shape;2005;p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6" name="Google Shape;2006;p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7" name="Google Shape;2007;p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8" name="Google Shape;2008;p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9" name="Google Shape;2009;p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0" name="Google Shape;2010;p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1" name="Google Shape;2011;p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2" name="Google Shape;2012;p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3" name="Google Shape;2013;p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4" name="Google Shape;2014;p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5" name="Google Shape;2015;p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6" name="Google Shape;2016;p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7" name="Google Shape;2017;p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8" name="Google Shape;2018;p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9" name="Google Shape;2019;p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0" name="Google Shape;2020;p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1" name="Google Shape;2021;p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2" name="Google Shape;2022;p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3" name="Google Shape;2023;p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4" name="Google Shape;2024;p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5" name="Google Shape;2025;p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6" name="Google Shape;2026;p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7" name="Google Shape;2027;p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8" name="Google Shape;2028;p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9" name="Google Shape;2029;p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0" name="Google Shape;2030;p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1" name="Google Shape;2031;p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2" name="Google Shape;2032;p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033" name="Google Shape;2033;p9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2034" name="Google Shape;2034;p9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5" name="Google Shape;2035;p9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6" name="Google Shape;2036;p9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7" name="Google Shape;2037;p9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8" name="Google Shape;2038;p9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9" name="Google Shape;2039;p9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0" name="Google Shape;2040;p9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1" name="Google Shape;2041;p9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2" name="Google Shape;2042;p9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3" name="Google Shape;2043;p9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4" name="Google Shape;2044;p9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5" name="Google Shape;2045;p9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6" name="Google Shape;2046;p9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7" name="Google Shape;2047;p9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8" name="Google Shape;2048;p9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9" name="Google Shape;2049;p9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0" name="Google Shape;2050;p9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1" name="Google Shape;2051;p9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2" name="Google Shape;2052;p9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3" name="Google Shape;2053;p9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4" name="Google Shape;2054;p9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5" name="Google Shape;2055;p9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6" name="Google Shape;2056;p9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7" name="Google Shape;2057;p9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8" name="Google Shape;2058;p9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9" name="Google Shape;2059;p9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0" name="Google Shape;2060;p9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1" name="Google Shape;2061;p9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2" name="Google Shape;2062;p9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3" name="Google Shape;2063;p9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4" name="Google Shape;2064;p9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5" name="Google Shape;2065;p9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6" name="Google Shape;2066;p9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7" name="Google Shape;2067;p9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8" name="Google Shape;2068;p9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9" name="Google Shape;2069;p9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0" name="Google Shape;2070;p9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1" name="Google Shape;2071;p9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2" name="Google Shape;2072;p9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3" name="Google Shape;2073;p9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4" name="Google Shape;2074;p9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5" name="Google Shape;2075;p9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6" name="Google Shape;2076;p9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7" name="Google Shape;2077;p9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8" name="Google Shape;2078;p9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9" name="Google Shape;2079;p9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0" name="Google Shape;2080;p9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1" name="Google Shape;2081;p9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2" name="Google Shape;2082;p9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3" name="Google Shape;2083;p9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4" name="Google Shape;2084;p9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5" name="Google Shape;2085;p9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6" name="Google Shape;2086;p9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7" name="Google Shape;2087;p9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8" name="Google Shape;2088;p9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9" name="Google Shape;2089;p9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0" name="Google Shape;2090;p9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1" name="Google Shape;2091;p9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2" name="Google Shape;2092;p9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3" name="Google Shape;2093;p9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4" name="Google Shape;2094;p9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5" name="Google Shape;2095;p9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6" name="Google Shape;2096;p9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7" name="Google Shape;2097;p9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8" name="Google Shape;2098;p9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9" name="Google Shape;2099;p9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0" name="Google Shape;2100;p9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1" name="Google Shape;2101;p9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2" name="Google Shape;2102;p9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3" name="Google Shape;2103;p9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4" name="Google Shape;2104;p9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5" name="Google Shape;2105;p9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6" name="Google Shape;2106;p9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7" name="Google Shape;2107;p9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8" name="Google Shape;2108;p9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109" name="Google Shape;2109;p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110" name="Google Shape;2110;p9"/>
          <p:cNvSpPr txBox="1">
            <a:spLocks noGrp="1"/>
          </p:cNvSpPr>
          <p:nvPr>
            <p:ph type="subTitle" idx="1"/>
          </p:nvPr>
        </p:nvSpPr>
        <p:spPr>
          <a:xfrm>
            <a:off x="1258700" y="3039800"/>
            <a:ext cx="5903200" cy="1558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1" name="Google Shape;2111;p9"/>
          <p:cNvSpPr txBox="1">
            <a:spLocks noGrp="1"/>
          </p:cNvSpPr>
          <p:nvPr>
            <p:ph type="title"/>
          </p:nvPr>
        </p:nvSpPr>
        <p:spPr>
          <a:xfrm>
            <a:off x="960000" y="1524767"/>
            <a:ext cx="6500800" cy="13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accent1"/>
        </a:solidFill>
        <a:effectLst/>
      </p:bgPr>
    </p:bg>
    <p:spTree>
      <p:nvGrpSpPr>
        <p:cNvPr id="1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3" name="Google Shape;2113;p10"/>
          <p:cNvGrpSpPr/>
          <p:nvPr/>
        </p:nvGrpSpPr>
        <p:grpSpPr>
          <a:xfrm>
            <a:off x="10410148" y="-1501559"/>
            <a:ext cx="1987000" cy="8469875"/>
            <a:chOff x="5829550" y="3821825"/>
            <a:chExt cx="156250" cy="781825"/>
          </a:xfrm>
        </p:grpSpPr>
        <p:sp>
          <p:nvSpPr>
            <p:cNvPr id="2114" name="Google Shape;2114;p10"/>
            <p:cNvSpPr/>
            <p:nvPr/>
          </p:nvSpPr>
          <p:spPr>
            <a:xfrm>
              <a:off x="5829550" y="3821825"/>
              <a:ext cx="152500" cy="503300"/>
            </a:xfrm>
            <a:custGeom>
              <a:avLst/>
              <a:gdLst/>
              <a:ahLst/>
              <a:cxnLst/>
              <a:rect l="l" t="t" r="r" b="b"/>
              <a:pathLst>
                <a:path w="6100" h="20132" extrusionOk="0">
                  <a:moveTo>
                    <a:pt x="1" y="1"/>
                  </a:moveTo>
                  <a:cubicBezTo>
                    <a:pt x="1" y="7709"/>
                    <a:pt x="4852" y="16310"/>
                    <a:pt x="5365" y="20096"/>
                  </a:cubicBezTo>
                  <a:lnTo>
                    <a:pt x="5583" y="20132"/>
                  </a:lnTo>
                  <a:cubicBezTo>
                    <a:pt x="6099" y="3251"/>
                    <a:pt x="5750" y="2157"/>
                    <a:pt x="5750" y="2157"/>
                  </a:cubicBezTo>
                  <a:cubicBezTo>
                    <a:pt x="3407" y="7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>
              <a:off x="5909275" y="4286675"/>
              <a:ext cx="74650" cy="316975"/>
            </a:xfrm>
            <a:custGeom>
              <a:avLst/>
              <a:gdLst/>
              <a:ahLst/>
              <a:cxnLst/>
              <a:rect l="l" t="t" r="r" b="b"/>
              <a:pathLst>
                <a:path w="2986" h="12679" extrusionOk="0">
                  <a:moveTo>
                    <a:pt x="2394" y="1"/>
                  </a:moveTo>
                  <a:lnTo>
                    <a:pt x="2394" y="1"/>
                  </a:lnTo>
                  <a:lnTo>
                    <a:pt x="2394" y="1"/>
                  </a:lnTo>
                  <a:cubicBezTo>
                    <a:pt x="2394" y="1"/>
                    <a:pt x="2394" y="1"/>
                    <a:pt x="2394" y="1"/>
                  </a:cubicBezTo>
                  <a:close/>
                  <a:moveTo>
                    <a:pt x="2394" y="1"/>
                  </a:moveTo>
                  <a:cubicBezTo>
                    <a:pt x="2390" y="34"/>
                    <a:pt x="337" y="6648"/>
                    <a:pt x="0" y="12491"/>
                  </a:cubicBezTo>
                  <a:cubicBezTo>
                    <a:pt x="462" y="12626"/>
                    <a:pt x="869" y="12679"/>
                    <a:pt x="1221" y="12679"/>
                  </a:cubicBezTo>
                  <a:cubicBezTo>
                    <a:pt x="2412" y="12679"/>
                    <a:pt x="2985" y="12080"/>
                    <a:pt x="2985" y="12080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>
              <a:off x="5945200" y="4286750"/>
              <a:ext cx="40600" cy="316725"/>
            </a:xfrm>
            <a:custGeom>
              <a:avLst/>
              <a:gdLst/>
              <a:ahLst/>
              <a:cxnLst/>
              <a:rect l="l" t="t" r="r" b="b"/>
              <a:pathLst>
                <a:path w="1624" h="12669" extrusionOk="0">
                  <a:moveTo>
                    <a:pt x="963" y="1"/>
                  </a:moveTo>
                  <a:cubicBezTo>
                    <a:pt x="963" y="1"/>
                    <a:pt x="617" y="1108"/>
                    <a:pt x="187" y="2824"/>
                  </a:cubicBezTo>
                  <a:cubicBezTo>
                    <a:pt x="1624" y="3786"/>
                    <a:pt x="650" y="10532"/>
                    <a:pt x="0" y="12669"/>
                  </a:cubicBezTo>
                  <a:cubicBezTo>
                    <a:pt x="1046" y="12602"/>
                    <a:pt x="1551" y="12080"/>
                    <a:pt x="1551" y="12080"/>
                  </a:cubicBezTo>
                  <a:lnTo>
                    <a:pt x="963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>
              <a:off x="5839050" y="3922400"/>
              <a:ext cx="137550" cy="402675"/>
            </a:xfrm>
            <a:custGeom>
              <a:avLst/>
              <a:gdLst/>
              <a:ahLst/>
              <a:cxnLst/>
              <a:rect l="l" t="t" r="r" b="b"/>
              <a:pathLst>
                <a:path w="5502" h="16107" extrusionOk="0">
                  <a:moveTo>
                    <a:pt x="0" y="1"/>
                  </a:moveTo>
                  <a:lnTo>
                    <a:pt x="0" y="1"/>
                  </a:lnTo>
                  <a:cubicBezTo>
                    <a:pt x="1155" y="6498"/>
                    <a:pt x="4559" y="12940"/>
                    <a:pt x="4980" y="16070"/>
                  </a:cubicBezTo>
                  <a:lnTo>
                    <a:pt x="5200" y="16106"/>
                  </a:lnTo>
                  <a:cubicBezTo>
                    <a:pt x="5465" y="7416"/>
                    <a:pt x="5501" y="2905"/>
                    <a:pt x="5474" y="584"/>
                  </a:cubicBezTo>
                  <a:lnTo>
                    <a:pt x="5474" y="584"/>
                  </a:lnTo>
                  <a:cubicBezTo>
                    <a:pt x="5351" y="3775"/>
                    <a:pt x="4687" y="6838"/>
                    <a:pt x="4123" y="7223"/>
                  </a:cubicBezTo>
                  <a:cubicBezTo>
                    <a:pt x="4032" y="7286"/>
                    <a:pt x="3932" y="7317"/>
                    <a:pt x="3826" y="7317"/>
                  </a:cubicBezTo>
                  <a:cubicBezTo>
                    <a:pt x="2901" y="7317"/>
                    <a:pt x="1472" y="4987"/>
                    <a:pt x="349" y="1253"/>
                  </a:cubicBezTo>
                  <a:cubicBezTo>
                    <a:pt x="223" y="835"/>
                    <a:pt x="109" y="4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8" name="Google Shape;2118;p10"/>
            <p:cNvSpPr/>
            <p:nvPr/>
          </p:nvSpPr>
          <p:spPr>
            <a:xfrm>
              <a:off x="5951200" y="4307550"/>
              <a:ext cx="24425" cy="25800"/>
            </a:xfrm>
            <a:custGeom>
              <a:avLst/>
              <a:gdLst/>
              <a:ahLst/>
              <a:cxnLst/>
              <a:rect l="l" t="t" r="r" b="b"/>
              <a:pathLst>
                <a:path w="977" h="1032" extrusionOk="0">
                  <a:moveTo>
                    <a:pt x="828" y="1"/>
                  </a:moveTo>
                  <a:cubicBezTo>
                    <a:pt x="754" y="1"/>
                    <a:pt x="646" y="34"/>
                    <a:pt x="488" y="72"/>
                  </a:cubicBezTo>
                  <a:cubicBezTo>
                    <a:pt x="70" y="173"/>
                    <a:pt x="0" y="142"/>
                    <a:pt x="0" y="633"/>
                  </a:cubicBezTo>
                  <a:cubicBezTo>
                    <a:pt x="0" y="940"/>
                    <a:pt x="26" y="1031"/>
                    <a:pt x="149" y="1031"/>
                  </a:cubicBezTo>
                  <a:cubicBezTo>
                    <a:pt x="222" y="1031"/>
                    <a:pt x="330" y="998"/>
                    <a:pt x="488" y="960"/>
                  </a:cubicBezTo>
                  <a:cubicBezTo>
                    <a:pt x="909" y="862"/>
                    <a:pt x="976" y="890"/>
                    <a:pt x="976" y="399"/>
                  </a:cubicBezTo>
                  <a:cubicBezTo>
                    <a:pt x="976" y="92"/>
                    <a:pt x="950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9" name="Google Shape;2119;p10"/>
            <p:cNvSpPr/>
            <p:nvPr/>
          </p:nvSpPr>
          <p:spPr>
            <a:xfrm>
              <a:off x="5867625" y="3931125"/>
              <a:ext cx="83850" cy="157150"/>
            </a:xfrm>
            <a:custGeom>
              <a:avLst/>
              <a:gdLst/>
              <a:ahLst/>
              <a:cxnLst/>
              <a:rect l="l" t="t" r="r" b="b"/>
              <a:pathLst>
                <a:path w="3354" h="6286" extrusionOk="0">
                  <a:moveTo>
                    <a:pt x="3326" y="3733"/>
                  </a:moveTo>
                  <a:cubicBezTo>
                    <a:pt x="3326" y="3733"/>
                    <a:pt x="3326" y="3734"/>
                    <a:pt x="3326" y="3734"/>
                  </a:cubicBezTo>
                  <a:lnTo>
                    <a:pt x="3326" y="3734"/>
                  </a:lnTo>
                  <a:cubicBezTo>
                    <a:pt x="3326" y="3734"/>
                    <a:pt x="3326" y="3733"/>
                    <a:pt x="3326" y="3733"/>
                  </a:cubicBezTo>
                  <a:close/>
                  <a:moveTo>
                    <a:pt x="1" y="0"/>
                  </a:moveTo>
                  <a:cubicBezTo>
                    <a:pt x="1" y="2"/>
                    <a:pt x="1215" y="6266"/>
                    <a:pt x="2517" y="6286"/>
                  </a:cubicBezTo>
                  <a:cubicBezTo>
                    <a:pt x="2519" y="6286"/>
                    <a:pt x="2520" y="6286"/>
                    <a:pt x="2521" y="6286"/>
                  </a:cubicBezTo>
                  <a:cubicBezTo>
                    <a:pt x="3353" y="6286"/>
                    <a:pt x="3327" y="3787"/>
                    <a:pt x="3326" y="3734"/>
                  </a:cubicBezTo>
                  <a:lnTo>
                    <a:pt x="3326" y="3734"/>
                  </a:lnTo>
                  <a:cubicBezTo>
                    <a:pt x="3327" y="3770"/>
                    <a:pt x="3334" y="4952"/>
                    <a:pt x="2609" y="5622"/>
                  </a:cubicBezTo>
                  <a:cubicBezTo>
                    <a:pt x="2549" y="5678"/>
                    <a:pt x="2485" y="5705"/>
                    <a:pt x="2419" y="5705"/>
                  </a:cubicBezTo>
                  <a:cubicBezTo>
                    <a:pt x="1690" y="5705"/>
                    <a:pt x="676" y="2426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0" name="Google Shape;2120;p10"/>
            <p:cNvSpPr/>
            <p:nvPr/>
          </p:nvSpPr>
          <p:spPr>
            <a:xfrm>
              <a:off x="5913175" y="4124325"/>
              <a:ext cx="48225" cy="107075"/>
            </a:xfrm>
            <a:custGeom>
              <a:avLst/>
              <a:gdLst/>
              <a:ahLst/>
              <a:cxnLst/>
              <a:rect l="l" t="t" r="r" b="b"/>
              <a:pathLst>
                <a:path w="1929" h="4283" extrusionOk="0">
                  <a:moveTo>
                    <a:pt x="1" y="0"/>
                  </a:moveTo>
                  <a:cubicBezTo>
                    <a:pt x="1" y="1"/>
                    <a:pt x="1340" y="2266"/>
                    <a:pt x="1928" y="4282"/>
                  </a:cubicBezTo>
                  <a:cubicBezTo>
                    <a:pt x="1928" y="4282"/>
                    <a:pt x="1680" y="2553"/>
                    <a:pt x="1440" y="1947"/>
                  </a:cubicBezTo>
                  <a:cubicBezTo>
                    <a:pt x="1203" y="13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1" name="Google Shape;2121;p10"/>
            <p:cNvSpPr/>
            <p:nvPr/>
          </p:nvSpPr>
          <p:spPr>
            <a:xfrm>
              <a:off x="5932825" y="3870350"/>
              <a:ext cx="26050" cy="165275"/>
            </a:xfrm>
            <a:custGeom>
              <a:avLst/>
              <a:gdLst/>
              <a:ahLst/>
              <a:cxnLst/>
              <a:rect l="l" t="t" r="r" b="b"/>
              <a:pathLst>
                <a:path w="1042" h="6611" extrusionOk="0">
                  <a:moveTo>
                    <a:pt x="473" y="1"/>
                  </a:moveTo>
                  <a:cubicBezTo>
                    <a:pt x="321" y="1"/>
                    <a:pt x="0" y="551"/>
                    <a:pt x="247" y="1555"/>
                  </a:cubicBezTo>
                  <a:cubicBezTo>
                    <a:pt x="540" y="2752"/>
                    <a:pt x="277" y="6611"/>
                    <a:pt x="277" y="6611"/>
                  </a:cubicBezTo>
                  <a:cubicBezTo>
                    <a:pt x="277" y="6611"/>
                    <a:pt x="1042" y="1779"/>
                    <a:pt x="537" y="60"/>
                  </a:cubicBezTo>
                  <a:cubicBezTo>
                    <a:pt x="525" y="20"/>
                    <a:pt x="502" y="1"/>
                    <a:pt x="473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2" name="Google Shape;2122;p10"/>
            <p:cNvSpPr/>
            <p:nvPr/>
          </p:nvSpPr>
          <p:spPr>
            <a:xfrm>
              <a:off x="5953075" y="4381325"/>
              <a:ext cx="19000" cy="157025"/>
            </a:xfrm>
            <a:custGeom>
              <a:avLst/>
              <a:gdLst/>
              <a:ahLst/>
              <a:cxnLst/>
              <a:rect l="l" t="t" r="r" b="b"/>
              <a:pathLst>
                <a:path w="760" h="6281" extrusionOk="0">
                  <a:moveTo>
                    <a:pt x="187" y="0"/>
                  </a:moveTo>
                  <a:cubicBezTo>
                    <a:pt x="271" y="1853"/>
                    <a:pt x="162" y="4026"/>
                    <a:pt x="0" y="6280"/>
                  </a:cubicBezTo>
                  <a:cubicBezTo>
                    <a:pt x="0" y="6280"/>
                    <a:pt x="759" y="1839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2123" name="Google Shape;2123;p10"/>
          <p:cNvGrpSpPr/>
          <p:nvPr/>
        </p:nvGrpSpPr>
        <p:grpSpPr>
          <a:xfrm flipH="1">
            <a:off x="-205252" y="-1501559"/>
            <a:ext cx="1987000" cy="8469875"/>
            <a:chOff x="5829550" y="3821825"/>
            <a:chExt cx="156250" cy="781825"/>
          </a:xfrm>
        </p:grpSpPr>
        <p:sp>
          <p:nvSpPr>
            <p:cNvPr id="2124" name="Google Shape;2124;p10"/>
            <p:cNvSpPr/>
            <p:nvPr/>
          </p:nvSpPr>
          <p:spPr>
            <a:xfrm>
              <a:off x="5829550" y="3821825"/>
              <a:ext cx="152500" cy="503300"/>
            </a:xfrm>
            <a:custGeom>
              <a:avLst/>
              <a:gdLst/>
              <a:ahLst/>
              <a:cxnLst/>
              <a:rect l="l" t="t" r="r" b="b"/>
              <a:pathLst>
                <a:path w="6100" h="20132" extrusionOk="0">
                  <a:moveTo>
                    <a:pt x="1" y="1"/>
                  </a:moveTo>
                  <a:cubicBezTo>
                    <a:pt x="1" y="7709"/>
                    <a:pt x="4852" y="16310"/>
                    <a:pt x="5365" y="20096"/>
                  </a:cubicBezTo>
                  <a:lnTo>
                    <a:pt x="5583" y="20132"/>
                  </a:lnTo>
                  <a:cubicBezTo>
                    <a:pt x="6099" y="3251"/>
                    <a:pt x="5750" y="2157"/>
                    <a:pt x="5750" y="2157"/>
                  </a:cubicBezTo>
                  <a:cubicBezTo>
                    <a:pt x="3407" y="7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5" name="Google Shape;2125;p10"/>
            <p:cNvSpPr/>
            <p:nvPr/>
          </p:nvSpPr>
          <p:spPr>
            <a:xfrm>
              <a:off x="5909275" y="4286675"/>
              <a:ext cx="74650" cy="316975"/>
            </a:xfrm>
            <a:custGeom>
              <a:avLst/>
              <a:gdLst/>
              <a:ahLst/>
              <a:cxnLst/>
              <a:rect l="l" t="t" r="r" b="b"/>
              <a:pathLst>
                <a:path w="2986" h="12679" extrusionOk="0">
                  <a:moveTo>
                    <a:pt x="2394" y="1"/>
                  </a:moveTo>
                  <a:lnTo>
                    <a:pt x="2394" y="1"/>
                  </a:lnTo>
                  <a:lnTo>
                    <a:pt x="2394" y="1"/>
                  </a:lnTo>
                  <a:cubicBezTo>
                    <a:pt x="2394" y="1"/>
                    <a:pt x="2394" y="1"/>
                    <a:pt x="2394" y="1"/>
                  </a:cubicBezTo>
                  <a:close/>
                  <a:moveTo>
                    <a:pt x="2394" y="1"/>
                  </a:moveTo>
                  <a:cubicBezTo>
                    <a:pt x="2390" y="34"/>
                    <a:pt x="337" y="6648"/>
                    <a:pt x="0" y="12491"/>
                  </a:cubicBezTo>
                  <a:cubicBezTo>
                    <a:pt x="462" y="12626"/>
                    <a:pt x="869" y="12679"/>
                    <a:pt x="1221" y="12679"/>
                  </a:cubicBezTo>
                  <a:cubicBezTo>
                    <a:pt x="2412" y="12679"/>
                    <a:pt x="2985" y="12080"/>
                    <a:pt x="2985" y="12080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6" name="Google Shape;2126;p10"/>
            <p:cNvSpPr/>
            <p:nvPr/>
          </p:nvSpPr>
          <p:spPr>
            <a:xfrm>
              <a:off x="5945200" y="4286750"/>
              <a:ext cx="40600" cy="316725"/>
            </a:xfrm>
            <a:custGeom>
              <a:avLst/>
              <a:gdLst/>
              <a:ahLst/>
              <a:cxnLst/>
              <a:rect l="l" t="t" r="r" b="b"/>
              <a:pathLst>
                <a:path w="1624" h="12669" extrusionOk="0">
                  <a:moveTo>
                    <a:pt x="963" y="1"/>
                  </a:moveTo>
                  <a:cubicBezTo>
                    <a:pt x="963" y="1"/>
                    <a:pt x="617" y="1108"/>
                    <a:pt x="187" y="2824"/>
                  </a:cubicBezTo>
                  <a:cubicBezTo>
                    <a:pt x="1624" y="3786"/>
                    <a:pt x="650" y="10532"/>
                    <a:pt x="0" y="12669"/>
                  </a:cubicBezTo>
                  <a:cubicBezTo>
                    <a:pt x="1046" y="12602"/>
                    <a:pt x="1551" y="12080"/>
                    <a:pt x="1551" y="12080"/>
                  </a:cubicBezTo>
                  <a:lnTo>
                    <a:pt x="963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7" name="Google Shape;2127;p10"/>
            <p:cNvSpPr/>
            <p:nvPr/>
          </p:nvSpPr>
          <p:spPr>
            <a:xfrm>
              <a:off x="5839050" y="3922400"/>
              <a:ext cx="137550" cy="402675"/>
            </a:xfrm>
            <a:custGeom>
              <a:avLst/>
              <a:gdLst/>
              <a:ahLst/>
              <a:cxnLst/>
              <a:rect l="l" t="t" r="r" b="b"/>
              <a:pathLst>
                <a:path w="5502" h="16107" extrusionOk="0">
                  <a:moveTo>
                    <a:pt x="0" y="1"/>
                  </a:moveTo>
                  <a:lnTo>
                    <a:pt x="0" y="1"/>
                  </a:lnTo>
                  <a:cubicBezTo>
                    <a:pt x="1155" y="6498"/>
                    <a:pt x="4559" y="12940"/>
                    <a:pt x="4980" y="16070"/>
                  </a:cubicBezTo>
                  <a:lnTo>
                    <a:pt x="5200" y="16106"/>
                  </a:lnTo>
                  <a:cubicBezTo>
                    <a:pt x="5465" y="7416"/>
                    <a:pt x="5501" y="2905"/>
                    <a:pt x="5474" y="584"/>
                  </a:cubicBezTo>
                  <a:lnTo>
                    <a:pt x="5474" y="584"/>
                  </a:lnTo>
                  <a:cubicBezTo>
                    <a:pt x="5351" y="3775"/>
                    <a:pt x="4687" y="6838"/>
                    <a:pt x="4123" y="7223"/>
                  </a:cubicBezTo>
                  <a:cubicBezTo>
                    <a:pt x="4032" y="7286"/>
                    <a:pt x="3932" y="7317"/>
                    <a:pt x="3826" y="7317"/>
                  </a:cubicBezTo>
                  <a:cubicBezTo>
                    <a:pt x="2901" y="7317"/>
                    <a:pt x="1472" y="4987"/>
                    <a:pt x="349" y="1253"/>
                  </a:cubicBezTo>
                  <a:cubicBezTo>
                    <a:pt x="223" y="835"/>
                    <a:pt x="109" y="4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8" name="Google Shape;2128;p10"/>
            <p:cNvSpPr/>
            <p:nvPr/>
          </p:nvSpPr>
          <p:spPr>
            <a:xfrm>
              <a:off x="5951200" y="4307550"/>
              <a:ext cx="24425" cy="25800"/>
            </a:xfrm>
            <a:custGeom>
              <a:avLst/>
              <a:gdLst/>
              <a:ahLst/>
              <a:cxnLst/>
              <a:rect l="l" t="t" r="r" b="b"/>
              <a:pathLst>
                <a:path w="977" h="1032" extrusionOk="0">
                  <a:moveTo>
                    <a:pt x="828" y="1"/>
                  </a:moveTo>
                  <a:cubicBezTo>
                    <a:pt x="754" y="1"/>
                    <a:pt x="646" y="34"/>
                    <a:pt x="488" y="72"/>
                  </a:cubicBezTo>
                  <a:cubicBezTo>
                    <a:pt x="70" y="173"/>
                    <a:pt x="0" y="142"/>
                    <a:pt x="0" y="633"/>
                  </a:cubicBezTo>
                  <a:cubicBezTo>
                    <a:pt x="0" y="940"/>
                    <a:pt x="26" y="1031"/>
                    <a:pt x="149" y="1031"/>
                  </a:cubicBezTo>
                  <a:cubicBezTo>
                    <a:pt x="222" y="1031"/>
                    <a:pt x="330" y="998"/>
                    <a:pt x="488" y="960"/>
                  </a:cubicBezTo>
                  <a:cubicBezTo>
                    <a:pt x="909" y="862"/>
                    <a:pt x="976" y="890"/>
                    <a:pt x="976" y="399"/>
                  </a:cubicBezTo>
                  <a:cubicBezTo>
                    <a:pt x="976" y="92"/>
                    <a:pt x="950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9" name="Google Shape;2129;p10"/>
            <p:cNvSpPr/>
            <p:nvPr/>
          </p:nvSpPr>
          <p:spPr>
            <a:xfrm>
              <a:off x="5867625" y="3931125"/>
              <a:ext cx="83850" cy="157150"/>
            </a:xfrm>
            <a:custGeom>
              <a:avLst/>
              <a:gdLst/>
              <a:ahLst/>
              <a:cxnLst/>
              <a:rect l="l" t="t" r="r" b="b"/>
              <a:pathLst>
                <a:path w="3354" h="6286" extrusionOk="0">
                  <a:moveTo>
                    <a:pt x="3326" y="3733"/>
                  </a:moveTo>
                  <a:cubicBezTo>
                    <a:pt x="3326" y="3733"/>
                    <a:pt x="3326" y="3734"/>
                    <a:pt x="3326" y="3734"/>
                  </a:cubicBezTo>
                  <a:lnTo>
                    <a:pt x="3326" y="3734"/>
                  </a:lnTo>
                  <a:cubicBezTo>
                    <a:pt x="3326" y="3734"/>
                    <a:pt x="3326" y="3733"/>
                    <a:pt x="3326" y="3733"/>
                  </a:cubicBezTo>
                  <a:close/>
                  <a:moveTo>
                    <a:pt x="1" y="0"/>
                  </a:moveTo>
                  <a:cubicBezTo>
                    <a:pt x="1" y="2"/>
                    <a:pt x="1215" y="6266"/>
                    <a:pt x="2517" y="6286"/>
                  </a:cubicBezTo>
                  <a:cubicBezTo>
                    <a:pt x="2519" y="6286"/>
                    <a:pt x="2520" y="6286"/>
                    <a:pt x="2521" y="6286"/>
                  </a:cubicBezTo>
                  <a:cubicBezTo>
                    <a:pt x="3353" y="6286"/>
                    <a:pt x="3327" y="3787"/>
                    <a:pt x="3326" y="3734"/>
                  </a:cubicBezTo>
                  <a:lnTo>
                    <a:pt x="3326" y="3734"/>
                  </a:lnTo>
                  <a:cubicBezTo>
                    <a:pt x="3327" y="3770"/>
                    <a:pt x="3334" y="4952"/>
                    <a:pt x="2609" y="5622"/>
                  </a:cubicBezTo>
                  <a:cubicBezTo>
                    <a:pt x="2549" y="5678"/>
                    <a:pt x="2485" y="5705"/>
                    <a:pt x="2419" y="5705"/>
                  </a:cubicBezTo>
                  <a:cubicBezTo>
                    <a:pt x="1690" y="5705"/>
                    <a:pt x="676" y="2426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0" name="Google Shape;2130;p10"/>
            <p:cNvSpPr/>
            <p:nvPr/>
          </p:nvSpPr>
          <p:spPr>
            <a:xfrm>
              <a:off x="5913175" y="4124325"/>
              <a:ext cx="48225" cy="107075"/>
            </a:xfrm>
            <a:custGeom>
              <a:avLst/>
              <a:gdLst/>
              <a:ahLst/>
              <a:cxnLst/>
              <a:rect l="l" t="t" r="r" b="b"/>
              <a:pathLst>
                <a:path w="1929" h="4283" extrusionOk="0">
                  <a:moveTo>
                    <a:pt x="1" y="0"/>
                  </a:moveTo>
                  <a:cubicBezTo>
                    <a:pt x="1" y="1"/>
                    <a:pt x="1340" y="2266"/>
                    <a:pt x="1928" y="4282"/>
                  </a:cubicBezTo>
                  <a:cubicBezTo>
                    <a:pt x="1928" y="4282"/>
                    <a:pt x="1680" y="2553"/>
                    <a:pt x="1440" y="1947"/>
                  </a:cubicBezTo>
                  <a:cubicBezTo>
                    <a:pt x="1203" y="13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1" name="Google Shape;2131;p10"/>
            <p:cNvSpPr/>
            <p:nvPr/>
          </p:nvSpPr>
          <p:spPr>
            <a:xfrm>
              <a:off x="5932825" y="3870350"/>
              <a:ext cx="26050" cy="165275"/>
            </a:xfrm>
            <a:custGeom>
              <a:avLst/>
              <a:gdLst/>
              <a:ahLst/>
              <a:cxnLst/>
              <a:rect l="l" t="t" r="r" b="b"/>
              <a:pathLst>
                <a:path w="1042" h="6611" extrusionOk="0">
                  <a:moveTo>
                    <a:pt x="473" y="1"/>
                  </a:moveTo>
                  <a:cubicBezTo>
                    <a:pt x="321" y="1"/>
                    <a:pt x="0" y="551"/>
                    <a:pt x="247" y="1555"/>
                  </a:cubicBezTo>
                  <a:cubicBezTo>
                    <a:pt x="540" y="2752"/>
                    <a:pt x="277" y="6611"/>
                    <a:pt x="277" y="6611"/>
                  </a:cubicBezTo>
                  <a:cubicBezTo>
                    <a:pt x="277" y="6611"/>
                    <a:pt x="1042" y="1779"/>
                    <a:pt x="537" y="60"/>
                  </a:cubicBezTo>
                  <a:cubicBezTo>
                    <a:pt x="525" y="20"/>
                    <a:pt x="502" y="1"/>
                    <a:pt x="473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2" name="Google Shape;2132;p10"/>
            <p:cNvSpPr/>
            <p:nvPr/>
          </p:nvSpPr>
          <p:spPr>
            <a:xfrm>
              <a:off x="5953075" y="4381325"/>
              <a:ext cx="19000" cy="157025"/>
            </a:xfrm>
            <a:custGeom>
              <a:avLst/>
              <a:gdLst/>
              <a:ahLst/>
              <a:cxnLst/>
              <a:rect l="l" t="t" r="r" b="b"/>
              <a:pathLst>
                <a:path w="760" h="6281" extrusionOk="0">
                  <a:moveTo>
                    <a:pt x="187" y="0"/>
                  </a:moveTo>
                  <a:cubicBezTo>
                    <a:pt x="271" y="1853"/>
                    <a:pt x="162" y="4026"/>
                    <a:pt x="0" y="6280"/>
                  </a:cubicBezTo>
                  <a:cubicBezTo>
                    <a:pt x="0" y="6280"/>
                    <a:pt x="759" y="1839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2133" name="Google Shape;2133;p1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134" name="Google Shape;2134;p10"/>
          <p:cNvSpPr txBox="1">
            <a:spLocks noGrp="1"/>
          </p:cNvSpPr>
          <p:nvPr>
            <p:ph type="title"/>
          </p:nvPr>
        </p:nvSpPr>
        <p:spPr>
          <a:xfrm>
            <a:off x="2407133" y="4378971"/>
            <a:ext cx="7377600" cy="1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49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2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6" name="Google Shape;2136;p1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137" name="Google Shape;2137;p1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138" name="Google Shape;2138;p1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9" name="Google Shape;2139;p1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0" name="Google Shape;2140;p1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1" name="Google Shape;2141;p1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2" name="Google Shape;2142;p1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3" name="Google Shape;2143;p1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4" name="Google Shape;2144;p1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5" name="Google Shape;2145;p1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6" name="Google Shape;2146;p1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7" name="Google Shape;2147;p1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8" name="Google Shape;2148;p1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9" name="Google Shape;2149;p1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0" name="Google Shape;2150;p1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1" name="Google Shape;2151;p1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2" name="Google Shape;2152;p1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3" name="Google Shape;2153;p1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4" name="Google Shape;2154;p1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5" name="Google Shape;2155;p1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6" name="Google Shape;2156;p1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7" name="Google Shape;2157;p1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8" name="Google Shape;2158;p1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9" name="Google Shape;2159;p1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0" name="Google Shape;2160;p1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1" name="Google Shape;2161;p1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2" name="Google Shape;2162;p1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3" name="Google Shape;2163;p1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4" name="Google Shape;2164;p1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5" name="Google Shape;2165;p1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6" name="Google Shape;2166;p1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7" name="Google Shape;2167;p1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8" name="Google Shape;2168;p1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9" name="Google Shape;2169;p1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0" name="Google Shape;2170;p1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1" name="Google Shape;2171;p1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2" name="Google Shape;2172;p1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3" name="Google Shape;2173;p1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4" name="Google Shape;2174;p1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5" name="Google Shape;2175;p1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6" name="Google Shape;2176;p1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7" name="Google Shape;2177;p1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8" name="Google Shape;2178;p1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9" name="Google Shape;2179;p1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0" name="Google Shape;2180;p1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1" name="Google Shape;2181;p1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2" name="Google Shape;2182;p1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3" name="Google Shape;2183;p1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4" name="Google Shape;2184;p1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5" name="Google Shape;2185;p1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6" name="Google Shape;2186;p1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7" name="Google Shape;2187;p1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8" name="Google Shape;2188;p1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9" name="Google Shape;2189;p1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0" name="Google Shape;2190;p1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1" name="Google Shape;2191;p1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2" name="Google Shape;2192;p1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3" name="Google Shape;2193;p1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4" name="Google Shape;2194;p1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5" name="Google Shape;2195;p1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6" name="Google Shape;2196;p1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7" name="Google Shape;2197;p1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8" name="Google Shape;2198;p1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9" name="Google Shape;2199;p1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0" name="Google Shape;2200;p1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1" name="Google Shape;2201;p1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2" name="Google Shape;2202;p1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3" name="Google Shape;2203;p1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4" name="Google Shape;2204;p1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5" name="Google Shape;2205;p1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206" name="Google Shape;2206;p1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207" name="Google Shape;2207;p1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08" name="Google Shape;2208;p1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209" name="Google Shape;2209;p11"/>
              <p:cNvGrpSpPr/>
              <p:nvPr/>
            </p:nvGrpSpPr>
            <p:grpSpPr>
              <a:xfrm>
                <a:off x="3828139" y="3624759"/>
                <a:ext cx="1487693" cy="773596"/>
                <a:chOff x="564250" y="3174600"/>
                <a:chExt cx="361925" cy="188200"/>
              </a:xfrm>
            </p:grpSpPr>
            <p:sp>
              <p:nvSpPr>
                <p:cNvPr id="2210" name="Google Shape;2210;p1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1" name="Google Shape;2211;p1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2" name="Google Shape;2212;p11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3" name="Google Shape;2213;p11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4" name="Google Shape;2214;p11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5" name="Google Shape;2215;p11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6" name="Google Shape;2216;p11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7" name="Google Shape;2217;p11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8" name="Google Shape;2218;p11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9" name="Google Shape;2219;p11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0" name="Google Shape;2220;p11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1" name="Google Shape;2221;p11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2" name="Google Shape;2222;p11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3" name="Google Shape;2223;p11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4" name="Google Shape;2224;p11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5" name="Google Shape;2225;p11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6" name="Google Shape;2226;p11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7" name="Google Shape;2227;p11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8" name="Google Shape;2228;p11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9" name="Google Shape;2229;p11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0" name="Google Shape;2230;p11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1" name="Google Shape;2231;p11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2" name="Google Shape;2232;p11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3" name="Google Shape;2233;p11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4" name="Google Shape;2234;p11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235" name="Google Shape;2235;p1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6" name="Google Shape;2236;p1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237" name="Google Shape;2237;p11"/>
              <p:cNvGrpSpPr/>
              <p:nvPr/>
            </p:nvGrpSpPr>
            <p:grpSpPr>
              <a:xfrm>
                <a:off x="2882438" y="3197855"/>
                <a:ext cx="656856" cy="724001"/>
                <a:chOff x="1764350" y="3917600"/>
                <a:chExt cx="214975" cy="236950"/>
              </a:xfrm>
            </p:grpSpPr>
            <p:sp>
              <p:nvSpPr>
                <p:cNvPr id="2238" name="Google Shape;2238;p11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9" name="Google Shape;2239;p11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0" name="Google Shape;2240;p11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1" name="Google Shape;2241;p11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2" name="Google Shape;2242;p11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3" name="Google Shape;2243;p11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4" name="Google Shape;2244;p11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5" name="Google Shape;2245;p11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6" name="Google Shape;2246;p11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7" name="Google Shape;2247;p11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8" name="Google Shape;2248;p11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9" name="Google Shape;2249;p11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50" name="Google Shape;2250;p11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251" name="Google Shape;2251;p1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256" name="Google Shape;2256;p1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257" name="Google Shape;2257;p1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8" name="Google Shape;2258;p1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9" name="Google Shape;2259;p1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0" name="Google Shape;2260;p1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1" name="Google Shape;2261;p1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2" name="Google Shape;2262;p1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3" name="Google Shape;2263;p1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4" name="Google Shape;2264;p1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5" name="Google Shape;2265;p1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6" name="Google Shape;2266;p1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7" name="Google Shape;2267;p1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8" name="Google Shape;2268;p1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9" name="Google Shape;2269;p1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0" name="Google Shape;2270;p1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1" name="Google Shape;2271;p1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2" name="Google Shape;2272;p1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3" name="Google Shape;2273;p1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4" name="Google Shape;2274;p1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5" name="Google Shape;2275;p1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6" name="Google Shape;2276;p1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7" name="Google Shape;2277;p1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8" name="Google Shape;2278;p1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9" name="Google Shape;2279;p1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0" name="Google Shape;2280;p1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1" name="Google Shape;2281;p1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2" name="Google Shape;2282;p1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3" name="Google Shape;2283;p1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4" name="Google Shape;2284;p1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5" name="Google Shape;2285;p1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6" name="Google Shape;2286;p1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7" name="Google Shape;2287;p1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8" name="Google Shape;2288;p1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9" name="Google Shape;2289;p1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0" name="Google Shape;2290;p1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291" name="Google Shape;2291;p1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292" name="Google Shape;2292;p1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293" name="Google Shape;2293;p1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4" name="Google Shape;2294;p1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5" name="Google Shape;2295;p1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6" name="Google Shape;2296;p1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7" name="Google Shape;2297;p1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8" name="Google Shape;2298;p1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9" name="Google Shape;2299;p1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0" name="Google Shape;2300;p1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1" name="Google Shape;2301;p1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2" name="Google Shape;2302;p1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3" name="Google Shape;2303;p1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4" name="Google Shape;2304;p1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5" name="Google Shape;2305;p1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6" name="Google Shape;2306;p1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7" name="Google Shape;2307;p1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8" name="Google Shape;2308;p1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9" name="Google Shape;2309;p1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0" name="Google Shape;2310;p1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1" name="Google Shape;2311;p1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2" name="Google Shape;2312;p1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3" name="Google Shape;2313;p1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4" name="Google Shape;2314;p1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5" name="Google Shape;2315;p1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6" name="Google Shape;2316;p1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7" name="Google Shape;2317;p1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8" name="Google Shape;2318;p1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9" name="Google Shape;2319;p1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0" name="Google Shape;2320;p1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1" name="Google Shape;2321;p1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2" name="Google Shape;2322;p1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3" name="Google Shape;2323;p1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4" name="Google Shape;2324;p1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5" name="Google Shape;2325;p1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6" name="Google Shape;2326;p1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7" name="Google Shape;2327;p1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8" name="Google Shape;2328;p1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9" name="Google Shape;2329;p1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0" name="Google Shape;2330;p1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1" name="Google Shape;2331;p1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2" name="Google Shape;2332;p1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3" name="Google Shape;2333;p1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4" name="Google Shape;2334;p1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5" name="Google Shape;2335;p1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6" name="Google Shape;2336;p1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7" name="Google Shape;2337;p1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8" name="Google Shape;2338;p1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9" name="Google Shape;2339;p1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0" name="Google Shape;2340;p1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1" name="Google Shape;2341;p1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2" name="Google Shape;2342;p1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3" name="Google Shape;2343;p1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4" name="Google Shape;2344;p1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5" name="Google Shape;2345;p1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6" name="Google Shape;2346;p1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7" name="Google Shape;2347;p1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8" name="Google Shape;2348;p1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9" name="Google Shape;2349;p1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0" name="Google Shape;2350;p1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1" name="Google Shape;2351;p1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352" name="Google Shape;2352;p1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353" name="Google Shape;2353;p11"/>
          <p:cNvSpPr txBox="1">
            <a:spLocks noGrp="1"/>
          </p:cNvSpPr>
          <p:nvPr>
            <p:ph type="title" hasCustomPrompt="1"/>
          </p:nvPr>
        </p:nvSpPr>
        <p:spPr>
          <a:xfrm rot="402">
            <a:off x="959935" y="1215100"/>
            <a:ext cx="102720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2354" name="Google Shape;2354;p11"/>
          <p:cNvSpPr txBox="1">
            <a:spLocks noGrp="1"/>
          </p:cNvSpPr>
          <p:nvPr>
            <p:ph type="subTitle" idx="1"/>
          </p:nvPr>
        </p:nvSpPr>
        <p:spPr>
          <a:xfrm>
            <a:off x="3277700" y="3292165"/>
            <a:ext cx="5636400" cy="5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103313" y="2060577"/>
            <a:ext cx="4396339" cy="4195763"/>
          </a:xfrm>
        </p:spPr>
        <p:txBody>
          <a:bodyPr>
            <a:normAutofit/>
          </a:bodyPr>
          <a:lstStyle>
            <a:lvl1pPr>
              <a:defRPr sz="1900"/>
            </a:lvl1pPr>
            <a:lvl2pPr>
              <a:defRPr sz="1600"/>
            </a:lvl2pPr>
            <a:lvl3pPr>
              <a:defRPr sz="15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654496" y="2056092"/>
            <a:ext cx="4396341" cy="4200245"/>
          </a:xfrm>
        </p:spPr>
        <p:txBody>
          <a:bodyPr>
            <a:normAutofit/>
          </a:bodyPr>
          <a:lstStyle>
            <a:lvl1pPr>
              <a:defRPr sz="1900"/>
            </a:lvl1pPr>
            <a:lvl2pPr>
              <a:defRPr sz="1600"/>
            </a:lvl2pPr>
            <a:lvl3pPr>
              <a:defRPr sz="15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4A483D-5CB4-4842-8F2F-05D5276ACF63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3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7" name="Google Shape;2357;p1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358" name="Google Shape;2358;p1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359" name="Google Shape;2359;p1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0" name="Google Shape;2360;p1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1" name="Google Shape;2361;p1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2" name="Google Shape;2362;p1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3" name="Google Shape;2363;p1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4" name="Google Shape;2364;p1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5" name="Google Shape;2365;p1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6" name="Google Shape;2366;p1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7" name="Google Shape;2367;p1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8" name="Google Shape;2368;p1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9" name="Google Shape;2369;p1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0" name="Google Shape;2370;p1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1" name="Google Shape;2371;p1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2" name="Google Shape;2372;p1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3" name="Google Shape;2373;p1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4" name="Google Shape;2374;p1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5" name="Google Shape;2375;p1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6" name="Google Shape;2376;p1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7" name="Google Shape;2377;p1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8" name="Google Shape;2378;p1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9" name="Google Shape;2379;p1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0" name="Google Shape;2380;p1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1" name="Google Shape;2381;p1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2" name="Google Shape;2382;p1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3" name="Google Shape;2383;p1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4" name="Google Shape;2384;p1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5" name="Google Shape;2385;p1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6" name="Google Shape;2386;p1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7" name="Google Shape;2387;p1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8" name="Google Shape;2388;p1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9" name="Google Shape;2389;p1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0" name="Google Shape;2390;p1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1" name="Google Shape;2391;p1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2" name="Google Shape;2392;p1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3" name="Google Shape;2393;p1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4" name="Google Shape;2394;p1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5" name="Google Shape;2395;p1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6" name="Google Shape;2396;p1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7" name="Google Shape;2397;p1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8" name="Google Shape;2398;p1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9" name="Google Shape;2399;p1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0" name="Google Shape;2400;p1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1" name="Google Shape;2401;p1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2" name="Google Shape;2402;p1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3" name="Google Shape;2403;p1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4" name="Google Shape;2404;p1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5" name="Google Shape;2405;p1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6" name="Google Shape;2406;p1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7" name="Google Shape;2407;p1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8" name="Google Shape;2408;p1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9" name="Google Shape;2409;p1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0" name="Google Shape;2410;p1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1" name="Google Shape;2411;p1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2" name="Google Shape;2412;p1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3" name="Google Shape;2413;p1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4" name="Google Shape;2414;p1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5" name="Google Shape;2415;p1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6" name="Google Shape;2416;p1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7" name="Google Shape;2417;p1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8" name="Google Shape;2418;p1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9" name="Google Shape;2419;p1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0" name="Google Shape;2420;p1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1" name="Google Shape;2421;p1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2" name="Google Shape;2422;p1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3" name="Google Shape;2423;p1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4" name="Google Shape;2424;p1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5" name="Google Shape;2425;p1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6" name="Google Shape;2426;p1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7" name="Google Shape;2427;p1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8" name="Google Shape;2428;p1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429" name="Google Shape;2429;p13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430" name="Google Shape;2430;p13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31" name="Google Shape;2431;p13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432" name="Google Shape;2432;p1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3" name="Google Shape;2433;p1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4" name="Google Shape;2434;p1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5" name="Google Shape;2435;p1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6" name="Google Shape;2436;p1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437" name="Google Shape;2437;p1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438" name="Google Shape;2438;p1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9" name="Google Shape;2439;p1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0" name="Google Shape;2440;p1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1" name="Google Shape;2441;p1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2" name="Google Shape;2442;p1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3" name="Google Shape;2443;p1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4" name="Google Shape;2444;p1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5" name="Google Shape;2445;p1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6" name="Google Shape;2446;p1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7" name="Google Shape;2447;p1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8" name="Google Shape;2448;p1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9" name="Google Shape;2449;p1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0" name="Google Shape;2450;p1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1" name="Google Shape;2451;p1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2" name="Google Shape;2452;p1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3" name="Google Shape;2453;p1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4" name="Google Shape;2454;p1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5" name="Google Shape;2455;p1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6" name="Google Shape;2456;p1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7" name="Google Shape;2457;p1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8" name="Google Shape;2458;p1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9" name="Google Shape;2459;p1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0" name="Google Shape;2460;p1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1" name="Google Shape;2461;p1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2" name="Google Shape;2462;p1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3" name="Google Shape;2463;p1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4" name="Google Shape;2464;p1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5" name="Google Shape;2465;p1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6" name="Google Shape;2466;p1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7" name="Google Shape;2467;p1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8" name="Google Shape;2468;p1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9" name="Google Shape;2469;p1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0" name="Google Shape;2470;p1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1" name="Google Shape;2471;p1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472" name="Google Shape;2472;p1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473" name="Google Shape;2473;p1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474" name="Google Shape;2474;p1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5" name="Google Shape;2475;p1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6" name="Google Shape;2476;p1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7" name="Google Shape;2477;p1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8" name="Google Shape;2478;p1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9" name="Google Shape;2479;p1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0" name="Google Shape;2480;p1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1" name="Google Shape;2481;p1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2" name="Google Shape;2482;p1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3" name="Google Shape;2483;p1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4" name="Google Shape;2484;p1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5" name="Google Shape;2485;p1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6" name="Google Shape;2486;p1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7" name="Google Shape;2487;p1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8" name="Google Shape;2488;p1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9" name="Google Shape;2489;p1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0" name="Google Shape;2490;p1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1" name="Google Shape;2491;p1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2" name="Google Shape;2492;p1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3" name="Google Shape;2493;p1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4" name="Google Shape;2494;p1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5" name="Google Shape;2495;p1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6" name="Google Shape;2496;p1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7" name="Google Shape;2497;p1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8" name="Google Shape;2498;p1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9" name="Google Shape;2499;p1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0" name="Google Shape;2500;p1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1" name="Google Shape;2501;p1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2" name="Google Shape;2502;p1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3" name="Google Shape;2503;p1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4" name="Google Shape;2504;p1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5" name="Google Shape;2505;p1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6" name="Google Shape;2506;p1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7" name="Google Shape;2507;p1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8" name="Google Shape;2508;p1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9" name="Google Shape;2509;p1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0" name="Google Shape;2510;p1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1" name="Google Shape;2511;p1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2" name="Google Shape;2512;p1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3" name="Google Shape;2513;p1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4" name="Google Shape;2514;p1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5" name="Google Shape;2515;p1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6" name="Google Shape;2516;p1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7" name="Google Shape;2517;p1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8" name="Google Shape;2518;p1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9" name="Google Shape;2519;p1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0" name="Google Shape;2520;p1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1" name="Google Shape;2521;p1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2" name="Google Shape;2522;p1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3" name="Google Shape;2523;p1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4" name="Google Shape;2524;p1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5" name="Google Shape;2525;p1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6" name="Google Shape;2526;p1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7" name="Google Shape;2527;p1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8" name="Google Shape;2528;p1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9" name="Google Shape;2529;p1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0" name="Google Shape;2530;p1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1" name="Google Shape;2531;p1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2" name="Google Shape;2532;p1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533" name="Google Shape;2533;p1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534" name="Google Shape;2534;p13"/>
          <p:cNvSpPr txBox="1">
            <a:spLocks noGrp="1"/>
          </p:cNvSpPr>
          <p:nvPr>
            <p:ph type="title" hasCustomPrompt="1"/>
          </p:nvPr>
        </p:nvSpPr>
        <p:spPr>
          <a:xfrm rot="1973">
            <a:off x="18208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35" name="Google Shape;2535;p13"/>
          <p:cNvSpPr txBox="1">
            <a:spLocks noGrp="1"/>
          </p:cNvSpPr>
          <p:nvPr>
            <p:ph type="title" idx="2"/>
          </p:nvPr>
        </p:nvSpPr>
        <p:spPr>
          <a:xfrm>
            <a:off x="9600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36" name="Google Shape;2536;p13"/>
          <p:cNvSpPr txBox="1">
            <a:spLocks noGrp="1"/>
          </p:cNvSpPr>
          <p:nvPr>
            <p:ph type="subTitle" idx="1"/>
          </p:nvPr>
        </p:nvSpPr>
        <p:spPr>
          <a:xfrm>
            <a:off x="960000" y="2761604"/>
            <a:ext cx="3115200" cy="8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2537" name="Google Shape;2537;p13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2538" name="Google Shape;2538;p13"/>
          <p:cNvSpPr txBox="1">
            <a:spLocks noGrp="1"/>
          </p:cNvSpPr>
          <p:nvPr>
            <p:ph type="title" idx="3" hasCustomPrompt="1"/>
          </p:nvPr>
        </p:nvSpPr>
        <p:spPr>
          <a:xfrm rot="1973">
            <a:off x="18208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39" name="Google Shape;2539;p13"/>
          <p:cNvSpPr txBox="1">
            <a:spLocks noGrp="1"/>
          </p:cNvSpPr>
          <p:nvPr>
            <p:ph type="title" idx="4"/>
          </p:nvPr>
        </p:nvSpPr>
        <p:spPr>
          <a:xfrm>
            <a:off x="9600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0" name="Google Shape;2540;p13"/>
          <p:cNvSpPr txBox="1">
            <a:spLocks noGrp="1"/>
          </p:cNvSpPr>
          <p:nvPr>
            <p:ph type="subTitle" idx="5"/>
          </p:nvPr>
        </p:nvSpPr>
        <p:spPr>
          <a:xfrm>
            <a:off x="960000" y="4720837"/>
            <a:ext cx="3115200" cy="8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1" name="Google Shape;2541;p13"/>
          <p:cNvSpPr txBox="1">
            <a:spLocks noGrp="1"/>
          </p:cNvSpPr>
          <p:nvPr>
            <p:ph type="title" idx="6" hasCustomPrompt="1"/>
          </p:nvPr>
        </p:nvSpPr>
        <p:spPr>
          <a:xfrm rot="1973">
            <a:off x="53992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2" name="Google Shape;2542;p13"/>
          <p:cNvSpPr txBox="1">
            <a:spLocks noGrp="1"/>
          </p:cNvSpPr>
          <p:nvPr>
            <p:ph type="title" idx="7"/>
          </p:nvPr>
        </p:nvSpPr>
        <p:spPr>
          <a:xfrm>
            <a:off x="45384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3" name="Google Shape;2543;p13"/>
          <p:cNvSpPr txBox="1">
            <a:spLocks noGrp="1"/>
          </p:cNvSpPr>
          <p:nvPr>
            <p:ph type="subTitle" idx="8"/>
          </p:nvPr>
        </p:nvSpPr>
        <p:spPr>
          <a:xfrm>
            <a:off x="4538400" y="2761604"/>
            <a:ext cx="3115200" cy="8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4" name="Google Shape;2544;p13"/>
          <p:cNvSpPr txBox="1">
            <a:spLocks noGrp="1"/>
          </p:cNvSpPr>
          <p:nvPr>
            <p:ph type="title" idx="9" hasCustomPrompt="1"/>
          </p:nvPr>
        </p:nvSpPr>
        <p:spPr>
          <a:xfrm rot="1973">
            <a:off x="53992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5" name="Google Shape;2545;p13"/>
          <p:cNvSpPr txBox="1">
            <a:spLocks noGrp="1"/>
          </p:cNvSpPr>
          <p:nvPr>
            <p:ph type="title" idx="13"/>
          </p:nvPr>
        </p:nvSpPr>
        <p:spPr>
          <a:xfrm>
            <a:off x="45384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6" name="Google Shape;2546;p13"/>
          <p:cNvSpPr txBox="1">
            <a:spLocks noGrp="1"/>
          </p:cNvSpPr>
          <p:nvPr>
            <p:ph type="subTitle" idx="14"/>
          </p:nvPr>
        </p:nvSpPr>
        <p:spPr>
          <a:xfrm>
            <a:off x="4538400" y="4720837"/>
            <a:ext cx="3115200" cy="8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7" name="Google Shape;2547;p13"/>
          <p:cNvSpPr txBox="1">
            <a:spLocks noGrp="1"/>
          </p:cNvSpPr>
          <p:nvPr>
            <p:ph type="title" idx="15" hasCustomPrompt="1"/>
          </p:nvPr>
        </p:nvSpPr>
        <p:spPr>
          <a:xfrm rot="1973">
            <a:off x="89776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8" name="Google Shape;2548;p13"/>
          <p:cNvSpPr txBox="1">
            <a:spLocks noGrp="1"/>
          </p:cNvSpPr>
          <p:nvPr>
            <p:ph type="title" idx="16"/>
          </p:nvPr>
        </p:nvSpPr>
        <p:spPr>
          <a:xfrm>
            <a:off x="81168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9" name="Google Shape;2549;p13"/>
          <p:cNvSpPr txBox="1">
            <a:spLocks noGrp="1"/>
          </p:cNvSpPr>
          <p:nvPr>
            <p:ph type="subTitle" idx="17"/>
          </p:nvPr>
        </p:nvSpPr>
        <p:spPr>
          <a:xfrm>
            <a:off x="8116800" y="2761604"/>
            <a:ext cx="3115200" cy="8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0" name="Google Shape;2550;p13"/>
          <p:cNvSpPr txBox="1">
            <a:spLocks noGrp="1"/>
          </p:cNvSpPr>
          <p:nvPr>
            <p:ph type="title" idx="18" hasCustomPrompt="1"/>
          </p:nvPr>
        </p:nvSpPr>
        <p:spPr>
          <a:xfrm rot="1973">
            <a:off x="89776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51" name="Google Shape;2551;p13"/>
          <p:cNvSpPr txBox="1">
            <a:spLocks noGrp="1"/>
          </p:cNvSpPr>
          <p:nvPr>
            <p:ph type="title" idx="19"/>
          </p:nvPr>
        </p:nvSpPr>
        <p:spPr>
          <a:xfrm>
            <a:off x="81168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52" name="Google Shape;2552;p13"/>
          <p:cNvSpPr txBox="1">
            <a:spLocks noGrp="1"/>
          </p:cNvSpPr>
          <p:nvPr>
            <p:ph type="subTitle" idx="20"/>
          </p:nvPr>
        </p:nvSpPr>
        <p:spPr>
          <a:xfrm>
            <a:off x="8116800" y="4720837"/>
            <a:ext cx="3115200" cy="80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3" name="Google Shape;2553;p13"/>
          <p:cNvSpPr txBox="1">
            <a:spLocks noGrp="1"/>
          </p:cNvSpPr>
          <p:nvPr>
            <p:ph type="title" idx="21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5" name="Google Shape;2555;p1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556" name="Google Shape;2556;p1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557" name="Google Shape;2557;p1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8" name="Google Shape;2558;p1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9" name="Google Shape;2559;p1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0" name="Google Shape;2560;p1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1" name="Google Shape;2561;p1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2" name="Google Shape;2562;p1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3" name="Google Shape;2563;p1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4" name="Google Shape;2564;p1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5" name="Google Shape;2565;p1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6" name="Google Shape;2566;p1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7" name="Google Shape;2567;p1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8" name="Google Shape;2568;p1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9" name="Google Shape;2569;p1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0" name="Google Shape;2570;p1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1" name="Google Shape;2571;p1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2" name="Google Shape;2572;p1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3" name="Google Shape;2573;p1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4" name="Google Shape;2574;p1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5" name="Google Shape;2575;p1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6" name="Google Shape;2576;p1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7" name="Google Shape;2577;p1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8" name="Google Shape;2578;p1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9" name="Google Shape;2579;p1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0" name="Google Shape;2580;p1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1" name="Google Shape;2581;p1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2" name="Google Shape;2582;p1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3" name="Google Shape;2583;p1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4" name="Google Shape;2584;p1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5" name="Google Shape;2585;p1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6" name="Google Shape;2586;p1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7" name="Google Shape;2587;p1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8" name="Google Shape;2588;p1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9" name="Google Shape;2589;p1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0" name="Google Shape;2590;p1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1" name="Google Shape;2591;p1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2" name="Google Shape;2592;p1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3" name="Google Shape;2593;p1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4" name="Google Shape;2594;p1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5" name="Google Shape;2595;p1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6" name="Google Shape;2596;p1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7" name="Google Shape;2597;p1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8" name="Google Shape;2598;p1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9" name="Google Shape;2599;p1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0" name="Google Shape;2600;p1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1" name="Google Shape;2601;p1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2" name="Google Shape;2602;p1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3" name="Google Shape;2603;p1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4" name="Google Shape;2604;p1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5" name="Google Shape;2605;p1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6" name="Google Shape;2606;p1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7" name="Google Shape;2607;p1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8" name="Google Shape;2608;p1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9" name="Google Shape;2609;p1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0" name="Google Shape;2610;p1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1" name="Google Shape;2611;p1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2" name="Google Shape;2612;p1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3" name="Google Shape;2613;p1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4" name="Google Shape;2614;p1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5" name="Google Shape;2615;p1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6" name="Google Shape;2616;p1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7" name="Google Shape;2617;p1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8" name="Google Shape;2618;p1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9" name="Google Shape;2619;p1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0" name="Google Shape;2620;p1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1" name="Google Shape;2621;p1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2" name="Google Shape;2622;p1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3" name="Google Shape;2623;p1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4" name="Google Shape;2624;p1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625" name="Google Shape;2625;p1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626" name="Google Shape;2626;p1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7" name="Google Shape;2627;p1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628" name="Google Shape;2628;p14"/>
              <p:cNvGrpSpPr/>
              <p:nvPr/>
            </p:nvGrpSpPr>
            <p:grpSpPr>
              <a:xfrm>
                <a:off x="5901360" y="803790"/>
                <a:ext cx="1634890" cy="3754837"/>
                <a:chOff x="5088525" y="3847825"/>
                <a:chExt cx="361150" cy="829450"/>
              </a:xfrm>
            </p:grpSpPr>
            <p:sp>
              <p:nvSpPr>
                <p:cNvPr id="2629" name="Google Shape;2629;p14"/>
                <p:cNvSpPr/>
                <p:nvPr/>
              </p:nvSpPr>
              <p:spPr>
                <a:xfrm>
                  <a:off x="5088575" y="4279850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0" name="Google Shape;2630;p14"/>
                <p:cNvSpPr/>
                <p:nvPr/>
              </p:nvSpPr>
              <p:spPr>
                <a:xfrm>
                  <a:off x="5088575" y="4177600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1"/>
                      </a:moveTo>
                      <a:cubicBezTo>
                        <a:pt x="48" y="1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1"/>
                        <a:pt x="1434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1" name="Google Shape;2631;p14"/>
                <p:cNvSpPr/>
                <p:nvPr/>
              </p:nvSpPr>
              <p:spPr>
                <a:xfrm>
                  <a:off x="5088575" y="4484275"/>
                  <a:ext cx="361100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4" h="3488" extrusionOk="0">
                      <a:moveTo>
                        <a:pt x="96" y="0"/>
                      </a:moveTo>
                      <a:cubicBezTo>
                        <a:pt x="43" y="0"/>
                        <a:pt x="1" y="42"/>
                        <a:pt x="1" y="95"/>
                      </a:cubicBezTo>
                      <a:lnTo>
                        <a:pt x="1" y="3395"/>
                      </a:lnTo>
                      <a:cubicBezTo>
                        <a:pt x="1" y="3446"/>
                        <a:pt x="43" y="3487"/>
                        <a:pt x="96" y="3487"/>
                      </a:cubicBezTo>
                      <a:lnTo>
                        <a:pt x="14349" y="3487"/>
                      </a:lnTo>
                      <a:cubicBezTo>
                        <a:pt x="14402" y="3487"/>
                        <a:pt x="14444" y="3446"/>
                        <a:pt x="14444" y="3395"/>
                      </a:cubicBezTo>
                      <a:lnTo>
                        <a:pt x="14444" y="95"/>
                      </a:lnTo>
                      <a:cubicBezTo>
                        <a:pt x="14444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2" name="Google Shape;2632;p14"/>
                <p:cNvSpPr/>
                <p:nvPr/>
              </p:nvSpPr>
              <p:spPr>
                <a:xfrm>
                  <a:off x="5091300" y="3955100"/>
                  <a:ext cx="140500" cy="10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0" h="4211" extrusionOk="0">
                      <a:moveTo>
                        <a:pt x="1185" y="1"/>
                      </a:moveTo>
                      <a:cubicBezTo>
                        <a:pt x="1150" y="1"/>
                        <a:pt x="1116" y="19"/>
                        <a:pt x="1100" y="54"/>
                      </a:cubicBezTo>
                      <a:cubicBezTo>
                        <a:pt x="570" y="1184"/>
                        <a:pt x="185" y="2531"/>
                        <a:pt x="9" y="4105"/>
                      </a:cubicBezTo>
                      <a:cubicBezTo>
                        <a:pt x="1" y="4161"/>
                        <a:pt x="45" y="4211"/>
                        <a:pt x="101" y="4211"/>
                      </a:cubicBezTo>
                      <a:lnTo>
                        <a:pt x="5519" y="4211"/>
                      </a:lnTo>
                      <a:cubicBezTo>
                        <a:pt x="5577" y="4211"/>
                        <a:pt x="5619" y="4158"/>
                        <a:pt x="5611" y="4102"/>
                      </a:cubicBezTo>
                      <a:lnTo>
                        <a:pt x="5513" y="3466"/>
                      </a:lnTo>
                      <a:cubicBezTo>
                        <a:pt x="5511" y="3444"/>
                        <a:pt x="5497" y="3421"/>
                        <a:pt x="5480" y="3407"/>
                      </a:cubicBezTo>
                      <a:lnTo>
                        <a:pt x="1245" y="21"/>
                      </a:lnTo>
                      <a:cubicBezTo>
                        <a:pt x="1227" y="7"/>
                        <a:pt x="1206" y="1"/>
                        <a:pt x="1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3" name="Google Shape;2633;p14"/>
                <p:cNvSpPr/>
                <p:nvPr/>
              </p:nvSpPr>
              <p:spPr>
                <a:xfrm>
                  <a:off x="5088575" y="4382025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4" name="Google Shape;2634;p14"/>
                <p:cNvSpPr/>
                <p:nvPr/>
              </p:nvSpPr>
              <p:spPr>
                <a:xfrm>
                  <a:off x="5088525" y="4075425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137" y="0"/>
                      </a:moveTo>
                      <a:cubicBezTo>
                        <a:pt x="87" y="0"/>
                        <a:pt x="45" y="37"/>
                        <a:pt x="42" y="87"/>
                      </a:cubicBezTo>
                      <a:cubicBezTo>
                        <a:pt x="14" y="494"/>
                        <a:pt x="0" y="913"/>
                        <a:pt x="0" y="1345"/>
                      </a:cubicBezTo>
                      <a:lnTo>
                        <a:pt x="0" y="3393"/>
                      </a:lnTo>
                      <a:cubicBezTo>
                        <a:pt x="0" y="3446"/>
                        <a:pt x="42" y="3488"/>
                        <a:pt x="95" y="3488"/>
                      </a:cubicBezTo>
                      <a:lnTo>
                        <a:pt x="14348" y="3488"/>
                      </a:lnTo>
                      <a:cubicBezTo>
                        <a:pt x="14398" y="3488"/>
                        <a:pt x="14440" y="3446"/>
                        <a:pt x="14440" y="3393"/>
                      </a:cubicBezTo>
                      <a:lnTo>
                        <a:pt x="14440" y="1345"/>
                      </a:lnTo>
                      <a:cubicBezTo>
                        <a:pt x="14440" y="913"/>
                        <a:pt x="14426" y="491"/>
                        <a:pt x="14398" y="87"/>
                      </a:cubicBezTo>
                      <a:cubicBezTo>
                        <a:pt x="14395" y="37"/>
                        <a:pt x="14354" y="0"/>
                        <a:pt x="14306" y="0"/>
                      </a:cubicBezTo>
                      <a:lnTo>
                        <a:pt x="8247" y="0"/>
                      </a:lnTo>
                      <a:cubicBezTo>
                        <a:pt x="8202" y="0"/>
                        <a:pt x="8160" y="34"/>
                        <a:pt x="8155" y="81"/>
                      </a:cubicBezTo>
                      <a:lnTo>
                        <a:pt x="8004" y="1063"/>
                      </a:lnTo>
                      <a:cubicBezTo>
                        <a:pt x="8004" y="1108"/>
                        <a:pt x="7962" y="1144"/>
                        <a:pt x="7918" y="1144"/>
                      </a:cubicBezTo>
                      <a:lnTo>
                        <a:pt x="7560" y="1144"/>
                      </a:lnTo>
                      <a:cubicBezTo>
                        <a:pt x="7502" y="1144"/>
                        <a:pt x="7460" y="1091"/>
                        <a:pt x="7466" y="1035"/>
                      </a:cubicBezTo>
                      <a:lnTo>
                        <a:pt x="7605" y="109"/>
                      </a:lnTo>
                      <a:cubicBezTo>
                        <a:pt x="7616" y="48"/>
                        <a:pt x="7572" y="0"/>
                        <a:pt x="7513" y="0"/>
                      </a:cubicBezTo>
                      <a:lnTo>
                        <a:pt x="6486" y="0"/>
                      </a:lnTo>
                      <a:cubicBezTo>
                        <a:pt x="6428" y="0"/>
                        <a:pt x="6386" y="53"/>
                        <a:pt x="6391" y="109"/>
                      </a:cubicBezTo>
                      <a:lnTo>
                        <a:pt x="6531" y="1035"/>
                      </a:lnTo>
                      <a:cubicBezTo>
                        <a:pt x="6542" y="1094"/>
                        <a:pt x="6498" y="1144"/>
                        <a:pt x="6439" y="1144"/>
                      </a:cubicBezTo>
                      <a:lnTo>
                        <a:pt x="6082" y="1144"/>
                      </a:lnTo>
                      <a:cubicBezTo>
                        <a:pt x="6037" y="1144"/>
                        <a:pt x="5995" y="1108"/>
                        <a:pt x="5987" y="1063"/>
                      </a:cubicBezTo>
                      <a:lnTo>
                        <a:pt x="5839" y="81"/>
                      </a:lnTo>
                      <a:cubicBezTo>
                        <a:pt x="5831" y="34"/>
                        <a:pt x="5792" y="0"/>
                        <a:pt x="574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5" name="Google Shape;2635;p14"/>
                <p:cNvSpPr/>
                <p:nvPr/>
              </p:nvSpPr>
              <p:spPr>
                <a:xfrm>
                  <a:off x="5126950" y="3865800"/>
                  <a:ext cx="98400" cy="1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6" h="6068" extrusionOk="0">
                      <a:moveTo>
                        <a:pt x="2939" y="1"/>
                      </a:moveTo>
                      <a:cubicBezTo>
                        <a:pt x="2923" y="1"/>
                        <a:pt x="2908" y="5"/>
                        <a:pt x="2893" y="13"/>
                      </a:cubicBezTo>
                      <a:cubicBezTo>
                        <a:pt x="1789" y="616"/>
                        <a:pt x="793" y="1595"/>
                        <a:pt x="25" y="2948"/>
                      </a:cubicBezTo>
                      <a:cubicBezTo>
                        <a:pt x="0" y="2990"/>
                        <a:pt x="11" y="3043"/>
                        <a:pt x="50" y="3071"/>
                      </a:cubicBezTo>
                      <a:lnTo>
                        <a:pt x="3775" y="6048"/>
                      </a:lnTo>
                      <a:cubicBezTo>
                        <a:pt x="3793" y="6062"/>
                        <a:pt x="3812" y="6068"/>
                        <a:pt x="3832" y="6068"/>
                      </a:cubicBezTo>
                      <a:cubicBezTo>
                        <a:pt x="3886" y="6068"/>
                        <a:pt x="3936" y="6020"/>
                        <a:pt x="3925" y="5958"/>
                      </a:cubicBezTo>
                      <a:lnTo>
                        <a:pt x="3033" y="83"/>
                      </a:lnTo>
                      <a:cubicBezTo>
                        <a:pt x="3024" y="33"/>
                        <a:pt x="2982" y="1"/>
                        <a:pt x="293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6" name="Google Shape;2636;p14"/>
                <p:cNvSpPr/>
                <p:nvPr/>
              </p:nvSpPr>
              <p:spPr>
                <a:xfrm>
                  <a:off x="5088575" y="4586450"/>
                  <a:ext cx="361025" cy="6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2743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2648"/>
                      </a:lnTo>
                      <a:cubicBezTo>
                        <a:pt x="1" y="2701"/>
                        <a:pt x="43" y="2743"/>
                        <a:pt x="96" y="2743"/>
                      </a:cubicBezTo>
                      <a:lnTo>
                        <a:pt x="14349" y="2743"/>
                      </a:lnTo>
                      <a:cubicBezTo>
                        <a:pt x="14402" y="2743"/>
                        <a:pt x="14441" y="2701"/>
                        <a:pt x="14441" y="2648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7" name="Google Shape;2637;p14"/>
                <p:cNvSpPr/>
                <p:nvPr/>
              </p:nvSpPr>
              <p:spPr>
                <a:xfrm>
                  <a:off x="5215025" y="3847825"/>
                  <a:ext cx="97475" cy="21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9" h="8505" extrusionOk="0">
                      <a:moveTo>
                        <a:pt x="2164" y="1"/>
                      </a:moveTo>
                      <a:cubicBezTo>
                        <a:pt x="1456" y="1"/>
                        <a:pt x="748" y="135"/>
                        <a:pt x="68" y="403"/>
                      </a:cubicBezTo>
                      <a:cubicBezTo>
                        <a:pt x="26" y="420"/>
                        <a:pt x="1" y="462"/>
                        <a:pt x="6" y="509"/>
                      </a:cubicBezTo>
                      <a:lnTo>
                        <a:pt x="1053" y="7380"/>
                      </a:lnTo>
                      <a:cubicBezTo>
                        <a:pt x="1061" y="7403"/>
                        <a:pt x="1072" y="7422"/>
                        <a:pt x="1092" y="7436"/>
                      </a:cubicBezTo>
                      <a:lnTo>
                        <a:pt x="2023" y="8184"/>
                      </a:lnTo>
                      <a:cubicBezTo>
                        <a:pt x="2068" y="8223"/>
                        <a:pt x="2068" y="8293"/>
                        <a:pt x="2023" y="8335"/>
                      </a:cubicBezTo>
                      <a:cubicBezTo>
                        <a:pt x="1954" y="8390"/>
                        <a:pt x="1993" y="8505"/>
                        <a:pt x="2082" y="8505"/>
                      </a:cubicBezTo>
                      <a:lnTo>
                        <a:pt x="2238" y="8505"/>
                      </a:lnTo>
                      <a:cubicBezTo>
                        <a:pt x="2330" y="8505"/>
                        <a:pt x="2369" y="8390"/>
                        <a:pt x="2300" y="8335"/>
                      </a:cubicBezTo>
                      <a:cubicBezTo>
                        <a:pt x="2252" y="8295"/>
                        <a:pt x="2252" y="8226"/>
                        <a:pt x="2300" y="8184"/>
                      </a:cubicBezTo>
                      <a:lnTo>
                        <a:pt x="2726" y="7838"/>
                      </a:lnTo>
                      <a:cubicBezTo>
                        <a:pt x="2746" y="7824"/>
                        <a:pt x="2757" y="7804"/>
                        <a:pt x="2763" y="7779"/>
                      </a:cubicBezTo>
                      <a:lnTo>
                        <a:pt x="3893" y="356"/>
                      </a:lnTo>
                      <a:cubicBezTo>
                        <a:pt x="3898" y="308"/>
                        <a:pt x="3870" y="264"/>
                        <a:pt x="3826" y="250"/>
                      </a:cubicBezTo>
                      <a:cubicBezTo>
                        <a:pt x="3280" y="84"/>
                        <a:pt x="2722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8" name="Google Shape;2638;p14"/>
                <p:cNvSpPr/>
                <p:nvPr/>
              </p:nvSpPr>
              <p:spPr>
                <a:xfrm>
                  <a:off x="5300275" y="3860475"/>
                  <a:ext cx="111050" cy="1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2" h="6682" extrusionOk="0">
                      <a:moveTo>
                        <a:pt x="1091" y="1"/>
                      </a:moveTo>
                      <a:cubicBezTo>
                        <a:pt x="1045" y="1"/>
                        <a:pt x="1003" y="33"/>
                        <a:pt x="999" y="81"/>
                      </a:cubicBezTo>
                      <a:lnTo>
                        <a:pt x="11" y="6568"/>
                      </a:lnTo>
                      <a:cubicBezTo>
                        <a:pt x="1" y="6633"/>
                        <a:pt x="50" y="6681"/>
                        <a:pt x="104" y="6681"/>
                      </a:cubicBezTo>
                      <a:cubicBezTo>
                        <a:pt x="125" y="6681"/>
                        <a:pt x="146" y="6675"/>
                        <a:pt x="164" y="6660"/>
                      </a:cubicBezTo>
                      <a:lnTo>
                        <a:pt x="4394" y="3276"/>
                      </a:lnTo>
                      <a:cubicBezTo>
                        <a:pt x="4430" y="3248"/>
                        <a:pt x="4441" y="3195"/>
                        <a:pt x="4419" y="3156"/>
                      </a:cubicBezTo>
                      <a:cubicBezTo>
                        <a:pt x="3554" y="1630"/>
                        <a:pt x="2396" y="583"/>
                        <a:pt x="1130" y="9"/>
                      </a:cubicBezTo>
                      <a:cubicBezTo>
                        <a:pt x="1117" y="3"/>
                        <a:pt x="1104" y="1"/>
                        <a:pt x="109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9" name="Google Shape;2639;p14"/>
                <p:cNvSpPr/>
                <p:nvPr/>
              </p:nvSpPr>
              <p:spPr>
                <a:xfrm>
                  <a:off x="5295250" y="3954950"/>
                  <a:ext cx="151775" cy="105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1" h="4215" extrusionOk="0">
                      <a:moveTo>
                        <a:pt x="4884" y="0"/>
                      </a:moveTo>
                      <a:cubicBezTo>
                        <a:pt x="4863" y="0"/>
                        <a:pt x="4842" y="8"/>
                        <a:pt x="4824" y="24"/>
                      </a:cubicBezTo>
                      <a:lnTo>
                        <a:pt x="81" y="3815"/>
                      </a:lnTo>
                      <a:cubicBezTo>
                        <a:pt x="61" y="3829"/>
                        <a:pt x="47" y="3849"/>
                        <a:pt x="45" y="3874"/>
                      </a:cubicBezTo>
                      <a:lnTo>
                        <a:pt x="11" y="4108"/>
                      </a:lnTo>
                      <a:cubicBezTo>
                        <a:pt x="0" y="4167"/>
                        <a:pt x="45" y="4214"/>
                        <a:pt x="103" y="4214"/>
                      </a:cubicBezTo>
                      <a:lnTo>
                        <a:pt x="5970" y="4214"/>
                      </a:lnTo>
                      <a:cubicBezTo>
                        <a:pt x="6029" y="4214"/>
                        <a:pt x="6071" y="4167"/>
                        <a:pt x="6065" y="4111"/>
                      </a:cubicBezTo>
                      <a:cubicBezTo>
                        <a:pt x="5886" y="2537"/>
                        <a:pt x="5499" y="1184"/>
                        <a:pt x="4969" y="55"/>
                      </a:cubicBezTo>
                      <a:cubicBezTo>
                        <a:pt x="4951" y="20"/>
                        <a:pt x="4918" y="0"/>
                        <a:pt x="488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0" name="Google Shape;2640;p14"/>
                <p:cNvSpPr/>
                <p:nvPr/>
              </p:nvSpPr>
              <p:spPr>
                <a:xfrm>
                  <a:off x="5244600" y="4053250"/>
                  <a:ext cx="8875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" h="285" extrusionOk="0">
                      <a:moveTo>
                        <a:pt x="1" y="0"/>
                      </a:moveTo>
                      <a:lnTo>
                        <a:pt x="31" y="204"/>
                      </a:lnTo>
                      <a:cubicBezTo>
                        <a:pt x="37" y="249"/>
                        <a:pt x="76" y="285"/>
                        <a:pt x="126" y="285"/>
                      </a:cubicBezTo>
                      <a:lnTo>
                        <a:pt x="355" y="28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DD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1" name="Google Shape;2641;p14"/>
                <p:cNvSpPr/>
                <p:nvPr/>
              </p:nvSpPr>
              <p:spPr>
                <a:xfrm>
                  <a:off x="5124500" y="3895375"/>
                  <a:ext cx="289400" cy="76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30760" extrusionOk="0">
                      <a:moveTo>
                        <a:pt x="5788" y="1"/>
                      </a:moveTo>
                      <a:cubicBezTo>
                        <a:pt x="2894" y="1"/>
                        <a:pt x="1" y="3319"/>
                        <a:pt x="1" y="9956"/>
                      </a:cubicBezTo>
                      <a:lnTo>
                        <a:pt x="1" y="30759"/>
                      </a:lnTo>
                      <a:lnTo>
                        <a:pt x="11575" y="30759"/>
                      </a:lnTo>
                      <a:lnTo>
                        <a:pt x="11575" y="9956"/>
                      </a:lnTo>
                      <a:cubicBezTo>
                        <a:pt x="11575" y="3319"/>
                        <a:pt x="8682" y="1"/>
                        <a:pt x="578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2" name="Google Shape;2642;p14"/>
                <p:cNvSpPr/>
                <p:nvPr/>
              </p:nvSpPr>
              <p:spPr>
                <a:xfrm>
                  <a:off x="5148425" y="3892950"/>
                  <a:ext cx="265475" cy="73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19" h="29495" extrusionOk="0">
                      <a:moveTo>
                        <a:pt x="4960" y="0"/>
                      </a:moveTo>
                      <a:cubicBezTo>
                        <a:pt x="4114" y="0"/>
                        <a:pt x="3518" y="241"/>
                        <a:pt x="3518" y="241"/>
                      </a:cubicBezTo>
                      <a:lnTo>
                        <a:pt x="1" y="29495"/>
                      </a:lnTo>
                      <a:lnTo>
                        <a:pt x="10618" y="24571"/>
                      </a:lnTo>
                      <a:lnTo>
                        <a:pt x="10618" y="10053"/>
                      </a:lnTo>
                      <a:cubicBezTo>
                        <a:pt x="10273" y="1312"/>
                        <a:pt x="6933" y="0"/>
                        <a:pt x="4960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3" name="Google Shape;2643;p14"/>
                <p:cNvSpPr/>
                <p:nvPr/>
              </p:nvSpPr>
              <p:spPr>
                <a:xfrm>
                  <a:off x="5277375" y="3893050"/>
                  <a:ext cx="136375" cy="62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5" h="2507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188" y="6874"/>
                        <a:pt x="3636" y="21479"/>
                        <a:pt x="3580" y="25072"/>
                      </a:cubicBezTo>
                      <a:lnTo>
                        <a:pt x="5455" y="24564"/>
                      </a:lnTo>
                      <a:lnTo>
                        <a:pt x="5455" y="10046"/>
                      </a:lnTo>
                      <a:cubicBezTo>
                        <a:pt x="5123" y="1596"/>
                        <a:pt x="1990" y="89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4" name="Google Shape;2644;p14"/>
                <p:cNvSpPr/>
                <p:nvPr/>
              </p:nvSpPr>
              <p:spPr>
                <a:xfrm>
                  <a:off x="5154775" y="4594675"/>
                  <a:ext cx="259050" cy="5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2" h="2012" extrusionOk="0">
                      <a:moveTo>
                        <a:pt x="636" y="0"/>
                      </a:moveTo>
                      <a:cubicBezTo>
                        <a:pt x="282" y="0"/>
                        <a:pt x="0" y="285"/>
                        <a:pt x="0" y="634"/>
                      </a:cubicBezTo>
                      <a:lnTo>
                        <a:pt x="0" y="2012"/>
                      </a:lnTo>
                      <a:lnTo>
                        <a:pt x="10362" y="2012"/>
                      </a:lnTo>
                      <a:lnTo>
                        <a:pt x="1036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5" name="Google Shape;2645;p14"/>
                <p:cNvSpPr/>
                <p:nvPr/>
              </p:nvSpPr>
              <p:spPr>
                <a:xfrm>
                  <a:off x="5200725" y="4544375"/>
                  <a:ext cx="213175" cy="5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7" h="2013" extrusionOk="0">
                      <a:moveTo>
                        <a:pt x="634" y="1"/>
                      </a:moveTo>
                      <a:cubicBezTo>
                        <a:pt x="283" y="1"/>
                        <a:pt x="1" y="286"/>
                        <a:pt x="1" y="634"/>
                      </a:cubicBezTo>
                      <a:lnTo>
                        <a:pt x="1" y="2012"/>
                      </a:lnTo>
                      <a:lnTo>
                        <a:pt x="8526" y="2012"/>
                      </a:lnTo>
                      <a:lnTo>
                        <a:pt x="852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6" name="Google Shape;2646;p14"/>
                <p:cNvSpPr/>
                <p:nvPr/>
              </p:nvSpPr>
              <p:spPr>
                <a:xfrm>
                  <a:off x="5250050" y="4494025"/>
                  <a:ext cx="163775" cy="5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1" h="2015" extrusionOk="0">
                      <a:moveTo>
                        <a:pt x="636" y="1"/>
                      </a:moveTo>
                      <a:cubicBezTo>
                        <a:pt x="285" y="1"/>
                        <a:pt x="0" y="288"/>
                        <a:pt x="0" y="637"/>
                      </a:cubicBezTo>
                      <a:lnTo>
                        <a:pt x="0" y="2015"/>
                      </a:lnTo>
                      <a:lnTo>
                        <a:pt x="6551" y="2015"/>
                      </a:lnTo>
                      <a:lnTo>
                        <a:pt x="655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7" name="Google Shape;2647;p14"/>
                <p:cNvSpPr/>
                <p:nvPr/>
              </p:nvSpPr>
              <p:spPr>
                <a:xfrm>
                  <a:off x="5294250" y="4444850"/>
                  <a:ext cx="119650" cy="5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6" h="2016" extrusionOk="0">
                      <a:moveTo>
                        <a:pt x="637" y="1"/>
                      </a:moveTo>
                      <a:cubicBezTo>
                        <a:pt x="283" y="1"/>
                        <a:pt x="1" y="288"/>
                        <a:pt x="1" y="637"/>
                      </a:cubicBezTo>
                      <a:lnTo>
                        <a:pt x="1" y="2015"/>
                      </a:lnTo>
                      <a:lnTo>
                        <a:pt x="4785" y="2015"/>
                      </a:lnTo>
                      <a:lnTo>
                        <a:pt x="478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8" name="Google Shape;2648;p14"/>
                <p:cNvSpPr/>
                <p:nvPr/>
              </p:nvSpPr>
              <p:spPr>
                <a:xfrm>
                  <a:off x="5352150" y="4395825"/>
                  <a:ext cx="61750" cy="5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0" h="2013" extrusionOk="0">
                      <a:moveTo>
                        <a:pt x="637" y="1"/>
                      </a:moveTo>
                      <a:cubicBezTo>
                        <a:pt x="282" y="1"/>
                        <a:pt x="0" y="285"/>
                        <a:pt x="0" y="634"/>
                      </a:cubicBezTo>
                      <a:lnTo>
                        <a:pt x="0" y="2012"/>
                      </a:lnTo>
                      <a:lnTo>
                        <a:pt x="2469" y="2012"/>
                      </a:lnTo>
                      <a:lnTo>
                        <a:pt x="2469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9" name="Google Shape;2649;p14"/>
                <p:cNvSpPr/>
                <p:nvPr/>
              </p:nvSpPr>
              <p:spPr>
                <a:xfrm>
                  <a:off x="5185100" y="4594675"/>
                  <a:ext cx="206050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2" h="1270" extrusionOk="0">
                      <a:moveTo>
                        <a:pt x="637" y="0"/>
                      </a:moveTo>
                      <a:cubicBezTo>
                        <a:pt x="283" y="0"/>
                        <a:pt x="1" y="285"/>
                        <a:pt x="1" y="634"/>
                      </a:cubicBezTo>
                      <a:lnTo>
                        <a:pt x="1" y="1270"/>
                      </a:lnTo>
                      <a:lnTo>
                        <a:pt x="8242" y="1270"/>
                      </a:lnTo>
                      <a:lnTo>
                        <a:pt x="8242" y="0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0" name="Google Shape;2650;p14"/>
                <p:cNvSpPr/>
                <p:nvPr/>
              </p:nvSpPr>
              <p:spPr>
                <a:xfrm>
                  <a:off x="5229125" y="4544375"/>
                  <a:ext cx="161975" cy="3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9" h="1268" extrusionOk="0">
                      <a:moveTo>
                        <a:pt x="636" y="1"/>
                      </a:moveTo>
                      <a:cubicBezTo>
                        <a:pt x="282" y="1"/>
                        <a:pt x="0" y="286"/>
                        <a:pt x="0" y="634"/>
                      </a:cubicBezTo>
                      <a:lnTo>
                        <a:pt x="0" y="1268"/>
                      </a:lnTo>
                      <a:lnTo>
                        <a:pt x="6478" y="1268"/>
                      </a:lnTo>
                      <a:lnTo>
                        <a:pt x="6478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1" name="Google Shape;2651;p14"/>
                <p:cNvSpPr/>
                <p:nvPr/>
              </p:nvSpPr>
              <p:spPr>
                <a:xfrm>
                  <a:off x="5274250" y="4495700"/>
                  <a:ext cx="114400" cy="3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6" h="1271" extrusionOk="0">
                      <a:moveTo>
                        <a:pt x="634" y="1"/>
                      </a:moveTo>
                      <a:cubicBezTo>
                        <a:pt x="282" y="1"/>
                        <a:pt x="0" y="285"/>
                        <a:pt x="0" y="634"/>
                      </a:cubicBezTo>
                      <a:lnTo>
                        <a:pt x="0" y="1270"/>
                      </a:lnTo>
                      <a:lnTo>
                        <a:pt x="4576" y="1270"/>
                      </a:lnTo>
                      <a:lnTo>
                        <a:pt x="4576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2" name="Google Shape;2652;p14"/>
                <p:cNvSpPr/>
                <p:nvPr/>
              </p:nvSpPr>
              <p:spPr>
                <a:xfrm>
                  <a:off x="5319725" y="4446125"/>
                  <a:ext cx="67050" cy="3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2" h="1214" extrusionOk="0">
                      <a:moveTo>
                        <a:pt x="636" y="0"/>
                      </a:moveTo>
                      <a:cubicBezTo>
                        <a:pt x="282" y="0"/>
                        <a:pt x="0" y="285"/>
                        <a:pt x="0" y="633"/>
                      </a:cubicBezTo>
                      <a:lnTo>
                        <a:pt x="0" y="1214"/>
                      </a:lnTo>
                      <a:lnTo>
                        <a:pt x="2681" y="1214"/>
                      </a:lnTo>
                      <a:lnTo>
                        <a:pt x="2681" y="0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3" name="Google Shape;2653;p14"/>
                <p:cNvSpPr/>
                <p:nvPr/>
              </p:nvSpPr>
              <p:spPr>
                <a:xfrm>
                  <a:off x="5363300" y="4399725"/>
                  <a:ext cx="24800" cy="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" h="1084" extrusionOk="0">
                      <a:moveTo>
                        <a:pt x="637" y="1"/>
                      </a:moveTo>
                      <a:cubicBezTo>
                        <a:pt x="283" y="1"/>
                        <a:pt x="1" y="286"/>
                        <a:pt x="1" y="634"/>
                      </a:cubicBezTo>
                      <a:lnTo>
                        <a:pt x="1" y="1083"/>
                      </a:lnTo>
                      <a:lnTo>
                        <a:pt x="991" y="1083"/>
                      </a:lnTo>
                      <a:lnTo>
                        <a:pt x="99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4" name="Google Shape;2654;p14"/>
                <p:cNvSpPr/>
                <p:nvPr/>
              </p:nvSpPr>
              <p:spPr>
                <a:xfrm>
                  <a:off x="5124500" y="3895400"/>
                  <a:ext cx="159875" cy="7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5" h="30756" extrusionOk="0">
                      <a:moveTo>
                        <a:pt x="5791" y="0"/>
                      </a:moveTo>
                      <a:cubicBezTo>
                        <a:pt x="2897" y="0"/>
                        <a:pt x="1" y="3315"/>
                        <a:pt x="1" y="9955"/>
                      </a:cubicBezTo>
                      <a:lnTo>
                        <a:pt x="1" y="30756"/>
                      </a:lnTo>
                      <a:lnTo>
                        <a:pt x="1214" y="30756"/>
                      </a:lnTo>
                      <a:lnTo>
                        <a:pt x="1214" y="9955"/>
                      </a:lnTo>
                      <a:cubicBezTo>
                        <a:pt x="1211" y="3781"/>
                        <a:pt x="3717" y="481"/>
                        <a:pt x="6395" y="48"/>
                      </a:cubicBezTo>
                      <a:cubicBezTo>
                        <a:pt x="6194" y="16"/>
                        <a:pt x="5993" y="0"/>
                        <a:pt x="5791" y="0"/>
                      </a:cubicBezTo>
                      <a:close/>
                    </a:path>
                  </a:pathLst>
                </a:custGeom>
                <a:solidFill>
                  <a:srgbClr val="33182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5" name="Google Shape;2655;p14"/>
                <p:cNvSpPr/>
                <p:nvPr/>
              </p:nvSpPr>
              <p:spPr>
                <a:xfrm>
                  <a:off x="5118925" y="3882475"/>
                  <a:ext cx="300475" cy="79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19" h="31792" extrusionOk="0">
                      <a:moveTo>
                        <a:pt x="6008" y="683"/>
                      </a:moveTo>
                      <a:cubicBezTo>
                        <a:pt x="8726" y="683"/>
                        <a:pt x="11444" y="4039"/>
                        <a:pt x="11444" y="10751"/>
                      </a:cubicBezTo>
                      <a:lnTo>
                        <a:pt x="11444" y="31786"/>
                      </a:lnTo>
                      <a:lnTo>
                        <a:pt x="572" y="31786"/>
                      </a:lnTo>
                      <a:lnTo>
                        <a:pt x="572" y="10751"/>
                      </a:lnTo>
                      <a:cubicBezTo>
                        <a:pt x="572" y="4039"/>
                        <a:pt x="3290" y="683"/>
                        <a:pt x="6008" y="683"/>
                      </a:cubicBezTo>
                      <a:close/>
                      <a:moveTo>
                        <a:pt x="6010" y="1"/>
                      </a:moveTo>
                      <a:cubicBezTo>
                        <a:pt x="3005" y="1"/>
                        <a:pt x="0" y="3431"/>
                        <a:pt x="0" y="10291"/>
                      </a:cubicBezTo>
                      <a:lnTo>
                        <a:pt x="0" y="31792"/>
                      </a:lnTo>
                      <a:lnTo>
                        <a:pt x="12019" y="31792"/>
                      </a:lnTo>
                      <a:lnTo>
                        <a:pt x="12019" y="10291"/>
                      </a:lnTo>
                      <a:cubicBezTo>
                        <a:pt x="12019" y="3431"/>
                        <a:pt x="9014" y="1"/>
                        <a:pt x="60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6" name="Google Shape;2656;p14"/>
                <p:cNvSpPr/>
                <p:nvPr/>
              </p:nvSpPr>
              <p:spPr>
                <a:xfrm>
                  <a:off x="5190625" y="4002825"/>
                  <a:ext cx="52400" cy="2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6" h="10105" extrusionOk="0">
                      <a:moveTo>
                        <a:pt x="1286" y="0"/>
                      </a:moveTo>
                      <a:lnTo>
                        <a:pt x="0" y="1437"/>
                      </a:lnTo>
                      <a:lnTo>
                        <a:pt x="0" y="10105"/>
                      </a:lnTo>
                      <a:lnTo>
                        <a:pt x="2095" y="10105"/>
                      </a:lnTo>
                      <a:lnTo>
                        <a:pt x="2095" y="1437"/>
                      </a:lnTo>
                      <a:lnTo>
                        <a:pt x="1286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7" name="Google Shape;2657;p14"/>
                <p:cNvSpPr/>
                <p:nvPr/>
              </p:nvSpPr>
              <p:spPr>
                <a:xfrm>
                  <a:off x="5192075" y="4038750"/>
                  <a:ext cx="50950" cy="2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" h="8668" extrusionOk="0">
                      <a:moveTo>
                        <a:pt x="2037" y="0"/>
                      </a:moveTo>
                      <a:lnTo>
                        <a:pt x="380" y="935"/>
                      </a:lnTo>
                      <a:lnTo>
                        <a:pt x="1" y="7108"/>
                      </a:lnTo>
                      <a:lnTo>
                        <a:pt x="2037" y="8668"/>
                      </a:lnTo>
                      <a:lnTo>
                        <a:pt x="2037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8" name="Google Shape;2658;p14"/>
                <p:cNvSpPr/>
                <p:nvPr/>
              </p:nvSpPr>
              <p:spPr>
                <a:xfrm>
                  <a:off x="5192500" y="4041400"/>
                  <a:ext cx="13275" cy="1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" h="6983" extrusionOk="0">
                      <a:moveTo>
                        <a:pt x="1" y="0"/>
                      </a:moveTo>
                      <a:lnTo>
                        <a:pt x="1" y="6983"/>
                      </a:lnTo>
                      <a:lnTo>
                        <a:pt x="531" y="6983"/>
                      </a:lnTo>
                      <a:lnTo>
                        <a:pt x="531" y="73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659" name="Google Shape;2659;p1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0" name="Google Shape;2660;p1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661" name="Google Shape;2661;p1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2" name="Google Shape;2662;p1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3" name="Google Shape;2663;p1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4" name="Google Shape;2664;p1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5" name="Google Shape;2665;p1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666" name="Google Shape;2666;p1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667" name="Google Shape;2667;p1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8" name="Google Shape;2668;p1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9" name="Google Shape;2669;p1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0" name="Google Shape;2670;p1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1" name="Google Shape;2671;p1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2" name="Google Shape;2672;p1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3" name="Google Shape;2673;p1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4" name="Google Shape;2674;p1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5" name="Google Shape;2675;p1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6" name="Google Shape;2676;p1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7" name="Google Shape;2677;p1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8" name="Google Shape;2678;p1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9" name="Google Shape;2679;p1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0" name="Google Shape;2680;p1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1" name="Google Shape;2681;p1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2" name="Google Shape;2682;p1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3" name="Google Shape;2683;p1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4" name="Google Shape;2684;p1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5" name="Google Shape;2685;p1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6" name="Google Shape;2686;p1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7" name="Google Shape;2687;p1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8" name="Google Shape;2688;p1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9" name="Google Shape;2689;p1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0" name="Google Shape;2690;p1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1" name="Google Shape;2691;p1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2" name="Google Shape;2692;p1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3" name="Google Shape;2693;p1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4" name="Google Shape;2694;p1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5" name="Google Shape;2695;p1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6" name="Google Shape;2696;p1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7" name="Google Shape;2697;p1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8" name="Google Shape;2698;p1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9" name="Google Shape;2699;p1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0" name="Google Shape;2700;p1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701" name="Google Shape;2701;p1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702" name="Google Shape;2702;p1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703" name="Google Shape;2703;p1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4" name="Google Shape;2704;p1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5" name="Google Shape;2705;p1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6" name="Google Shape;2706;p1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7" name="Google Shape;2707;p1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8" name="Google Shape;2708;p1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9" name="Google Shape;2709;p1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0" name="Google Shape;2710;p1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1" name="Google Shape;2711;p1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2" name="Google Shape;2712;p1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3" name="Google Shape;2713;p1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4" name="Google Shape;2714;p1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5" name="Google Shape;2715;p1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6" name="Google Shape;2716;p1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7" name="Google Shape;2717;p1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8" name="Google Shape;2718;p1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9" name="Google Shape;2719;p1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0" name="Google Shape;2720;p1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1" name="Google Shape;2721;p1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2" name="Google Shape;2722;p1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3" name="Google Shape;2723;p1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4" name="Google Shape;2724;p1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5" name="Google Shape;2725;p1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6" name="Google Shape;2726;p1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7" name="Google Shape;2727;p1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8" name="Google Shape;2728;p1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9" name="Google Shape;2729;p1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0" name="Google Shape;2730;p1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1" name="Google Shape;2731;p1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2" name="Google Shape;2732;p1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3" name="Google Shape;2733;p1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4" name="Google Shape;2734;p1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5" name="Google Shape;2735;p1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6" name="Google Shape;2736;p1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7" name="Google Shape;2737;p1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8" name="Google Shape;2738;p1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9" name="Google Shape;2739;p1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0" name="Google Shape;2740;p1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1" name="Google Shape;2741;p1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2" name="Google Shape;2742;p1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3" name="Google Shape;2743;p1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4" name="Google Shape;2744;p1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5" name="Google Shape;2745;p1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6" name="Google Shape;2746;p1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7" name="Google Shape;2747;p1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8" name="Google Shape;2748;p1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9" name="Google Shape;2749;p1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0" name="Google Shape;2750;p1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1" name="Google Shape;2751;p1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2" name="Google Shape;2752;p1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3" name="Google Shape;2753;p1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4" name="Google Shape;2754;p1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5" name="Google Shape;2755;p1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6" name="Google Shape;2756;p1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7" name="Google Shape;2757;p1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8" name="Google Shape;2758;p1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9" name="Google Shape;2759;p1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0" name="Google Shape;2760;p1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1" name="Google Shape;2761;p1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762" name="Google Shape;2762;p1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763" name="Google Shape;2763;p14"/>
          <p:cNvSpPr txBox="1">
            <a:spLocks noGrp="1"/>
          </p:cNvSpPr>
          <p:nvPr>
            <p:ph type="title"/>
          </p:nvPr>
        </p:nvSpPr>
        <p:spPr>
          <a:xfrm rot="-712">
            <a:off x="1548700" y="4120809"/>
            <a:ext cx="3862800" cy="8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64" name="Google Shape;2764;p14"/>
          <p:cNvSpPr txBox="1">
            <a:spLocks noGrp="1"/>
          </p:cNvSpPr>
          <p:nvPr>
            <p:ph type="subTitle" idx="1"/>
          </p:nvPr>
        </p:nvSpPr>
        <p:spPr>
          <a:xfrm>
            <a:off x="1548867" y="1930784"/>
            <a:ext cx="5782800" cy="212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6" name="Google Shape;2766;p1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767" name="Google Shape;2767;p15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2768" name="Google Shape;2768;p1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9" name="Google Shape;2769;p1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0" name="Google Shape;2770;p1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1" name="Google Shape;2771;p15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2" name="Google Shape;2772;p1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3" name="Google Shape;2773;p1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4" name="Google Shape;2774;p15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5" name="Google Shape;2775;p15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6" name="Google Shape;2776;p1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7" name="Google Shape;2777;p1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8" name="Google Shape;2778;p1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9" name="Google Shape;2779;p1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0" name="Google Shape;2780;p15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1" name="Google Shape;2781;p15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2" name="Google Shape;2782;p15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3" name="Google Shape;2783;p1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4" name="Google Shape;2784;p1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5" name="Google Shape;2785;p1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6" name="Google Shape;2786;p1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7" name="Google Shape;2787;p15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8" name="Google Shape;2788;p15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9" name="Google Shape;2789;p1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0" name="Google Shape;2790;p15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1" name="Google Shape;2791;p1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2" name="Google Shape;2792;p15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3" name="Google Shape;2793;p15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4" name="Google Shape;2794;p1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5" name="Google Shape;2795;p1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6" name="Google Shape;2796;p1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7" name="Google Shape;2797;p1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8" name="Google Shape;2798;p1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9" name="Google Shape;2799;p15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0" name="Google Shape;2800;p1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1" name="Google Shape;2801;p1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2" name="Google Shape;2802;p1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3" name="Google Shape;2803;p1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4" name="Google Shape;2804;p15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5" name="Google Shape;2805;p1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6" name="Google Shape;2806;p15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7" name="Google Shape;2807;p1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8" name="Google Shape;2808;p15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9" name="Google Shape;2809;p15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0" name="Google Shape;2810;p1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1" name="Google Shape;2811;p1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2" name="Google Shape;2812;p1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3" name="Google Shape;2813;p1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4" name="Google Shape;2814;p1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5" name="Google Shape;2815;p15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6" name="Google Shape;2816;p15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7" name="Google Shape;2817;p15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8" name="Google Shape;2818;p1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9" name="Google Shape;2819;p15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0" name="Google Shape;2820;p15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1" name="Google Shape;2821;p1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2" name="Google Shape;2822;p15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3" name="Google Shape;2823;p1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4" name="Google Shape;2824;p1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5" name="Google Shape;2825;p1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6" name="Google Shape;2826;p15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7" name="Google Shape;2827;p1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8" name="Google Shape;2828;p1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9" name="Google Shape;2829;p1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0" name="Google Shape;2830;p15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1" name="Google Shape;2831;p15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2" name="Google Shape;2832;p1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3" name="Google Shape;2833;p1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4" name="Google Shape;2834;p1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5" name="Google Shape;2835;p1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6" name="Google Shape;2836;p15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7" name="Google Shape;2837;p1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8" name="Google Shape;2838;p1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9" name="Google Shape;2839;p1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0" name="Google Shape;2840;p1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1" name="Google Shape;2841;p1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2" name="Google Shape;2842;p15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3" name="Google Shape;2843;p15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4" name="Google Shape;2844;p1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5" name="Google Shape;2845;p1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6" name="Google Shape;2846;p1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7" name="Google Shape;2847;p1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8" name="Google Shape;2848;p1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9" name="Google Shape;2849;p15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0" name="Google Shape;2850;p15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1" name="Google Shape;2851;p1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2" name="Google Shape;2852;p1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3" name="Google Shape;2853;p1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4" name="Google Shape;2854;p1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5" name="Google Shape;2855;p1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6" name="Google Shape;2856;p1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7" name="Google Shape;2857;p1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8" name="Google Shape;2858;p1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9" name="Google Shape;2859;p1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0" name="Google Shape;2860;p1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1" name="Google Shape;2861;p1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2" name="Google Shape;2862;p15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3" name="Google Shape;2863;p1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864" name="Google Shape;2864;p15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2865" name="Google Shape;2865;p15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6" name="Google Shape;2866;p15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7" name="Google Shape;2867;p15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8" name="Google Shape;2868;p15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9" name="Google Shape;2869;p15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0" name="Google Shape;2870;p15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1" name="Google Shape;2871;p15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872" name="Google Shape;2872;p15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2873" name="Google Shape;2873;p15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4" name="Google Shape;2874;p15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5" name="Google Shape;2875;p15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6" name="Google Shape;2876;p15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7" name="Google Shape;2877;p15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8" name="Google Shape;2878;p15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9" name="Google Shape;2879;p15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0" name="Google Shape;2880;p15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881" name="Google Shape;2881;p15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2" name="Google Shape;2882;p15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3" name="Google Shape;2883;p15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4" name="Google Shape;2884;p15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5" name="Google Shape;2885;p15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6" name="Google Shape;2886;p15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7" name="Google Shape;2887;p15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8" name="Google Shape;2888;p15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9" name="Google Shape;2889;p15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0" name="Google Shape;2890;p15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1" name="Google Shape;2891;p15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2" name="Google Shape;2892;p15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3" name="Google Shape;2893;p15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4" name="Google Shape;2894;p15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5" name="Google Shape;2895;p15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6" name="Google Shape;2896;p15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7" name="Google Shape;2897;p1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8" name="Google Shape;2898;p1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9" name="Google Shape;2899;p1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0" name="Google Shape;2900;p15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1" name="Google Shape;2901;p15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2" name="Google Shape;2902;p15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3" name="Google Shape;2903;p15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4" name="Google Shape;2904;p15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5" name="Google Shape;2905;p15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6" name="Google Shape;2906;p15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7" name="Google Shape;2907;p15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8" name="Google Shape;2908;p15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9" name="Google Shape;2909;p15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0" name="Google Shape;2910;p15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1" name="Google Shape;2911;p15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2" name="Google Shape;2912;p15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3" name="Google Shape;2913;p15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4" name="Google Shape;2914;p15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5" name="Google Shape;2915;p15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6" name="Google Shape;2916;p15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7" name="Google Shape;2917;p15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8" name="Google Shape;2918;p15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9" name="Google Shape;2919;p15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0" name="Google Shape;2920;p15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1" name="Google Shape;2921;p15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2" name="Google Shape;2922;p15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923" name="Google Shape;2923;p15"/>
              <p:cNvGrpSpPr/>
              <p:nvPr/>
            </p:nvGrpSpPr>
            <p:grpSpPr>
              <a:xfrm>
                <a:off x="5926253" y="1660903"/>
                <a:ext cx="1413945" cy="2796560"/>
                <a:chOff x="6643175" y="3157775"/>
                <a:chExt cx="543825" cy="1075600"/>
              </a:xfrm>
            </p:grpSpPr>
            <p:sp>
              <p:nvSpPr>
                <p:cNvPr id="2924" name="Google Shape;2924;p15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5" name="Google Shape;2925;p15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6" name="Google Shape;2926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7" name="Google Shape;2927;p15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8" name="Google Shape;2928;p15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9" name="Google Shape;2929;p15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0" name="Google Shape;2930;p15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1" name="Google Shape;2931;p15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2" name="Google Shape;2932;p15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3" name="Google Shape;2933;p15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4" name="Google Shape;2934;p15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5" name="Google Shape;2935;p15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6" name="Google Shape;2936;p15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7" name="Google Shape;2937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8" name="Google Shape;2938;p15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9" name="Google Shape;2939;p15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0" name="Google Shape;2940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941" name="Google Shape;2941;p1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2" name="Google Shape;2942;p1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3" name="Google Shape;2943;p1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4" name="Google Shape;2944;p1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5" name="Google Shape;2945;p1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946" name="Google Shape;2946;p1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947" name="Google Shape;2947;p1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8" name="Google Shape;2948;p1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9" name="Google Shape;2949;p1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0" name="Google Shape;2950;p1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1" name="Google Shape;2951;p1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2" name="Google Shape;2952;p1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3" name="Google Shape;2953;p1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4" name="Google Shape;2954;p1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5" name="Google Shape;2955;p1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6" name="Google Shape;2956;p1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7" name="Google Shape;2957;p1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8" name="Google Shape;2958;p1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9" name="Google Shape;2959;p1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0" name="Google Shape;2960;p1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1" name="Google Shape;2961;p1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2" name="Google Shape;2962;p1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3" name="Google Shape;2963;p1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4" name="Google Shape;2964;p1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5" name="Google Shape;2965;p1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6" name="Google Shape;2966;p1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7" name="Google Shape;2967;p1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8" name="Google Shape;2968;p1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9" name="Google Shape;2969;p1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0" name="Google Shape;2970;p1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1" name="Google Shape;2971;p1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2" name="Google Shape;2972;p1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3" name="Google Shape;2973;p1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4" name="Google Shape;2974;p1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5" name="Google Shape;2975;p1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6" name="Google Shape;2976;p1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7" name="Google Shape;2977;p1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8" name="Google Shape;2978;p1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9" name="Google Shape;2979;p1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0" name="Google Shape;2980;p1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981" name="Google Shape;2981;p1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982" name="Google Shape;2982;p1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983" name="Google Shape;2983;p1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4" name="Google Shape;2984;p1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5" name="Google Shape;2985;p1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6" name="Google Shape;2986;p1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7" name="Google Shape;2987;p1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8" name="Google Shape;2988;p1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9" name="Google Shape;2989;p1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0" name="Google Shape;2990;p1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1" name="Google Shape;2991;p1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2" name="Google Shape;2992;p1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3" name="Google Shape;2993;p1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4" name="Google Shape;2994;p1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5" name="Google Shape;2995;p1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6" name="Google Shape;2996;p1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7" name="Google Shape;2997;p1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8" name="Google Shape;2998;p1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9" name="Google Shape;2999;p1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0" name="Google Shape;3000;p1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1" name="Google Shape;3001;p1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2" name="Google Shape;3002;p1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3" name="Google Shape;3003;p1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4" name="Google Shape;3004;p1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5" name="Google Shape;3005;p1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6" name="Google Shape;3006;p1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7" name="Google Shape;3007;p1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8" name="Google Shape;3008;p1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9" name="Google Shape;3009;p1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0" name="Google Shape;3010;p1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1" name="Google Shape;3011;p1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2" name="Google Shape;3012;p1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3" name="Google Shape;3013;p1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4" name="Google Shape;3014;p1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5" name="Google Shape;3015;p1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6" name="Google Shape;3016;p1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7" name="Google Shape;3017;p1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8" name="Google Shape;3018;p1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9" name="Google Shape;3019;p1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0" name="Google Shape;3020;p1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1" name="Google Shape;3021;p1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2" name="Google Shape;3022;p1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3" name="Google Shape;3023;p1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4" name="Google Shape;3024;p1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5" name="Google Shape;3025;p1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6" name="Google Shape;3026;p1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7" name="Google Shape;3027;p1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8" name="Google Shape;3028;p1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9" name="Google Shape;3029;p1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0" name="Google Shape;3030;p1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1" name="Google Shape;3031;p1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2" name="Google Shape;3032;p1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3" name="Google Shape;3033;p1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4" name="Google Shape;3034;p1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5" name="Google Shape;3035;p1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6" name="Google Shape;3036;p1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7" name="Google Shape;3037;p1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8" name="Google Shape;3038;p1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9" name="Google Shape;3039;p1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0" name="Google Shape;3040;p1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1" name="Google Shape;3041;p1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042" name="Google Shape;3042;p1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043" name="Google Shape;3043;p15"/>
          <p:cNvSpPr txBox="1">
            <a:spLocks noGrp="1"/>
          </p:cNvSpPr>
          <p:nvPr>
            <p:ph type="title"/>
          </p:nvPr>
        </p:nvSpPr>
        <p:spPr>
          <a:xfrm>
            <a:off x="960000" y="3275100"/>
            <a:ext cx="6874800" cy="132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044" name="Google Shape;3044;p15"/>
          <p:cNvSpPr txBox="1">
            <a:spLocks noGrp="1"/>
          </p:cNvSpPr>
          <p:nvPr>
            <p:ph type="title" idx="2" hasCustomPrompt="1"/>
          </p:nvPr>
        </p:nvSpPr>
        <p:spPr>
          <a:xfrm>
            <a:off x="3363868" y="1463564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045" name="Google Shape;3045;p15"/>
          <p:cNvSpPr txBox="1">
            <a:spLocks noGrp="1"/>
          </p:cNvSpPr>
          <p:nvPr>
            <p:ph type="subTitle" idx="1"/>
          </p:nvPr>
        </p:nvSpPr>
        <p:spPr>
          <a:xfrm rot="549">
            <a:off x="1893933" y="4868851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3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7" name="Google Shape;3047;p1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048" name="Google Shape;3048;p16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3049" name="Google Shape;3049;p1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0" name="Google Shape;3050;p1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1" name="Google Shape;3051;p1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2" name="Google Shape;3052;p16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3" name="Google Shape;3053;p1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4" name="Google Shape;3054;p1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5" name="Google Shape;3055;p16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6" name="Google Shape;3056;p16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7" name="Google Shape;3057;p1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8" name="Google Shape;3058;p1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9" name="Google Shape;3059;p1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0" name="Google Shape;3060;p1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1" name="Google Shape;3061;p16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2" name="Google Shape;3062;p16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3" name="Google Shape;3063;p16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4" name="Google Shape;3064;p1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5" name="Google Shape;3065;p1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6" name="Google Shape;3066;p1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7" name="Google Shape;3067;p1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8" name="Google Shape;3068;p16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9" name="Google Shape;3069;p16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0" name="Google Shape;3070;p1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1" name="Google Shape;3071;p16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2" name="Google Shape;3072;p1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3" name="Google Shape;3073;p16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4" name="Google Shape;3074;p16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5" name="Google Shape;3075;p1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6" name="Google Shape;3076;p1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7" name="Google Shape;3077;p1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8" name="Google Shape;3078;p1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9" name="Google Shape;3079;p1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0" name="Google Shape;3080;p16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1" name="Google Shape;3081;p1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2" name="Google Shape;3082;p1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3" name="Google Shape;3083;p1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4" name="Google Shape;3084;p1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5" name="Google Shape;3085;p16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6" name="Google Shape;3086;p1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7" name="Google Shape;3087;p16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8" name="Google Shape;3088;p1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9" name="Google Shape;3089;p16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0" name="Google Shape;3090;p16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1" name="Google Shape;3091;p1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2" name="Google Shape;3092;p1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3" name="Google Shape;3093;p1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4" name="Google Shape;3094;p1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5" name="Google Shape;3095;p1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6" name="Google Shape;3096;p16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7" name="Google Shape;3097;p16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8" name="Google Shape;3098;p16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9" name="Google Shape;3099;p1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0" name="Google Shape;3100;p16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1" name="Google Shape;3101;p16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2" name="Google Shape;3102;p1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3" name="Google Shape;3103;p16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4" name="Google Shape;3104;p1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5" name="Google Shape;3105;p1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6" name="Google Shape;3106;p1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7" name="Google Shape;3107;p16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8" name="Google Shape;3108;p1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9" name="Google Shape;3109;p1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0" name="Google Shape;3110;p1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1" name="Google Shape;3111;p16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2" name="Google Shape;3112;p16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3" name="Google Shape;3113;p1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4" name="Google Shape;3114;p1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5" name="Google Shape;3115;p1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6" name="Google Shape;3116;p1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7" name="Google Shape;3117;p16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8" name="Google Shape;3118;p1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9" name="Google Shape;3119;p1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0" name="Google Shape;3120;p1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1" name="Google Shape;3121;p1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2" name="Google Shape;3122;p1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3" name="Google Shape;3123;p16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4" name="Google Shape;3124;p16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5" name="Google Shape;3125;p1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6" name="Google Shape;3126;p1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7" name="Google Shape;3127;p1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8" name="Google Shape;3128;p1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9" name="Google Shape;3129;p1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0" name="Google Shape;3130;p16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1" name="Google Shape;3131;p16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2" name="Google Shape;3132;p1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3" name="Google Shape;3133;p1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4" name="Google Shape;3134;p1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5" name="Google Shape;3135;p1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6" name="Google Shape;3136;p1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7" name="Google Shape;3137;p1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8" name="Google Shape;3138;p1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9" name="Google Shape;3139;p1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0" name="Google Shape;3140;p1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1" name="Google Shape;3141;p1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2" name="Google Shape;3142;p1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3" name="Google Shape;3143;p16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4" name="Google Shape;3144;p1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145" name="Google Shape;3145;p16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146" name="Google Shape;3146;p16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7" name="Google Shape;3147;p16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8" name="Google Shape;3148;p16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9" name="Google Shape;3149;p16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0" name="Google Shape;3150;p16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1" name="Google Shape;3151;p16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2" name="Google Shape;3152;p16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153" name="Google Shape;3153;p16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154" name="Google Shape;3154;p16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5" name="Google Shape;3155;p16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6" name="Google Shape;3156;p16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7" name="Google Shape;3157;p16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8" name="Google Shape;3158;p16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9" name="Google Shape;3159;p16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60" name="Google Shape;3160;p16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61" name="Google Shape;3161;p16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162" name="Google Shape;3162;p16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3" name="Google Shape;3163;p16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4" name="Google Shape;3164;p16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5" name="Google Shape;3165;p16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6" name="Google Shape;3166;p16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7" name="Google Shape;3167;p16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8" name="Google Shape;3168;p16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9" name="Google Shape;3169;p16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0" name="Google Shape;3170;p16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1" name="Google Shape;3171;p16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2" name="Google Shape;3172;p16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3" name="Google Shape;3173;p16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4" name="Google Shape;3174;p16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5" name="Google Shape;3175;p16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6" name="Google Shape;3176;p16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7" name="Google Shape;3177;p16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8" name="Google Shape;3178;p1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9" name="Google Shape;3179;p1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0" name="Google Shape;3180;p1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1" name="Google Shape;3181;p16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2" name="Google Shape;3182;p16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3" name="Google Shape;3183;p16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4" name="Google Shape;3184;p16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5" name="Google Shape;3185;p16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6" name="Google Shape;3186;p16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7" name="Google Shape;3187;p16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8" name="Google Shape;3188;p16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9" name="Google Shape;3189;p16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0" name="Google Shape;3190;p16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1" name="Google Shape;3191;p16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2" name="Google Shape;3192;p16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3" name="Google Shape;3193;p16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4" name="Google Shape;3194;p16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5" name="Google Shape;3195;p16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6" name="Google Shape;3196;p16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7" name="Google Shape;3197;p16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8" name="Google Shape;3198;p16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9" name="Google Shape;3199;p16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0" name="Google Shape;3200;p16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1" name="Google Shape;3201;p16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2" name="Google Shape;3202;p16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3" name="Google Shape;3203;p16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204" name="Google Shape;3204;p16"/>
              <p:cNvGrpSpPr/>
              <p:nvPr/>
            </p:nvGrpSpPr>
            <p:grpSpPr>
              <a:xfrm>
                <a:off x="7359168" y="730861"/>
                <a:ext cx="735945" cy="811175"/>
                <a:chOff x="1764350" y="3917600"/>
                <a:chExt cx="214975" cy="236950"/>
              </a:xfrm>
            </p:grpSpPr>
            <p:sp>
              <p:nvSpPr>
                <p:cNvPr id="3205" name="Google Shape;3205;p16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6" name="Google Shape;3206;p16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7" name="Google Shape;3207;p16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8" name="Google Shape;3208;p16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9" name="Google Shape;3209;p16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0" name="Google Shape;3210;p16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1" name="Google Shape;3211;p16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2" name="Google Shape;3212;p16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3" name="Google Shape;3213;p16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4" name="Google Shape;3214;p16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5" name="Google Shape;3215;p16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6" name="Google Shape;3216;p16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7" name="Google Shape;3217;p16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218" name="Google Shape;3218;p16"/>
              <p:cNvGrpSpPr/>
              <p:nvPr/>
            </p:nvGrpSpPr>
            <p:grpSpPr>
              <a:xfrm>
                <a:off x="884528" y="410566"/>
                <a:ext cx="3056563" cy="4017630"/>
                <a:chOff x="1895800" y="3569700"/>
                <a:chExt cx="843725" cy="1109015"/>
              </a:xfrm>
            </p:grpSpPr>
            <p:sp>
              <p:nvSpPr>
                <p:cNvPr id="3219" name="Google Shape;3219;p16"/>
                <p:cNvSpPr/>
                <p:nvPr/>
              </p:nvSpPr>
              <p:spPr>
                <a:xfrm>
                  <a:off x="2251300" y="36199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5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6" y="232"/>
                        <a:pt x="3568" y="0"/>
                        <a:pt x="327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0" name="Google Shape;3220;p16"/>
                <p:cNvSpPr/>
                <p:nvPr/>
              </p:nvSpPr>
              <p:spPr>
                <a:xfrm>
                  <a:off x="2172075" y="3778950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4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4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3"/>
                        <a:pt x="3805" y="943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1" name="Google Shape;3221;p16"/>
                <p:cNvSpPr/>
                <p:nvPr/>
              </p:nvSpPr>
              <p:spPr>
                <a:xfrm>
                  <a:off x="2138250" y="4168175"/>
                  <a:ext cx="95150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947"/>
                      </a:lnTo>
                      <a:cubicBezTo>
                        <a:pt x="0" y="1234"/>
                        <a:pt x="232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4"/>
                        <a:pt x="3805" y="947"/>
                      </a:cubicBezTo>
                      <a:lnTo>
                        <a:pt x="3805" y="523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2" name="Google Shape;3222;p16"/>
                <p:cNvSpPr/>
                <p:nvPr/>
              </p:nvSpPr>
              <p:spPr>
                <a:xfrm>
                  <a:off x="2077625" y="4484825"/>
                  <a:ext cx="11575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1689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2"/>
                      </a:cubicBezTo>
                      <a:lnTo>
                        <a:pt x="1" y="1164"/>
                      </a:lnTo>
                      <a:cubicBezTo>
                        <a:pt x="1" y="1451"/>
                        <a:pt x="238" y="1688"/>
                        <a:pt x="525" y="1688"/>
                      </a:cubicBezTo>
                      <a:lnTo>
                        <a:pt x="4105" y="1688"/>
                      </a:lnTo>
                      <a:cubicBezTo>
                        <a:pt x="4395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5"/>
                        <a:pt x="4395" y="1"/>
                        <a:pt x="410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3" name="Google Shape;3223;p16"/>
                <p:cNvSpPr/>
                <p:nvPr/>
              </p:nvSpPr>
              <p:spPr>
                <a:xfrm>
                  <a:off x="2116275" y="4165325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2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8"/>
                        <a:pt x="522" y="1688"/>
                      </a:cubicBezTo>
                      <a:lnTo>
                        <a:pt x="4104" y="1688"/>
                      </a:lnTo>
                      <a:cubicBezTo>
                        <a:pt x="4394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4" name="Google Shape;3224;p16"/>
                <p:cNvSpPr/>
                <p:nvPr/>
              </p:nvSpPr>
              <p:spPr>
                <a:xfrm>
                  <a:off x="2287150" y="4606450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3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9"/>
                        <a:pt x="522" y="1689"/>
                      </a:cubicBezTo>
                      <a:lnTo>
                        <a:pt x="4104" y="1689"/>
                      </a:lnTo>
                      <a:cubicBezTo>
                        <a:pt x="4394" y="1689"/>
                        <a:pt x="4629" y="1454"/>
                        <a:pt x="4629" y="1164"/>
                      </a:cubicBezTo>
                      <a:lnTo>
                        <a:pt x="4629" y="523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5" name="Google Shape;3225;p16"/>
                <p:cNvSpPr/>
                <p:nvPr/>
              </p:nvSpPr>
              <p:spPr>
                <a:xfrm>
                  <a:off x="2409050" y="4326075"/>
                  <a:ext cx="95175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7" h="1176" extrusionOk="0">
                      <a:moveTo>
                        <a:pt x="525" y="1"/>
                      </a:moveTo>
                      <a:cubicBezTo>
                        <a:pt x="235" y="1"/>
                        <a:pt x="1" y="233"/>
                        <a:pt x="1" y="523"/>
                      </a:cubicBezTo>
                      <a:lnTo>
                        <a:pt x="1" y="651"/>
                      </a:lnTo>
                      <a:cubicBezTo>
                        <a:pt x="1" y="941"/>
                        <a:pt x="235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5" y="1175"/>
                        <a:pt x="3806" y="941"/>
                        <a:pt x="3806" y="651"/>
                      </a:cubicBezTo>
                      <a:lnTo>
                        <a:pt x="3806" y="523"/>
                      </a:lnTo>
                      <a:cubicBezTo>
                        <a:pt x="3806" y="233"/>
                        <a:pt x="3575" y="1"/>
                        <a:pt x="328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6" name="Google Shape;3226;p16"/>
                <p:cNvSpPr/>
                <p:nvPr/>
              </p:nvSpPr>
              <p:spPr>
                <a:xfrm>
                  <a:off x="2307800" y="42103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654"/>
                      </a:lnTo>
                      <a:cubicBezTo>
                        <a:pt x="0" y="941"/>
                        <a:pt x="234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4"/>
                      </a:cubicBezTo>
                      <a:lnTo>
                        <a:pt x="3805" y="522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7" name="Google Shape;3227;p16"/>
                <p:cNvSpPr/>
                <p:nvPr/>
              </p:nvSpPr>
              <p:spPr>
                <a:xfrm>
                  <a:off x="1941275" y="4595725"/>
                  <a:ext cx="95150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5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2"/>
                      </a:cubicBezTo>
                      <a:lnTo>
                        <a:pt x="1" y="653"/>
                      </a:lnTo>
                      <a:cubicBezTo>
                        <a:pt x="1" y="940"/>
                        <a:pt x="235" y="1175"/>
                        <a:pt x="525" y="1175"/>
                      </a:cubicBezTo>
                      <a:lnTo>
                        <a:pt x="3282" y="1175"/>
                      </a:lnTo>
                      <a:cubicBezTo>
                        <a:pt x="3572" y="1175"/>
                        <a:pt x="3806" y="940"/>
                        <a:pt x="3806" y="653"/>
                      </a:cubicBezTo>
                      <a:lnTo>
                        <a:pt x="3806" y="522"/>
                      </a:lnTo>
                      <a:cubicBezTo>
                        <a:pt x="3806" y="235"/>
                        <a:pt x="3572" y="0"/>
                        <a:pt x="328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8" name="Google Shape;3228;p16"/>
                <p:cNvSpPr/>
                <p:nvPr/>
              </p:nvSpPr>
              <p:spPr>
                <a:xfrm>
                  <a:off x="2254725" y="4432800"/>
                  <a:ext cx="9522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9" h="1175" extrusionOk="0">
                      <a:moveTo>
                        <a:pt x="525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650"/>
                      </a:lnTo>
                      <a:cubicBezTo>
                        <a:pt x="0" y="940"/>
                        <a:pt x="234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4" y="1175"/>
                        <a:pt x="3808" y="940"/>
                        <a:pt x="3808" y="650"/>
                      </a:cubicBezTo>
                      <a:lnTo>
                        <a:pt x="3808" y="522"/>
                      </a:lnTo>
                      <a:cubicBezTo>
                        <a:pt x="3808" y="232"/>
                        <a:pt x="3574" y="0"/>
                        <a:pt x="328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9" name="Google Shape;3229;p16"/>
                <p:cNvSpPr/>
                <p:nvPr/>
              </p:nvSpPr>
              <p:spPr>
                <a:xfrm>
                  <a:off x="2136925" y="42744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2"/>
                        <a:pt x="0" y="522"/>
                      </a:cubicBezTo>
                      <a:lnTo>
                        <a:pt x="0" y="651"/>
                      </a:lnTo>
                      <a:cubicBezTo>
                        <a:pt x="0" y="938"/>
                        <a:pt x="237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1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0" name="Google Shape;3230;p16"/>
                <p:cNvSpPr/>
                <p:nvPr/>
              </p:nvSpPr>
              <p:spPr>
                <a:xfrm>
                  <a:off x="2030125" y="3569775"/>
                  <a:ext cx="666100" cy="1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44" h="44177" extrusionOk="0">
                      <a:moveTo>
                        <a:pt x="18455" y="1"/>
                      </a:moveTo>
                      <a:lnTo>
                        <a:pt x="7662" y="129"/>
                      </a:lnTo>
                      <a:lnTo>
                        <a:pt x="6376" y="24386"/>
                      </a:lnTo>
                      <a:lnTo>
                        <a:pt x="910" y="24386"/>
                      </a:lnTo>
                      <a:lnTo>
                        <a:pt x="1" y="43845"/>
                      </a:lnTo>
                      <a:lnTo>
                        <a:pt x="26643" y="44177"/>
                      </a:lnTo>
                      <a:lnTo>
                        <a:pt x="24877" y="38193"/>
                      </a:lnTo>
                      <a:lnTo>
                        <a:pt x="23488" y="37774"/>
                      </a:lnTo>
                      <a:lnTo>
                        <a:pt x="22821" y="23560"/>
                      </a:lnTo>
                      <a:lnTo>
                        <a:pt x="19011" y="23312"/>
                      </a:lnTo>
                      <a:lnTo>
                        <a:pt x="1845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1" name="Google Shape;3231;p16"/>
                <p:cNvSpPr/>
                <p:nvPr/>
              </p:nvSpPr>
              <p:spPr>
                <a:xfrm>
                  <a:off x="2126800" y="3569775"/>
                  <a:ext cx="316750" cy="6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0" h="24864" extrusionOk="0">
                      <a:moveTo>
                        <a:pt x="12108" y="1"/>
                      </a:moveTo>
                      <a:lnTo>
                        <a:pt x="1315" y="129"/>
                      </a:lnTo>
                      <a:lnTo>
                        <a:pt x="1" y="24863"/>
                      </a:lnTo>
                      <a:lnTo>
                        <a:pt x="12669" y="24718"/>
                      </a:lnTo>
                      <a:lnTo>
                        <a:pt x="1210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2" name="Google Shape;3232;p16"/>
                <p:cNvSpPr/>
                <p:nvPr/>
              </p:nvSpPr>
              <p:spPr>
                <a:xfrm>
                  <a:off x="2128625" y="3569700"/>
                  <a:ext cx="279125" cy="57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65" h="23039" extrusionOk="0">
                      <a:moveTo>
                        <a:pt x="1186" y="1"/>
                      </a:moveTo>
                      <a:lnTo>
                        <a:pt x="0" y="23039"/>
                      </a:lnTo>
                      <a:lnTo>
                        <a:pt x="11165" y="23039"/>
                      </a:lnTo>
                      <a:lnTo>
                        <a:pt x="1069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3" name="Google Shape;3233;p16"/>
                <p:cNvSpPr/>
                <p:nvPr/>
              </p:nvSpPr>
              <p:spPr>
                <a:xfrm>
                  <a:off x="2153525" y="4011325"/>
                  <a:ext cx="177725" cy="7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9" h="2925" extrusionOk="0">
                      <a:moveTo>
                        <a:pt x="0" y="1"/>
                      </a:moveTo>
                      <a:lnTo>
                        <a:pt x="0" y="2924"/>
                      </a:lnTo>
                      <a:lnTo>
                        <a:pt x="7108" y="2924"/>
                      </a:lnTo>
                      <a:lnTo>
                        <a:pt x="710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4" name="Google Shape;3234;p16"/>
                <p:cNvSpPr/>
                <p:nvPr/>
              </p:nvSpPr>
              <p:spPr>
                <a:xfrm>
                  <a:off x="2215450" y="3665400"/>
                  <a:ext cx="85600" cy="7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142" extrusionOk="0">
                      <a:moveTo>
                        <a:pt x="0" y="0"/>
                      </a:moveTo>
                      <a:lnTo>
                        <a:pt x="0" y="3142"/>
                      </a:lnTo>
                      <a:lnTo>
                        <a:pt x="3423" y="3142"/>
                      </a:lnTo>
                      <a:lnTo>
                        <a:pt x="34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5" name="Google Shape;3235;p16"/>
                <p:cNvSpPr/>
                <p:nvPr/>
              </p:nvSpPr>
              <p:spPr>
                <a:xfrm>
                  <a:off x="2176950" y="3887950"/>
                  <a:ext cx="143350" cy="6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2509" extrusionOk="0">
                      <a:moveTo>
                        <a:pt x="0" y="1"/>
                      </a:moveTo>
                      <a:lnTo>
                        <a:pt x="0" y="2509"/>
                      </a:lnTo>
                      <a:lnTo>
                        <a:pt x="5733" y="2509"/>
                      </a:lnTo>
                      <a:lnTo>
                        <a:pt x="573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6" name="Google Shape;3236;p16"/>
                <p:cNvSpPr/>
                <p:nvPr/>
              </p:nvSpPr>
              <p:spPr>
                <a:xfrm>
                  <a:off x="1968125" y="4179425"/>
                  <a:ext cx="593200" cy="48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8" h="19459" extrusionOk="0">
                      <a:moveTo>
                        <a:pt x="910" y="0"/>
                      </a:moveTo>
                      <a:lnTo>
                        <a:pt x="1" y="19459"/>
                      </a:lnTo>
                      <a:lnTo>
                        <a:pt x="23728" y="19459"/>
                      </a:lnTo>
                      <a:lnTo>
                        <a:pt x="2282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7" name="Google Shape;3237;p16"/>
                <p:cNvSpPr/>
                <p:nvPr/>
              </p:nvSpPr>
              <p:spPr>
                <a:xfrm>
                  <a:off x="1982650" y="4216925"/>
                  <a:ext cx="534825" cy="44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93" h="17959" extrusionOk="0">
                      <a:moveTo>
                        <a:pt x="706" y="1"/>
                      </a:moveTo>
                      <a:lnTo>
                        <a:pt x="0" y="17959"/>
                      </a:lnTo>
                      <a:lnTo>
                        <a:pt x="21392" y="17959"/>
                      </a:lnTo>
                      <a:lnTo>
                        <a:pt x="2046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8" name="Google Shape;3238;p16"/>
                <p:cNvSpPr/>
                <p:nvPr/>
              </p:nvSpPr>
              <p:spPr>
                <a:xfrm>
                  <a:off x="2452225" y="4534900"/>
                  <a:ext cx="182000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0" h="5572" extrusionOk="0">
                      <a:moveTo>
                        <a:pt x="112" y="1"/>
                      </a:moveTo>
                      <a:lnTo>
                        <a:pt x="1" y="5572"/>
                      </a:lnTo>
                      <a:lnTo>
                        <a:pt x="7279" y="5572"/>
                      </a:lnTo>
                      <a:lnTo>
                        <a:pt x="551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9" name="Google Shape;3239;p16"/>
                <p:cNvSpPr/>
                <p:nvPr/>
              </p:nvSpPr>
              <p:spPr>
                <a:xfrm>
                  <a:off x="1895800" y="4534900"/>
                  <a:ext cx="1791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5572" extrusionOk="0">
                      <a:moveTo>
                        <a:pt x="1764" y="1"/>
                      </a:moveTo>
                      <a:lnTo>
                        <a:pt x="1" y="5572"/>
                      </a:lnTo>
                      <a:lnTo>
                        <a:pt x="6998" y="5572"/>
                      </a:lnTo>
                      <a:lnTo>
                        <a:pt x="716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0" name="Google Shape;3240;p16"/>
                <p:cNvSpPr/>
                <p:nvPr/>
              </p:nvSpPr>
              <p:spPr>
                <a:xfrm>
                  <a:off x="2414775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1" y="1"/>
                      </a:moveTo>
                      <a:lnTo>
                        <a:pt x="1" y="2681"/>
                      </a:lnTo>
                      <a:lnTo>
                        <a:pt x="3014" y="2681"/>
                      </a:lnTo>
                      <a:lnTo>
                        <a:pt x="301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1" name="Google Shape;3241;p16"/>
                <p:cNvSpPr/>
                <p:nvPr/>
              </p:nvSpPr>
              <p:spPr>
                <a:xfrm>
                  <a:off x="2081400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0" y="1"/>
                      </a:moveTo>
                      <a:lnTo>
                        <a:pt x="0" y="2681"/>
                      </a:lnTo>
                      <a:lnTo>
                        <a:pt x="3013" y="2681"/>
                      </a:lnTo>
                      <a:lnTo>
                        <a:pt x="301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2" name="Google Shape;3242;p16"/>
                <p:cNvSpPr/>
                <p:nvPr/>
              </p:nvSpPr>
              <p:spPr>
                <a:xfrm>
                  <a:off x="1992200" y="4383350"/>
                  <a:ext cx="44575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" h="2922" extrusionOk="0">
                      <a:moveTo>
                        <a:pt x="0" y="0"/>
                      </a:moveTo>
                      <a:lnTo>
                        <a:pt x="0" y="2921"/>
                      </a:lnTo>
                      <a:lnTo>
                        <a:pt x="1783" y="2921"/>
                      </a:lnTo>
                      <a:lnTo>
                        <a:pt x="178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3" name="Google Shape;3243;p16"/>
                <p:cNvSpPr/>
                <p:nvPr/>
              </p:nvSpPr>
              <p:spPr>
                <a:xfrm>
                  <a:off x="2209650" y="4089175"/>
                  <a:ext cx="9100" cy="7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" h="2894" extrusionOk="0">
                      <a:moveTo>
                        <a:pt x="32" y="0"/>
                      </a:moveTo>
                      <a:lnTo>
                        <a:pt x="1" y="2893"/>
                      </a:lnTo>
                      <a:lnTo>
                        <a:pt x="330" y="2893"/>
                      </a:lnTo>
                      <a:lnTo>
                        <a:pt x="3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4" name="Google Shape;3244;p16"/>
                <p:cNvSpPr/>
                <p:nvPr/>
              </p:nvSpPr>
              <p:spPr>
                <a:xfrm>
                  <a:off x="2355775" y="4089300"/>
                  <a:ext cx="8525" cy="7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" h="2889" extrusionOk="0">
                      <a:moveTo>
                        <a:pt x="14" y="1"/>
                      </a:moveTo>
                      <a:lnTo>
                        <a:pt x="0" y="2888"/>
                      </a:lnTo>
                      <a:lnTo>
                        <a:pt x="330" y="2888"/>
                      </a:lnTo>
                      <a:lnTo>
                        <a:pt x="34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5" name="Google Shape;3245;p16"/>
                <p:cNvSpPr/>
                <p:nvPr/>
              </p:nvSpPr>
              <p:spPr>
                <a:xfrm>
                  <a:off x="2145900" y="4013700"/>
                  <a:ext cx="9175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788" extrusionOk="0">
                      <a:moveTo>
                        <a:pt x="34" y="1"/>
                      </a:moveTo>
                      <a:lnTo>
                        <a:pt x="1" y="2788"/>
                      </a:lnTo>
                      <a:lnTo>
                        <a:pt x="333" y="2788"/>
                      </a:lnTo>
                      <a:lnTo>
                        <a:pt x="36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6" name="Google Shape;3246;p16"/>
                <p:cNvSpPr/>
                <p:nvPr/>
              </p:nvSpPr>
              <p:spPr>
                <a:xfrm>
                  <a:off x="2326350" y="4013700"/>
                  <a:ext cx="9300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2788" extrusionOk="0">
                      <a:moveTo>
                        <a:pt x="39" y="1"/>
                      </a:moveTo>
                      <a:lnTo>
                        <a:pt x="0" y="2788"/>
                      </a:lnTo>
                      <a:lnTo>
                        <a:pt x="332" y="2788"/>
                      </a:lnTo>
                      <a:lnTo>
                        <a:pt x="37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7" name="Google Shape;3247;p16"/>
                <p:cNvSpPr/>
                <p:nvPr/>
              </p:nvSpPr>
              <p:spPr>
                <a:xfrm>
                  <a:off x="2398525" y="4013975"/>
                  <a:ext cx="8400" cy="6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783" extrusionOk="0">
                      <a:moveTo>
                        <a:pt x="9" y="1"/>
                      </a:moveTo>
                      <a:lnTo>
                        <a:pt x="1" y="2782"/>
                      </a:lnTo>
                      <a:lnTo>
                        <a:pt x="333" y="2782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8" name="Google Shape;3248;p16"/>
                <p:cNvSpPr/>
                <p:nvPr/>
              </p:nvSpPr>
              <p:spPr>
                <a:xfrm>
                  <a:off x="2248100" y="3953100"/>
                  <a:ext cx="8725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163" extrusionOk="0">
                      <a:moveTo>
                        <a:pt x="20" y="0"/>
                      </a:moveTo>
                      <a:lnTo>
                        <a:pt x="0" y="2159"/>
                      </a:lnTo>
                      <a:lnTo>
                        <a:pt x="326" y="2162"/>
                      </a:lnTo>
                      <a:lnTo>
                        <a:pt x="349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9" name="Google Shape;3249;p16"/>
                <p:cNvSpPr/>
                <p:nvPr/>
              </p:nvSpPr>
              <p:spPr>
                <a:xfrm>
                  <a:off x="2268725" y="3817650"/>
                  <a:ext cx="8675" cy="6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660" extrusionOk="0">
                      <a:moveTo>
                        <a:pt x="23" y="0"/>
                      </a:moveTo>
                      <a:lnTo>
                        <a:pt x="1" y="2659"/>
                      </a:lnTo>
                      <a:lnTo>
                        <a:pt x="324" y="2659"/>
                      </a:lnTo>
                      <a:lnTo>
                        <a:pt x="347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0" name="Google Shape;3250;p16"/>
                <p:cNvSpPr/>
                <p:nvPr/>
              </p:nvSpPr>
              <p:spPr>
                <a:xfrm>
                  <a:off x="2425375" y="3748450"/>
                  <a:ext cx="8250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523" extrusionOk="0">
                      <a:moveTo>
                        <a:pt x="6" y="1"/>
                      </a:moveTo>
                      <a:lnTo>
                        <a:pt x="1" y="2523"/>
                      </a:lnTo>
                      <a:lnTo>
                        <a:pt x="330" y="2523"/>
                      </a:lnTo>
                      <a:lnTo>
                        <a:pt x="330" y="13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1" name="Google Shape;3251;p16"/>
                <p:cNvSpPr/>
                <p:nvPr/>
              </p:nvSpPr>
              <p:spPr>
                <a:xfrm>
                  <a:off x="2365750" y="3603950"/>
                  <a:ext cx="8250" cy="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093" extrusionOk="0">
                      <a:moveTo>
                        <a:pt x="9" y="1"/>
                      </a:moveTo>
                      <a:lnTo>
                        <a:pt x="0" y="2090"/>
                      </a:lnTo>
                      <a:lnTo>
                        <a:pt x="321" y="2093"/>
                      </a:lnTo>
                      <a:lnTo>
                        <a:pt x="33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2" name="Google Shape;3252;p16"/>
                <p:cNvSpPr/>
                <p:nvPr/>
              </p:nvSpPr>
              <p:spPr>
                <a:xfrm>
                  <a:off x="2173050" y="3603175"/>
                  <a:ext cx="8725" cy="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096" extrusionOk="0">
                      <a:moveTo>
                        <a:pt x="25" y="1"/>
                      </a:moveTo>
                      <a:lnTo>
                        <a:pt x="0" y="2093"/>
                      </a:lnTo>
                      <a:lnTo>
                        <a:pt x="324" y="2096"/>
                      </a:lnTo>
                      <a:lnTo>
                        <a:pt x="34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3" name="Google Shape;3253;p16"/>
                <p:cNvSpPr/>
                <p:nvPr/>
              </p:nvSpPr>
              <p:spPr>
                <a:xfrm>
                  <a:off x="2207425" y="3572275"/>
                  <a:ext cx="8400" cy="2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986" extrusionOk="0">
                      <a:moveTo>
                        <a:pt x="335" y="1"/>
                      </a:moveTo>
                      <a:lnTo>
                        <a:pt x="12" y="4"/>
                      </a:lnTo>
                      <a:lnTo>
                        <a:pt x="1" y="986"/>
                      </a:lnTo>
                      <a:lnTo>
                        <a:pt x="321" y="986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4" name="Google Shape;3254;p16"/>
                <p:cNvSpPr/>
                <p:nvPr/>
              </p:nvSpPr>
              <p:spPr>
                <a:xfrm>
                  <a:off x="2399575" y="3570125"/>
                  <a:ext cx="8050" cy="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00" extrusionOk="0">
                      <a:moveTo>
                        <a:pt x="321" y="1"/>
                      </a:moveTo>
                      <a:lnTo>
                        <a:pt x="0" y="3"/>
                      </a:lnTo>
                      <a:lnTo>
                        <a:pt x="0" y="1100"/>
                      </a:lnTo>
                      <a:lnTo>
                        <a:pt x="318" y="1100"/>
                      </a:lnTo>
                      <a:lnTo>
                        <a:pt x="32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5" name="Google Shape;3255;p16"/>
                <p:cNvSpPr/>
                <p:nvPr/>
              </p:nvSpPr>
              <p:spPr>
                <a:xfrm>
                  <a:off x="2302200" y="3571175"/>
                  <a:ext cx="8275" cy="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1044" extrusionOk="0">
                      <a:moveTo>
                        <a:pt x="330" y="0"/>
                      </a:moveTo>
                      <a:lnTo>
                        <a:pt x="9" y="3"/>
                      </a:lnTo>
                      <a:lnTo>
                        <a:pt x="1" y="1044"/>
                      </a:lnTo>
                      <a:lnTo>
                        <a:pt x="322" y="1044"/>
                      </a:lnTo>
                      <a:lnTo>
                        <a:pt x="33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6" name="Google Shape;3256;p16"/>
                <p:cNvSpPr/>
                <p:nvPr/>
              </p:nvSpPr>
              <p:spPr>
                <a:xfrm>
                  <a:off x="2256050" y="3603400"/>
                  <a:ext cx="8450" cy="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99" extrusionOk="0">
                      <a:moveTo>
                        <a:pt x="17" y="0"/>
                      </a:moveTo>
                      <a:lnTo>
                        <a:pt x="0" y="2098"/>
                      </a:lnTo>
                      <a:lnTo>
                        <a:pt x="324" y="2098"/>
                      </a:lnTo>
                      <a:lnTo>
                        <a:pt x="338" y="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7" name="Google Shape;3257;p16"/>
                <p:cNvSpPr/>
                <p:nvPr/>
              </p:nvSpPr>
              <p:spPr>
                <a:xfrm>
                  <a:off x="2329275" y="3748125"/>
                  <a:ext cx="84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525" extrusionOk="0">
                      <a:moveTo>
                        <a:pt x="14" y="0"/>
                      </a:moveTo>
                      <a:lnTo>
                        <a:pt x="0" y="2525"/>
                      </a:lnTo>
                      <a:lnTo>
                        <a:pt x="324" y="2525"/>
                      </a:lnTo>
                      <a:lnTo>
                        <a:pt x="338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8" name="Google Shape;3258;p16"/>
                <p:cNvSpPr/>
                <p:nvPr/>
              </p:nvSpPr>
              <p:spPr>
                <a:xfrm>
                  <a:off x="2183300" y="3747775"/>
                  <a:ext cx="89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25" extrusionOk="0">
                      <a:moveTo>
                        <a:pt x="31" y="0"/>
                      </a:moveTo>
                      <a:lnTo>
                        <a:pt x="0" y="2525"/>
                      </a:lnTo>
                      <a:lnTo>
                        <a:pt x="329" y="2525"/>
                      </a:ln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9" name="Google Shape;3259;p16"/>
                <p:cNvSpPr/>
                <p:nvPr/>
              </p:nvSpPr>
              <p:spPr>
                <a:xfrm>
                  <a:off x="2151000" y="3817375"/>
                  <a:ext cx="9175" cy="6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662" extrusionOk="0">
                      <a:moveTo>
                        <a:pt x="40" y="0"/>
                      </a:moveTo>
                      <a:lnTo>
                        <a:pt x="1" y="2662"/>
                      </a:lnTo>
                      <a:lnTo>
                        <a:pt x="330" y="2662"/>
                      </a:lnTo>
                      <a:lnTo>
                        <a:pt x="366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0" name="Google Shape;3260;p16"/>
                <p:cNvSpPr/>
                <p:nvPr/>
              </p:nvSpPr>
              <p:spPr>
                <a:xfrm>
                  <a:off x="2208050" y="3662125"/>
                  <a:ext cx="9025" cy="7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3170" extrusionOk="0">
                      <a:moveTo>
                        <a:pt x="37" y="0"/>
                      </a:moveTo>
                      <a:lnTo>
                        <a:pt x="1" y="3169"/>
                      </a:lnTo>
                      <a:lnTo>
                        <a:pt x="330" y="3169"/>
                      </a:lnTo>
                      <a:lnTo>
                        <a:pt x="36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1" name="Google Shape;3261;p16"/>
                <p:cNvSpPr/>
                <p:nvPr/>
              </p:nvSpPr>
              <p:spPr>
                <a:xfrm>
                  <a:off x="2382475" y="3662675"/>
                  <a:ext cx="8400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7" extrusionOk="0">
                      <a:moveTo>
                        <a:pt x="12" y="1"/>
                      </a:moveTo>
                      <a:lnTo>
                        <a:pt x="1" y="3167"/>
                      </a:lnTo>
                      <a:lnTo>
                        <a:pt x="327" y="3167"/>
                      </a:lnTo>
                      <a:lnTo>
                        <a:pt x="336" y="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2" name="Google Shape;3262;p16"/>
                <p:cNvSpPr/>
                <p:nvPr/>
              </p:nvSpPr>
              <p:spPr>
                <a:xfrm>
                  <a:off x="2300750" y="3662475"/>
                  <a:ext cx="8675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3167" extrusionOk="0">
                      <a:moveTo>
                        <a:pt x="25" y="0"/>
                      </a:moveTo>
                      <a:lnTo>
                        <a:pt x="0" y="3167"/>
                      </a:lnTo>
                      <a:lnTo>
                        <a:pt x="324" y="3167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3" name="Google Shape;3263;p16"/>
                <p:cNvSpPr/>
                <p:nvPr/>
              </p:nvSpPr>
              <p:spPr>
                <a:xfrm>
                  <a:off x="2376700" y="3817850"/>
                  <a:ext cx="8250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63" extrusionOk="0">
                      <a:moveTo>
                        <a:pt x="6" y="1"/>
                      </a:moveTo>
                      <a:lnTo>
                        <a:pt x="0" y="2659"/>
                      </a:lnTo>
                      <a:lnTo>
                        <a:pt x="324" y="2662"/>
                      </a:lnTo>
                      <a:lnTo>
                        <a:pt x="330" y="6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4" name="Google Shape;3264;p16"/>
                <p:cNvSpPr/>
                <p:nvPr/>
              </p:nvSpPr>
              <p:spPr>
                <a:xfrm>
                  <a:off x="2169350" y="3890525"/>
                  <a:ext cx="8950" cy="5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236" extrusionOk="0">
                      <a:moveTo>
                        <a:pt x="28" y="1"/>
                      </a:moveTo>
                      <a:lnTo>
                        <a:pt x="0" y="2235"/>
                      </a:lnTo>
                      <a:lnTo>
                        <a:pt x="330" y="2235"/>
                      </a:lnTo>
                      <a:lnTo>
                        <a:pt x="357" y="4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5" name="Google Shape;3265;p16"/>
                <p:cNvSpPr/>
                <p:nvPr/>
              </p:nvSpPr>
              <p:spPr>
                <a:xfrm>
                  <a:off x="2316450" y="3890875"/>
                  <a:ext cx="845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27" extrusionOk="0">
                      <a:moveTo>
                        <a:pt x="14" y="1"/>
                      </a:moveTo>
                      <a:lnTo>
                        <a:pt x="0" y="2227"/>
                      </a:lnTo>
                      <a:lnTo>
                        <a:pt x="326" y="222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6" name="Google Shape;3266;p16"/>
                <p:cNvSpPr/>
                <p:nvPr/>
              </p:nvSpPr>
              <p:spPr>
                <a:xfrm>
                  <a:off x="2370700" y="3953300"/>
                  <a:ext cx="8475" cy="5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158" extrusionOk="0">
                      <a:moveTo>
                        <a:pt x="9" y="1"/>
                      </a:moveTo>
                      <a:lnTo>
                        <a:pt x="0" y="2157"/>
                      </a:lnTo>
                      <a:lnTo>
                        <a:pt x="330" y="2157"/>
                      </a:lnTo>
                      <a:lnTo>
                        <a:pt x="338" y="3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7" name="Google Shape;3267;p16"/>
                <p:cNvSpPr/>
                <p:nvPr/>
              </p:nvSpPr>
              <p:spPr>
                <a:xfrm>
                  <a:off x="2132250" y="4083375"/>
                  <a:ext cx="309050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2" h="241" extrusionOk="0">
                      <a:moveTo>
                        <a:pt x="14" y="1"/>
                      </a:moveTo>
                      <a:lnTo>
                        <a:pt x="0" y="232"/>
                      </a:lnTo>
                      <a:lnTo>
                        <a:pt x="3460" y="232"/>
                      </a:lnTo>
                      <a:lnTo>
                        <a:pt x="8955" y="238"/>
                      </a:lnTo>
                      <a:lnTo>
                        <a:pt x="9282" y="238"/>
                      </a:lnTo>
                      <a:lnTo>
                        <a:pt x="12362" y="240"/>
                      </a:lnTo>
                      <a:lnTo>
                        <a:pt x="12359" y="6"/>
                      </a:lnTo>
                      <a:lnTo>
                        <a:pt x="10652" y="6"/>
                      </a:lnTo>
                      <a:lnTo>
                        <a:pt x="87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8" name="Google Shape;3268;p16"/>
                <p:cNvSpPr/>
                <p:nvPr/>
              </p:nvSpPr>
              <p:spPr>
                <a:xfrm>
                  <a:off x="2139425" y="3946325"/>
                  <a:ext cx="29880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2" h="283" extrusionOk="0">
                      <a:moveTo>
                        <a:pt x="14" y="1"/>
                      </a:moveTo>
                      <a:lnTo>
                        <a:pt x="1" y="268"/>
                      </a:lnTo>
                      <a:lnTo>
                        <a:pt x="4367" y="271"/>
                      </a:lnTo>
                      <a:lnTo>
                        <a:pt x="4696" y="274"/>
                      </a:lnTo>
                      <a:lnTo>
                        <a:pt x="9260" y="280"/>
                      </a:lnTo>
                      <a:lnTo>
                        <a:pt x="9589" y="282"/>
                      </a:lnTo>
                      <a:lnTo>
                        <a:pt x="11952" y="282"/>
                      </a:lnTo>
                      <a:lnTo>
                        <a:pt x="11946" y="17"/>
                      </a:lnTo>
                      <a:lnTo>
                        <a:pt x="7407" y="9"/>
                      </a:lnTo>
                      <a:lnTo>
                        <a:pt x="7081" y="9"/>
                      </a:lnTo>
                      <a:lnTo>
                        <a:pt x="1527" y="3"/>
                      </a:lnTo>
                      <a:lnTo>
                        <a:pt x="1197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9" name="Google Shape;3269;p16"/>
                <p:cNvSpPr/>
                <p:nvPr/>
              </p:nvSpPr>
              <p:spPr>
                <a:xfrm>
                  <a:off x="2146675" y="3810825"/>
                  <a:ext cx="28842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7" h="291" extrusionOk="0">
                      <a:moveTo>
                        <a:pt x="15" y="0"/>
                      </a:moveTo>
                      <a:lnTo>
                        <a:pt x="1" y="262"/>
                      </a:lnTo>
                      <a:lnTo>
                        <a:pt x="213" y="262"/>
                      </a:lnTo>
                      <a:lnTo>
                        <a:pt x="539" y="265"/>
                      </a:lnTo>
                      <a:lnTo>
                        <a:pt x="4905" y="273"/>
                      </a:lnTo>
                      <a:lnTo>
                        <a:pt x="5229" y="276"/>
                      </a:lnTo>
                      <a:lnTo>
                        <a:pt x="9207" y="282"/>
                      </a:lnTo>
                      <a:lnTo>
                        <a:pt x="9531" y="287"/>
                      </a:lnTo>
                      <a:lnTo>
                        <a:pt x="11536" y="290"/>
                      </a:lnTo>
                      <a:lnTo>
                        <a:pt x="11534" y="28"/>
                      </a:lnTo>
                      <a:lnTo>
                        <a:pt x="11149" y="28"/>
                      </a:lnTo>
                      <a:lnTo>
                        <a:pt x="7628" y="17"/>
                      </a:lnTo>
                      <a:lnTo>
                        <a:pt x="7304" y="17"/>
                      </a:lnTo>
                      <a:lnTo>
                        <a:pt x="1794" y="3"/>
                      </a:lnTo>
                      <a:lnTo>
                        <a:pt x="1465" y="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0" name="Google Shape;3270;p16"/>
                <p:cNvSpPr/>
                <p:nvPr/>
              </p:nvSpPr>
              <p:spPr>
                <a:xfrm>
                  <a:off x="2136225" y="4007000"/>
                  <a:ext cx="3034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36" h="280" extrusionOk="0">
                      <a:moveTo>
                        <a:pt x="14" y="1"/>
                      </a:moveTo>
                      <a:lnTo>
                        <a:pt x="0" y="269"/>
                      </a:lnTo>
                      <a:lnTo>
                        <a:pt x="753" y="269"/>
                      </a:lnTo>
                      <a:lnTo>
                        <a:pt x="10501" y="280"/>
                      </a:lnTo>
                      <a:lnTo>
                        <a:pt x="12136" y="280"/>
                      </a:lnTo>
                      <a:lnTo>
                        <a:pt x="12130" y="15"/>
                      </a:lnTo>
                      <a:lnTo>
                        <a:pt x="9709" y="9"/>
                      </a:lnTo>
                      <a:lnTo>
                        <a:pt x="9379" y="9"/>
                      </a:lnTo>
                      <a:lnTo>
                        <a:pt x="4801" y="6"/>
                      </a:lnTo>
                      <a:lnTo>
                        <a:pt x="4475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1" name="Google Shape;3271;p16"/>
                <p:cNvSpPr/>
                <p:nvPr/>
              </p:nvSpPr>
              <p:spPr>
                <a:xfrm>
                  <a:off x="2142850" y="3883900"/>
                  <a:ext cx="2939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7" h="286" extrusionOk="0">
                      <a:moveTo>
                        <a:pt x="14" y="1"/>
                      </a:moveTo>
                      <a:lnTo>
                        <a:pt x="0" y="266"/>
                      </a:lnTo>
                      <a:lnTo>
                        <a:pt x="1088" y="266"/>
                      </a:lnTo>
                      <a:lnTo>
                        <a:pt x="1417" y="269"/>
                      </a:lnTo>
                      <a:lnTo>
                        <a:pt x="6958" y="280"/>
                      </a:lnTo>
                      <a:lnTo>
                        <a:pt x="7282" y="280"/>
                      </a:lnTo>
                      <a:lnTo>
                        <a:pt x="11756" y="285"/>
                      </a:lnTo>
                      <a:lnTo>
                        <a:pt x="11754" y="23"/>
                      </a:lnTo>
                      <a:lnTo>
                        <a:pt x="9678" y="20"/>
                      </a:lnTo>
                      <a:lnTo>
                        <a:pt x="9354" y="17"/>
                      </a:lnTo>
                      <a:lnTo>
                        <a:pt x="5359" y="9"/>
                      </a:lnTo>
                      <a:lnTo>
                        <a:pt x="5066" y="9"/>
                      </a:lnTo>
                      <a:lnTo>
                        <a:pt x="65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2" name="Google Shape;3272;p16"/>
                <p:cNvSpPr/>
                <p:nvPr/>
              </p:nvSpPr>
              <p:spPr>
                <a:xfrm>
                  <a:off x="2150375" y="3741150"/>
                  <a:ext cx="283125" cy="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5" h="293" extrusionOk="0">
                      <a:moveTo>
                        <a:pt x="14" y="0"/>
                      </a:moveTo>
                      <a:lnTo>
                        <a:pt x="1" y="262"/>
                      </a:lnTo>
                      <a:lnTo>
                        <a:pt x="1348" y="265"/>
                      </a:lnTo>
                      <a:lnTo>
                        <a:pt x="1674" y="265"/>
                      </a:lnTo>
                      <a:lnTo>
                        <a:pt x="7170" y="279"/>
                      </a:lnTo>
                      <a:lnTo>
                        <a:pt x="7494" y="285"/>
                      </a:lnTo>
                      <a:lnTo>
                        <a:pt x="11006" y="293"/>
                      </a:lnTo>
                      <a:lnTo>
                        <a:pt x="11324" y="293"/>
                      </a:lnTo>
                      <a:lnTo>
                        <a:pt x="11321" y="34"/>
                      </a:lnTo>
                      <a:lnTo>
                        <a:pt x="9611" y="28"/>
                      </a:lnTo>
                      <a:lnTo>
                        <a:pt x="9285" y="28"/>
                      </a:lnTo>
                      <a:lnTo>
                        <a:pt x="6339" y="20"/>
                      </a:lnTo>
                      <a:lnTo>
                        <a:pt x="6015" y="20"/>
                      </a:lnTo>
                      <a:lnTo>
                        <a:pt x="2637" y="8"/>
                      </a:lnTo>
                      <a:lnTo>
                        <a:pt x="2308" y="8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3" name="Google Shape;3273;p16"/>
                <p:cNvSpPr/>
                <p:nvPr/>
              </p:nvSpPr>
              <p:spPr>
                <a:xfrm>
                  <a:off x="2157975" y="3596625"/>
                  <a:ext cx="272250" cy="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0" h="300" extrusionOk="0">
                      <a:moveTo>
                        <a:pt x="20" y="1"/>
                      </a:moveTo>
                      <a:lnTo>
                        <a:pt x="1" y="257"/>
                      </a:lnTo>
                      <a:lnTo>
                        <a:pt x="628" y="263"/>
                      </a:lnTo>
                      <a:lnTo>
                        <a:pt x="952" y="263"/>
                      </a:lnTo>
                      <a:lnTo>
                        <a:pt x="3940" y="271"/>
                      </a:lnTo>
                      <a:lnTo>
                        <a:pt x="4261" y="277"/>
                      </a:lnTo>
                      <a:lnTo>
                        <a:pt x="8320" y="294"/>
                      </a:lnTo>
                      <a:lnTo>
                        <a:pt x="8641" y="294"/>
                      </a:lnTo>
                      <a:lnTo>
                        <a:pt x="10889" y="299"/>
                      </a:lnTo>
                      <a:lnTo>
                        <a:pt x="10889" y="299"/>
                      </a:lnTo>
                      <a:lnTo>
                        <a:pt x="10886" y="42"/>
                      </a:lnTo>
                      <a:lnTo>
                        <a:pt x="9982" y="40"/>
                      </a:lnTo>
                      <a:lnTo>
                        <a:pt x="9664" y="40"/>
                      </a:lnTo>
                      <a:lnTo>
                        <a:pt x="6091" y="26"/>
                      </a:lnTo>
                      <a:lnTo>
                        <a:pt x="5770" y="26"/>
                      </a:lnTo>
                      <a:lnTo>
                        <a:pt x="2299" y="12"/>
                      </a:lnTo>
                      <a:lnTo>
                        <a:pt x="1979" y="12"/>
                      </a:lnTo>
                      <a:lnTo>
                        <a:pt x="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4" name="Google Shape;3274;p16"/>
                <p:cNvSpPr/>
                <p:nvPr/>
              </p:nvSpPr>
              <p:spPr>
                <a:xfrm>
                  <a:off x="2154975" y="3655500"/>
                  <a:ext cx="2766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" h="296" extrusionOk="0">
                      <a:moveTo>
                        <a:pt x="12" y="0"/>
                      </a:moveTo>
                      <a:lnTo>
                        <a:pt x="1" y="257"/>
                      </a:lnTo>
                      <a:lnTo>
                        <a:pt x="2160" y="265"/>
                      </a:lnTo>
                      <a:lnTo>
                        <a:pt x="2484" y="265"/>
                      </a:lnTo>
                      <a:lnTo>
                        <a:pt x="5856" y="279"/>
                      </a:lnTo>
                      <a:lnTo>
                        <a:pt x="6177" y="279"/>
                      </a:lnTo>
                      <a:lnTo>
                        <a:pt x="9112" y="288"/>
                      </a:lnTo>
                      <a:lnTo>
                        <a:pt x="9436" y="293"/>
                      </a:lnTo>
                      <a:lnTo>
                        <a:pt x="11065" y="296"/>
                      </a:lnTo>
                      <a:lnTo>
                        <a:pt x="11059" y="36"/>
                      </a:lnTo>
                      <a:lnTo>
                        <a:pt x="8752" y="31"/>
                      </a:lnTo>
                      <a:lnTo>
                        <a:pt x="8431" y="28"/>
                      </a:lnTo>
                      <a:lnTo>
                        <a:pt x="4367" y="14"/>
                      </a:lnTo>
                      <a:lnTo>
                        <a:pt x="4043" y="14"/>
                      </a:lnTo>
                      <a:lnTo>
                        <a:pt x="1047" y="3"/>
                      </a:lnTo>
                      <a:lnTo>
                        <a:pt x="7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5" name="Google Shape;3275;p16"/>
                <p:cNvSpPr/>
                <p:nvPr/>
              </p:nvSpPr>
              <p:spPr>
                <a:xfrm>
                  <a:off x="1959425" y="4657800"/>
                  <a:ext cx="9425" cy="1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656" extrusionOk="0">
                      <a:moveTo>
                        <a:pt x="45" y="0"/>
                      </a:moveTo>
                      <a:lnTo>
                        <a:pt x="0" y="656"/>
                      </a:lnTo>
                      <a:lnTo>
                        <a:pt x="332" y="656"/>
                      </a:lnTo>
                      <a:lnTo>
                        <a:pt x="37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6" name="Google Shape;3276;p16"/>
                <p:cNvSpPr/>
                <p:nvPr/>
              </p:nvSpPr>
              <p:spPr>
                <a:xfrm>
                  <a:off x="2105600" y="4657800"/>
                  <a:ext cx="880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24" extrusionOk="0">
                      <a:moveTo>
                        <a:pt x="23" y="0"/>
                      </a:moveTo>
                      <a:lnTo>
                        <a:pt x="0" y="324"/>
                      </a:lnTo>
                      <a:lnTo>
                        <a:pt x="332" y="324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7" name="Google Shape;3277;p16"/>
                <p:cNvSpPr/>
                <p:nvPr/>
              </p:nvSpPr>
              <p:spPr>
                <a:xfrm>
                  <a:off x="1902775" y="4644550"/>
                  <a:ext cx="24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05" extrusionOk="0">
                      <a:moveTo>
                        <a:pt x="98" y="0"/>
                      </a:moveTo>
                      <a:lnTo>
                        <a:pt x="1" y="304"/>
                      </a:lnTo>
                      <a:lnTo>
                        <a:pt x="73" y="304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8" name="Google Shape;3278;p16"/>
                <p:cNvSpPr/>
                <p:nvPr/>
              </p:nvSpPr>
              <p:spPr>
                <a:xfrm>
                  <a:off x="2149050" y="4583450"/>
                  <a:ext cx="12575" cy="6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749" extrusionOk="0">
                      <a:moveTo>
                        <a:pt x="173" y="0"/>
                      </a:moveTo>
                      <a:lnTo>
                        <a:pt x="1" y="2748"/>
                      </a:lnTo>
                      <a:lnTo>
                        <a:pt x="332" y="2748"/>
                      </a:lnTo>
                      <a:lnTo>
                        <a:pt x="503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9" name="Google Shape;3279;p16"/>
                <p:cNvSpPr/>
                <p:nvPr/>
              </p:nvSpPr>
              <p:spPr>
                <a:xfrm>
                  <a:off x="2003425" y="4535800"/>
                  <a:ext cx="11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" h="1639" extrusionOk="0">
                      <a:moveTo>
                        <a:pt x="137" y="1"/>
                      </a:moveTo>
                      <a:lnTo>
                        <a:pt x="0" y="1638"/>
                      </a:lnTo>
                      <a:lnTo>
                        <a:pt x="330" y="1638"/>
                      </a:lnTo>
                      <a:lnTo>
                        <a:pt x="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0" name="Google Shape;3280;p16"/>
                <p:cNvSpPr/>
                <p:nvPr/>
              </p:nvSpPr>
              <p:spPr>
                <a:xfrm>
                  <a:off x="2031250" y="4389900"/>
                  <a:ext cx="126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2623" extrusionOk="0">
                      <a:moveTo>
                        <a:pt x="182" y="1"/>
                      </a:moveTo>
                      <a:lnTo>
                        <a:pt x="1" y="2623"/>
                      </a:lnTo>
                      <a:lnTo>
                        <a:pt x="324" y="262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1" name="Google Shape;3281;p16"/>
                <p:cNvSpPr/>
                <p:nvPr/>
              </p:nvSpPr>
              <p:spPr>
                <a:xfrm>
                  <a:off x="2192350" y="4321275"/>
                  <a:ext cx="11975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2489" extrusionOk="0">
                      <a:moveTo>
                        <a:pt x="154" y="0"/>
                      </a:moveTo>
                      <a:lnTo>
                        <a:pt x="1" y="2489"/>
                      </a:lnTo>
                      <a:lnTo>
                        <a:pt x="325" y="2489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2" name="Google Shape;3282;p16"/>
                <p:cNvSpPr/>
                <p:nvPr/>
              </p:nvSpPr>
              <p:spPr>
                <a:xfrm>
                  <a:off x="2142075" y="4178650"/>
                  <a:ext cx="11475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2065" extrusionOk="0">
                      <a:moveTo>
                        <a:pt x="132" y="0"/>
                      </a:moveTo>
                      <a:lnTo>
                        <a:pt x="1" y="2065"/>
                      </a:lnTo>
                      <a:lnTo>
                        <a:pt x="324" y="2065"/>
                      </a:lnTo>
                      <a:lnTo>
                        <a:pt x="4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3" name="Google Shape;3283;p16"/>
                <p:cNvSpPr/>
                <p:nvPr/>
              </p:nvSpPr>
              <p:spPr>
                <a:xfrm>
                  <a:off x="2330875" y="4179000"/>
                  <a:ext cx="12725" cy="5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062" extrusionOk="0">
                      <a:moveTo>
                        <a:pt x="0" y="0"/>
                      </a:moveTo>
                      <a:lnTo>
                        <a:pt x="182" y="2062"/>
                      </a:lnTo>
                      <a:lnTo>
                        <a:pt x="508" y="2062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4" name="Google Shape;3284;p16"/>
                <p:cNvSpPr/>
                <p:nvPr/>
              </p:nvSpPr>
              <p:spPr>
                <a:xfrm>
                  <a:off x="2461850" y="4179425"/>
                  <a:ext cx="12575" cy="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054" extrusionOk="0">
                      <a:moveTo>
                        <a:pt x="1" y="0"/>
                      </a:moveTo>
                      <a:lnTo>
                        <a:pt x="179" y="2053"/>
                      </a:lnTo>
                      <a:lnTo>
                        <a:pt x="503" y="2053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5" name="Google Shape;3285;p16"/>
                <p:cNvSpPr/>
                <p:nvPr/>
              </p:nvSpPr>
              <p:spPr>
                <a:xfrm>
                  <a:off x="2179400" y="4144600"/>
                  <a:ext cx="9850" cy="2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112" extrusionOk="0">
                      <a:moveTo>
                        <a:pt x="70" y="1"/>
                      </a:moveTo>
                      <a:lnTo>
                        <a:pt x="0" y="1111"/>
                      </a:lnTo>
                      <a:lnTo>
                        <a:pt x="321" y="1111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6" name="Google Shape;3286;p16"/>
                <p:cNvSpPr/>
                <p:nvPr/>
              </p:nvSpPr>
              <p:spPr>
                <a:xfrm>
                  <a:off x="2032300" y="4179425"/>
                  <a:ext cx="11600" cy="5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2031" extrusionOk="0">
                      <a:moveTo>
                        <a:pt x="143" y="0"/>
                      </a:moveTo>
                      <a:lnTo>
                        <a:pt x="0" y="2025"/>
                      </a:lnTo>
                      <a:lnTo>
                        <a:pt x="321" y="2031"/>
                      </a:lnTo>
                      <a:lnTo>
                        <a:pt x="4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7" name="Google Shape;3287;p16"/>
                <p:cNvSpPr/>
                <p:nvPr/>
              </p:nvSpPr>
              <p:spPr>
                <a:xfrm>
                  <a:off x="2096125" y="4321200"/>
                  <a:ext cx="12300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2490" extrusionOk="0">
                      <a:moveTo>
                        <a:pt x="167" y="1"/>
                      </a:moveTo>
                      <a:lnTo>
                        <a:pt x="0" y="2489"/>
                      </a:lnTo>
                      <a:lnTo>
                        <a:pt x="329" y="2489"/>
                      </a:lnTo>
                      <a:lnTo>
                        <a:pt x="49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8" name="Google Shape;3288;p16"/>
                <p:cNvSpPr/>
                <p:nvPr/>
              </p:nvSpPr>
              <p:spPr>
                <a:xfrm>
                  <a:off x="1984525" y="4236475"/>
                  <a:ext cx="84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125" extrusionOk="0">
                      <a:moveTo>
                        <a:pt x="148" y="0"/>
                      </a:moveTo>
                      <a:lnTo>
                        <a:pt x="0" y="3125"/>
                      </a:lnTo>
                      <a:lnTo>
                        <a:pt x="112" y="312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9" name="Google Shape;3289;p16"/>
                <p:cNvSpPr/>
                <p:nvPr/>
              </p:nvSpPr>
              <p:spPr>
                <a:xfrm>
                  <a:off x="2153650" y="4236675"/>
                  <a:ext cx="130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3126" extrusionOk="0">
                      <a:moveTo>
                        <a:pt x="204" y="0"/>
                      </a:moveTo>
                      <a:lnTo>
                        <a:pt x="1" y="3125"/>
                      </a:lnTo>
                      <a:lnTo>
                        <a:pt x="324" y="3125"/>
                      </a:lnTo>
                      <a:lnTo>
                        <a:pt x="5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0" name="Google Shape;3290;p16"/>
                <p:cNvSpPr/>
                <p:nvPr/>
              </p:nvSpPr>
              <p:spPr>
                <a:xfrm>
                  <a:off x="2404100" y="4237025"/>
                  <a:ext cx="138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3125" extrusionOk="0">
                      <a:moveTo>
                        <a:pt x="1" y="0"/>
                      </a:moveTo>
                      <a:lnTo>
                        <a:pt x="230" y="3125"/>
                      </a:lnTo>
                      <a:lnTo>
                        <a:pt x="553" y="3125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1" name="Google Shape;3291;p16"/>
                <p:cNvSpPr/>
                <p:nvPr/>
              </p:nvSpPr>
              <p:spPr>
                <a:xfrm>
                  <a:off x="2292650" y="4236875"/>
                  <a:ext cx="137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3126" extrusionOk="0">
                      <a:moveTo>
                        <a:pt x="1" y="1"/>
                      </a:moveTo>
                      <a:lnTo>
                        <a:pt x="227" y="3125"/>
                      </a:lnTo>
                      <a:lnTo>
                        <a:pt x="550" y="312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2" name="Google Shape;3292;p16"/>
                <p:cNvSpPr/>
                <p:nvPr/>
              </p:nvSpPr>
              <p:spPr>
                <a:xfrm>
                  <a:off x="2071900" y="4236600"/>
                  <a:ext cx="1342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3126" extrusionOk="0">
                      <a:moveTo>
                        <a:pt x="213" y="1"/>
                      </a:moveTo>
                      <a:lnTo>
                        <a:pt x="1" y="3125"/>
                      </a:lnTo>
                      <a:lnTo>
                        <a:pt x="325" y="3125"/>
                      </a:lnTo>
                      <a:lnTo>
                        <a:pt x="53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3" name="Google Shape;3293;p16"/>
                <p:cNvSpPr/>
                <p:nvPr/>
              </p:nvSpPr>
              <p:spPr>
                <a:xfrm>
                  <a:off x="2509550" y="4237225"/>
                  <a:ext cx="13500" cy="7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3120" extrusionOk="0">
                      <a:moveTo>
                        <a:pt x="1" y="1"/>
                      </a:moveTo>
                      <a:lnTo>
                        <a:pt x="216" y="3120"/>
                      </a:lnTo>
                      <a:lnTo>
                        <a:pt x="539" y="3120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4" name="Google Shape;3294;p16"/>
                <p:cNvSpPr/>
                <p:nvPr/>
              </p:nvSpPr>
              <p:spPr>
                <a:xfrm>
                  <a:off x="2470725" y="4321625"/>
                  <a:ext cx="9000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" h="2489" extrusionOk="0">
                      <a:moveTo>
                        <a:pt x="0" y="0"/>
                      </a:moveTo>
                      <a:lnTo>
                        <a:pt x="36" y="2486"/>
                      </a:lnTo>
                      <a:lnTo>
                        <a:pt x="360" y="2489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5" name="Google Shape;3295;p16"/>
                <p:cNvSpPr/>
                <p:nvPr/>
              </p:nvSpPr>
              <p:spPr>
                <a:xfrm>
                  <a:off x="2139225" y="4389975"/>
                  <a:ext cx="123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" h="2623" extrusionOk="0">
                      <a:moveTo>
                        <a:pt x="168" y="0"/>
                      </a:moveTo>
                      <a:lnTo>
                        <a:pt x="0" y="2623"/>
                      </a:lnTo>
                      <a:lnTo>
                        <a:pt x="324" y="2623"/>
                      </a:lnTo>
                      <a:lnTo>
                        <a:pt x="49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6" name="Google Shape;3296;p16"/>
                <p:cNvSpPr/>
                <p:nvPr/>
              </p:nvSpPr>
              <p:spPr>
                <a:xfrm>
                  <a:off x="2507325" y="4390325"/>
                  <a:ext cx="9025" cy="6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620" extrusionOk="0">
                      <a:moveTo>
                        <a:pt x="1" y="0"/>
                      </a:moveTo>
                      <a:lnTo>
                        <a:pt x="37" y="2620"/>
                      </a:lnTo>
                      <a:lnTo>
                        <a:pt x="361" y="2620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7" name="Google Shape;3297;p16"/>
                <p:cNvSpPr/>
                <p:nvPr/>
              </p:nvSpPr>
              <p:spPr>
                <a:xfrm>
                  <a:off x="24820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8" name="Google Shape;3298;p16"/>
                <p:cNvSpPr/>
                <p:nvPr/>
              </p:nvSpPr>
              <p:spPr>
                <a:xfrm>
                  <a:off x="25818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2" y="2746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9" name="Google Shape;3299;p16"/>
                <p:cNvSpPr/>
                <p:nvPr/>
              </p:nvSpPr>
              <p:spPr>
                <a:xfrm>
                  <a:off x="2075200" y="4461950"/>
                  <a:ext cx="118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46" extrusionOk="0">
                      <a:moveTo>
                        <a:pt x="151" y="0"/>
                      </a:moveTo>
                      <a:lnTo>
                        <a:pt x="0" y="2645"/>
                      </a:lnTo>
                      <a:lnTo>
                        <a:pt x="324" y="2645"/>
                      </a:lnTo>
                      <a:lnTo>
                        <a:pt x="47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0" name="Google Shape;3300;p16"/>
                <p:cNvSpPr/>
                <p:nvPr/>
              </p:nvSpPr>
              <p:spPr>
                <a:xfrm>
                  <a:off x="2489750" y="4462300"/>
                  <a:ext cx="109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2646" extrusionOk="0">
                      <a:moveTo>
                        <a:pt x="1" y="0"/>
                      </a:moveTo>
                      <a:lnTo>
                        <a:pt x="112" y="2645"/>
                      </a:lnTo>
                      <a:lnTo>
                        <a:pt x="439" y="2645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1" name="Google Shape;3301;p16"/>
                <p:cNvSpPr/>
                <p:nvPr/>
              </p:nvSpPr>
              <p:spPr>
                <a:xfrm>
                  <a:off x="2541375" y="4536150"/>
                  <a:ext cx="11600" cy="4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1636" extrusionOk="0">
                      <a:moveTo>
                        <a:pt x="0" y="1"/>
                      </a:moveTo>
                      <a:lnTo>
                        <a:pt x="137" y="1636"/>
                      </a:lnTo>
                      <a:lnTo>
                        <a:pt x="463" y="1636"/>
                      </a:lnTo>
                      <a:lnTo>
                        <a:pt x="3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2" name="Google Shape;3302;p16"/>
                <p:cNvSpPr/>
                <p:nvPr/>
              </p:nvSpPr>
              <p:spPr>
                <a:xfrm>
                  <a:off x="2126100" y="4535875"/>
                  <a:ext cx="112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42" extrusionOk="0">
                      <a:moveTo>
                        <a:pt x="123" y="1"/>
                      </a:moveTo>
                      <a:lnTo>
                        <a:pt x="1" y="1641"/>
                      </a:lnTo>
                      <a:lnTo>
                        <a:pt x="330" y="1641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3" name="Google Shape;3303;p16"/>
                <p:cNvSpPr/>
                <p:nvPr/>
              </p:nvSpPr>
              <p:spPr>
                <a:xfrm>
                  <a:off x="1900900" y="4652150"/>
                  <a:ext cx="749775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1" h="232" extrusionOk="0">
                      <a:moveTo>
                        <a:pt x="76" y="0"/>
                      </a:moveTo>
                      <a:lnTo>
                        <a:pt x="0" y="226"/>
                      </a:lnTo>
                      <a:lnTo>
                        <a:pt x="8540" y="226"/>
                      </a:lnTo>
                      <a:lnTo>
                        <a:pt x="29991" y="232"/>
                      </a:lnTo>
                      <a:lnTo>
                        <a:pt x="29921" y="3"/>
                      </a:lnTo>
                      <a:lnTo>
                        <a:pt x="23599" y="3"/>
                      </a:lnTo>
                      <a:lnTo>
                        <a:pt x="102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4" name="Google Shape;3304;p16"/>
                <p:cNvSpPr/>
                <p:nvPr/>
              </p:nvSpPr>
              <p:spPr>
                <a:xfrm>
                  <a:off x="1939600" y="4527925"/>
                  <a:ext cx="676125" cy="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5" h="333" extrusionOk="0">
                      <a:moveTo>
                        <a:pt x="1401" y="1"/>
                      </a:moveTo>
                      <a:lnTo>
                        <a:pt x="1387" y="280"/>
                      </a:lnTo>
                      <a:lnTo>
                        <a:pt x="12" y="280"/>
                      </a:lnTo>
                      <a:lnTo>
                        <a:pt x="1" y="313"/>
                      </a:lnTo>
                      <a:lnTo>
                        <a:pt x="2690" y="316"/>
                      </a:lnTo>
                      <a:lnTo>
                        <a:pt x="3014" y="316"/>
                      </a:lnTo>
                      <a:lnTo>
                        <a:pt x="7583" y="319"/>
                      </a:lnTo>
                      <a:lnTo>
                        <a:pt x="7910" y="319"/>
                      </a:lnTo>
                      <a:lnTo>
                        <a:pt x="24071" y="330"/>
                      </a:lnTo>
                      <a:lnTo>
                        <a:pt x="24397" y="330"/>
                      </a:lnTo>
                      <a:lnTo>
                        <a:pt x="27045" y="333"/>
                      </a:lnTo>
                      <a:lnTo>
                        <a:pt x="27045" y="333"/>
                      </a:lnTo>
                      <a:lnTo>
                        <a:pt x="26950" y="23"/>
                      </a:lnTo>
                      <a:lnTo>
                        <a:pt x="22445" y="20"/>
                      </a:lnTo>
                      <a:lnTo>
                        <a:pt x="22118" y="20"/>
                      </a:lnTo>
                      <a:lnTo>
                        <a:pt x="5748" y="6"/>
                      </a:lnTo>
                      <a:lnTo>
                        <a:pt x="5424" y="6"/>
                      </a:lnTo>
                      <a:lnTo>
                        <a:pt x="140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5" name="Google Shape;3305;p16"/>
                <p:cNvSpPr/>
                <p:nvPr/>
              </p:nvSpPr>
              <p:spPr>
                <a:xfrm>
                  <a:off x="1981025" y="4383200"/>
                  <a:ext cx="56747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9" h="286" extrusionOk="0">
                      <a:moveTo>
                        <a:pt x="12" y="1"/>
                      </a:moveTo>
                      <a:lnTo>
                        <a:pt x="1" y="263"/>
                      </a:lnTo>
                      <a:lnTo>
                        <a:pt x="2191" y="269"/>
                      </a:lnTo>
                      <a:lnTo>
                        <a:pt x="2515" y="269"/>
                      </a:lnTo>
                      <a:lnTo>
                        <a:pt x="6496" y="271"/>
                      </a:lnTo>
                      <a:lnTo>
                        <a:pt x="6822" y="271"/>
                      </a:lnTo>
                      <a:lnTo>
                        <a:pt x="21053" y="285"/>
                      </a:lnTo>
                      <a:lnTo>
                        <a:pt x="22699" y="285"/>
                      </a:lnTo>
                      <a:lnTo>
                        <a:pt x="22685" y="26"/>
                      </a:lnTo>
                      <a:lnTo>
                        <a:pt x="19948" y="26"/>
                      </a:lnTo>
                      <a:lnTo>
                        <a:pt x="19624" y="23"/>
                      </a:lnTo>
                      <a:lnTo>
                        <a:pt x="8778" y="12"/>
                      </a:lnTo>
                      <a:lnTo>
                        <a:pt x="8454" y="12"/>
                      </a:lnTo>
                      <a:lnTo>
                        <a:pt x="4933" y="9"/>
                      </a:lnTo>
                      <a:lnTo>
                        <a:pt x="4604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6" name="Google Shape;3306;p16"/>
                <p:cNvSpPr/>
                <p:nvPr/>
              </p:nvSpPr>
              <p:spPr>
                <a:xfrm>
                  <a:off x="1924550" y="4576750"/>
                  <a:ext cx="7047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89" h="277" extrusionOk="0">
                      <a:moveTo>
                        <a:pt x="84" y="0"/>
                      </a:moveTo>
                      <a:lnTo>
                        <a:pt x="0" y="263"/>
                      </a:lnTo>
                      <a:lnTo>
                        <a:pt x="9153" y="268"/>
                      </a:lnTo>
                      <a:lnTo>
                        <a:pt x="9483" y="268"/>
                      </a:lnTo>
                      <a:lnTo>
                        <a:pt x="22302" y="274"/>
                      </a:lnTo>
                      <a:lnTo>
                        <a:pt x="26618" y="274"/>
                      </a:lnTo>
                      <a:lnTo>
                        <a:pt x="28188" y="277"/>
                      </a:lnTo>
                      <a:lnTo>
                        <a:pt x="28110" y="17"/>
                      </a:lnTo>
                      <a:lnTo>
                        <a:pt x="25136" y="12"/>
                      </a:lnTo>
                      <a:lnTo>
                        <a:pt x="24810" y="12"/>
                      </a:lnTo>
                      <a:lnTo>
                        <a:pt x="8392" y="6"/>
                      </a:lnTo>
                      <a:lnTo>
                        <a:pt x="8063" y="6"/>
                      </a:lnTo>
                      <a:lnTo>
                        <a:pt x="348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7" name="Google Shape;3307;p16"/>
                <p:cNvSpPr/>
                <p:nvPr/>
              </p:nvSpPr>
              <p:spPr>
                <a:xfrm>
                  <a:off x="1977625" y="4455325"/>
                  <a:ext cx="57422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9" h="280" extrusionOk="0">
                      <a:moveTo>
                        <a:pt x="14" y="0"/>
                      </a:moveTo>
                      <a:lnTo>
                        <a:pt x="0" y="263"/>
                      </a:lnTo>
                      <a:lnTo>
                        <a:pt x="4054" y="265"/>
                      </a:lnTo>
                      <a:lnTo>
                        <a:pt x="4377" y="265"/>
                      </a:lnTo>
                      <a:lnTo>
                        <a:pt x="20486" y="279"/>
                      </a:lnTo>
                      <a:lnTo>
                        <a:pt x="22969" y="279"/>
                      </a:lnTo>
                      <a:lnTo>
                        <a:pt x="22957" y="23"/>
                      </a:lnTo>
                      <a:lnTo>
                        <a:pt x="21549" y="20"/>
                      </a:lnTo>
                      <a:lnTo>
                        <a:pt x="21225" y="20"/>
                      </a:lnTo>
                      <a:lnTo>
                        <a:pt x="6788" y="9"/>
                      </a:lnTo>
                      <a:lnTo>
                        <a:pt x="6464" y="9"/>
                      </a:lnTo>
                      <a:lnTo>
                        <a:pt x="2469" y="6"/>
                      </a:lnTo>
                      <a:lnTo>
                        <a:pt x="2146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8" name="Google Shape;3308;p16"/>
                <p:cNvSpPr/>
                <p:nvPr/>
              </p:nvSpPr>
              <p:spPr>
                <a:xfrm>
                  <a:off x="1984175" y="4314575"/>
                  <a:ext cx="5611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45" h="286" extrusionOk="0">
                      <a:moveTo>
                        <a:pt x="14" y="1"/>
                      </a:moveTo>
                      <a:lnTo>
                        <a:pt x="0" y="257"/>
                      </a:lnTo>
                      <a:lnTo>
                        <a:pt x="4645" y="266"/>
                      </a:lnTo>
                      <a:lnTo>
                        <a:pt x="4969" y="266"/>
                      </a:lnTo>
                      <a:lnTo>
                        <a:pt x="8481" y="268"/>
                      </a:lnTo>
                      <a:lnTo>
                        <a:pt x="8805" y="268"/>
                      </a:lnTo>
                      <a:lnTo>
                        <a:pt x="19462" y="282"/>
                      </a:lnTo>
                      <a:lnTo>
                        <a:pt x="19786" y="282"/>
                      </a:lnTo>
                      <a:lnTo>
                        <a:pt x="22444" y="285"/>
                      </a:lnTo>
                      <a:lnTo>
                        <a:pt x="22430" y="26"/>
                      </a:lnTo>
                      <a:lnTo>
                        <a:pt x="21231" y="26"/>
                      </a:lnTo>
                      <a:lnTo>
                        <a:pt x="17350" y="23"/>
                      </a:lnTo>
                      <a:lnTo>
                        <a:pt x="17027" y="23"/>
                      </a:lnTo>
                      <a:lnTo>
                        <a:pt x="12889" y="17"/>
                      </a:lnTo>
                      <a:lnTo>
                        <a:pt x="12566" y="17"/>
                      </a:lnTo>
                      <a:lnTo>
                        <a:pt x="7103" y="9"/>
                      </a:lnTo>
                      <a:lnTo>
                        <a:pt x="6780" y="9"/>
                      </a:lnTo>
                      <a:lnTo>
                        <a:pt x="3834" y="6"/>
                      </a:lnTo>
                      <a:lnTo>
                        <a:pt x="3510" y="6"/>
                      </a:lnTo>
                      <a:lnTo>
                        <a:pt x="1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9" name="Google Shape;3309;p16"/>
                <p:cNvSpPr/>
                <p:nvPr/>
              </p:nvSpPr>
              <p:spPr>
                <a:xfrm>
                  <a:off x="2127500" y="4172300"/>
                  <a:ext cx="315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" h="274" extrusionOk="0">
                      <a:moveTo>
                        <a:pt x="14" y="0"/>
                      </a:moveTo>
                      <a:lnTo>
                        <a:pt x="0" y="254"/>
                      </a:lnTo>
                      <a:lnTo>
                        <a:pt x="1041" y="254"/>
                      </a:lnTo>
                      <a:lnTo>
                        <a:pt x="8135" y="268"/>
                      </a:lnTo>
                      <a:lnTo>
                        <a:pt x="8462" y="268"/>
                      </a:lnTo>
                      <a:lnTo>
                        <a:pt x="12635" y="274"/>
                      </a:lnTo>
                      <a:lnTo>
                        <a:pt x="12635" y="274"/>
                      </a:lnTo>
                      <a:lnTo>
                        <a:pt x="12627" y="20"/>
                      </a:lnTo>
                      <a:lnTo>
                        <a:pt x="2397" y="3"/>
                      </a:lnTo>
                      <a:lnTo>
                        <a:pt x="2076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0" name="Google Shape;3310;p16"/>
                <p:cNvSpPr/>
                <p:nvPr/>
              </p:nvSpPr>
              <p:spPr>
                <a:xfrm>
                  <a:off x="1988225" y="4230050"/>
                  <a:ext cx="5531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27" h="288" extrusionOk="0">
                      <a:moveTo>
                        <a:pt x="9" y="0"/>
                      </a:moveTo>
                      <a:lnTo>
                        <a:pt x="0" y="257"/>
                      </a:lnTo>
                      <a:lnTo>
                        <a:pt x="190" y="257"/>
                      </a:lnTo>
                      <a:lnTo>
                        <a:pt x="3560" y="263"/>
                      </a:lnTo>
                      <a:lnTo>
                        <a:pt x="3884" y="263"/>
                      </a:lnTo>
                      <a:lnTo>
                        <a:pt x="6821" y="265"/>
                      </a:lnTo>
                      <a:lnTo>
                        <a:pt x="7139" y="265"/>
                      </a:lnTo>
                      <a:lnTo>
                        <a:pt x="12178" y="274"/>
                      </a:lnTo>
                      <a:lnTo>
                        <a:pt x="12501" y="274"/>
                      </a:lnTo>
                      <a:lnTo>
                        <a:pt x="16636" y="279"/>
                      </a:lnTo>
                      <a:lnTo>
                        <a:pt x="16962" y="279"/>
                      </a:lnTo>
                      <a:lnTo>
                        <a:pt x="20854" y="288"/>
                      </a:lnTo>
                      <a:lnTo>
                        <a:pt x="22126" y="288"/>
                      </a:lnTo>
                      <a:lnTo>
                        <a:pt x="22112" y="34"/>
                      </a:lnTo>
                      <a:lnTo>
                        <a:pt x="19448" y="28"/>
                      </a:lnTo>
                      <a:lnTo>
                        <a:pt x="19124" y="28"/>
                      </a:lnTo>
                      <a:lnTo>
                        <a:pt x="14214" y="20"/>
                      </a:lnTo>
                      <a:lnTo>
                        <a:pt x="13888" y="20"/>
                      </a:lnTo>
                      <a:lnTo>
                        <a:pt x="6478" y="9"/>
                      </a:lnTo>
                      <a:lnTo>
                        <a:pt x="6155" y="9"/>
                      </a:lnTo>
                      <a:lnTo>
                        <a:pt x="2084" y="6"/>
                      </a:lnTo>
                      <a:lnTo>
                        <a:pt x="176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1" name="Google Shape;3311;p16"/>
                <p:cNvSpPr/>
                <p:nvPr/>
              </p:nvSpPr>
              <p:spPr>
                <a:xfrm>
                  <a:off x="2069325" y="4309700"/>
                  <a:ext cx="388725" cy="35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9" h="14248" extrusionOk="0">
                      <a:moveTo>
                        <a:pt x="601" y="0"/>
                      </a:moveTo>
                      <a:lnTo>
                        <a:pt x="1" y="14248"/>
                      </a:lnTo>
                      <a:lnTo>
                        <a:pt x="15548" y="14248"/>
                      </a:lnTo>
                      <a:lnTo>
                        <a:pt x="149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2" name="Google Shape;3312;p16"/>
                <p:cNvSpPr/>
                <p:nvPr/>
              </p:nvSpPr>
              <p:spPr>
                <a:xfrm>
                  <a:off x="2140825" y="4425675"/>
                  <a:ext cx="270850" cy="2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34" h="9606" extrusionOk="0">
                      <a:moveTo>
                        <a:pt x="5811" y="1"/>
                      </a:moveTo>
                      <a:cubicBezTo>
                        <a:pt x="2910" y="1"/>
                        <a:pt x="324" y="3563"/>
                        <a:pt x="39" y="7952"/>
                      </a:cubicBezTo>
                      <a:cubicBezTo>
                        <a:pt x="0" y="8521"/>
                        <a:pt x="9" y="9073"/>
                        <a:pt x="45" y="9606"/>
                      </a:cubicBezTo>
                      <a:lnTo>
                        <a:pt x="10323" y="9606"/>
                      </a:lnTo>
                      <a:cubicBezTo>
                        <a:pt x="10434" y="9076"/>
                        <a:pt x="10509" y="8521"/>
                        <a:pt x="10546" y="7952"/>
                      </a:cubicBezTo>
                      <a:cubicBezTo>
                        <a:pt x="10833" y="3558"/>
                        <a:pt x="8713" y="1"/>
                        <a:pt x="58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3" name="Google Shape;3313;p16"/>
                <p:cNvSpPr/>
                <p:nvPr/>
              </p:nvSpPr>
              <p:spPr>
                <a:xfrm>
                  <a:off x="2069326" y="4309550"/>
                  <a:ext cx="386936" cy="35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45" h="14251" extrusionOk="0">
                      <a:moveTo>
                        <a:pt x="541" y="1"/>
                      </a:moveTo>
                      <a:lnTo>
                        <a:pt x="0" y="14251"/>
                      </a:lnTo>
                      <a:lnTo>
                        <a:pt x="848" y="14251"/>
                      </a:lnTo>
                      <a:cubicBezTo>
                        <a:pt x="764" y="13629"/>
                        <a:pt x="723" y="12984"/>
                        <a:pt x="723" y="12323"/>
                      </a:cubicBezTo>
                      <a:cubicBezTo>
                        <a:pt x="723" y="6749"/>
                        <a:pt x="4679" y="2361"/>
                        <a:pt x="8283" y="2361"/>
                      </a:cubicBezTo>
                      <a:cubicBezTo>
                        <a:pt x="11885" y="2361"/>
                        <a:pt x="13768" y="6752"/>
                        <a:pt x="13768" y="12323"/>
                      </a:cubicBezTo>
                      <a:cubicBezTo>
                        <a:pt x="13768" y="12982"/>
                        <a:pt x="13726" y="13626"/>
                        <a:pt x="13648" y="14251"/>
                      </a:cubicBezTo>
                      <a:lnTo>
                        <a:pt x="14144" y="14251"/>
                      </a:lnTo>
                      <a:lnTo>
                        <a:pt x="1360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4" name="Google Shape;3314;p16"/>
                <p:cNvSpPr/>
                <p:nvPr/>
              </p:nvSpPr>
              <p:spPr>
                <a:xfrm>
                  <a:off x="2583625" y="4534900"/>
                  <a:ext cx="717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9" h="5572" extrusionOk="0">
                      <a:moveTo>
                        <a:pt x="1" y="1"/>
                      </a:moveTo>
                      <a:lnTo>
                        <a:pt x="1167" y="5572"/>
                      </a:lnTo>
                      <a:lnTo>
                        <a:pt x="2869" y="5572"/>
                      </a:lnTo>
                      <a:lnTo>
                        <a:pt x="126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5" name="Google Shape;3315;p16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6" name="Google Shape;3316;p16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7" name="Google Shape;3317;p16"/>
                <p:cNvSpPr/>
                <p:nvPr/>
              </p:nvSpPr>
              <p:spPr>
                <a:xfrm>
                  <a:off x="2166625" y="4409575"/>
                  <a:ext cx="196225" cy="20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9" h="8125" extrusionOk="0">
                      <a:moveTo>
                        <a:pt x="849" y="3895"/>
                      </a:moveTo>
                      <a:cubicBezTo>
                        <a:pt x="842" y="3906"/>
                        <a:pt x="836" y="3917"/>
                        <a:pt x="830" y="3928"/>
                      </a:cubicBezTo>
                      <a:lnTo>
                        <a:pt x="830" y="3928"/>
                      </a:lnTo>
                      <a:cubicBezTo>
                        <a:pt x="836" y="3917"/>
                        <a:pt x="843" y="3906"/>
                        <a:pt x="849" y="3895"/>
                      </a:cubicBezTo>
                      <a:close/>
                      <a:moveTo>
                        <a:pt x="3055" y="0"/>
                      </a:moveTo>
                      <a:lnTo>
                        <a:pt x="3055" y="0"/>
                      </a:lnTo>
                      <a:cubicBezTo>
                        <a:pt x="2771" y="667"/>
                        <a:pt x="2483" y="581"/>
                        <a:pt x="2090" y="1942"/>
                      </a:cubicBezTo>
                      <a:cubicBezTo>
                        <a:pt x="1889" y="2651"/>
                        <a:pt x="2059" y="3476"/>
                        <a:pt x="2118" y="3783"/>
                      </a:cubicBezTo>
                      <a:cubicBezTo>
                        <a:pt x="2093" y="3766"/>
                        <a:pt x="2065" y="3759"/>
                        <a:pt x="2036" y="3759"/>
                      </a:cubicBezTo>
                      <a:cubicBezTo>
                        <a:pt x="1971" y="3759"/>
                        <a:pt x="1904" y="3799"/>
                        <a:pt x="1867" y="3853"/>
                      </a:cubicBezTo>
                      <a:cubicBezTo>
                        <a:pt x="1819" y="3934"/>
                        <a:pt x="1814" y="4034"/>
                        <a:pt x="1814" y="4129"/>
                      </a:cubicBezTo>
                      <a:cubicBezTo>
                        <a:pt x="1811" y="4333"/>
                        <a:pt x="1811" y="4537"/>
                        <a:pt x="1808" y="4740"/>
                      </a:cubicBezTo>
                      <a:cubicBezTo>
                        <a:pt x="1806" y="5033"/>
                        <a:pt x="1755" y="5396"/>
                        <a:pt x="1474" y="5479"/>
                      </a:cubicBezTo>
                      <a:cubicBezTo>
                        <a:pt x="1441" y="5489"/>
                        <a:pt x="1408" y="5493"/>
                        <a:pt x="1375" y="5493"/>
                      </a:cubicBezTo>
                      <a:cubicBezTo>
                        <a:pt x="1206" y="5493"/>
                        <a:pt x="1033" y="5376"/>
                        <a:pt x="935" y="5231"/>
                      </a:cubicBezTo>
                      <a:cubicBezTo>
                        <a:pt x="818" y="5053"/>
                        <a:pt x="787" y="4841"/>
                        <a:pt x="762" y="4634"/>
                      </a:cubicBezTo>
                      <a:cubicBezTo>
                        <a:pt x="736" y="4393"/>
                        <a:pt x="722" y="4139"/>
                        <a:pt x="830" y="3928"/>
                      </a:cubicBezTo>
                      <a:lnTo>
                        <a:pt x="830" y="3928"/>
                      </a:lnTo>
                      <a:cubicBezTo>
                        <a:pt x="552" y="4434"/>
                        <a:pt x="272" y="4951"/>
                        <a:pt x="165" y="5524"/>
                      </a:cubicBezTo>
                      <a:cubicBezTo>
                        <a:pt x="1" y="6420"/>
                        <a:pt x="302" y="7410"/>
                        <a:pt x="955" y="8107"/>
                      </a:cubicBezTo>
                      <a:lnTo>
                        <a:pt x="6328" y="8124"/>
                      </a:lnTo>
                      <a:cubicBezTo>
                        <a:pt x="6336" y="8125"/>
                        <a:pt x="6344" y="8125"/>
                        <a:pt x="6352" y="8125"/>
                      </a:cubicBezTo>
                      <a:cubicBezTo>
                        <a:pt x="6674" y="8125"/>
                        <a:pt x="6961" y="7851"/>
                        <a:pt x="6969" y="7533"/>
                      </a:cubicBezTo>
                      <a:cubicBezTo>
                        <a:pt x="7218" y="7491"/>
                        <a:pt x="7407" y="7301"/>
                        <a:pt x="7516" y="7086"/>
                      </a:cubicBezTo>
                      <a:cubicBezTo>
                        <a:pt x="7625" y="6869"/>
                        <a:pt x="7664" y="6618"/>
                        <a:pt x="7698" y="6375"/>
                      </a:cubicBezTo>
                      <a:cubicBezTo>
                        <a:pt x="7781" y="5775"/>
                        <a:pt x="7848" y="5170"/>
                        <a:pt x="7790" y="4562"/>
                      </a:cubicBezTo>
                      <a:cubicBezTo>
                        <a:pt x="7725" y="3956"/>
                        <a:pt x="7530" y="3337"/>
                        <a:pt x="7140" y="2846"/>
                      </a:cubicBezTo>
                      <a:cubicBezTo>
                        <a:pt x="6958" y="2620"/>
                        <a:pt x="6730" y="2411"/>
                        <a:pt x="6568" y="2174"/>
                      </a:cubicBezTo>
                      <a:lnTo>
                        <a:pt x="6568" y="2174"/>
                      </a:lnTo>
                      <a:cubicBezTo>
                        <a:pt x="6607" y="2787"/>
                        <a:pt x="7008" y="3398"/>
                        <a:pt x="6409" y="3990"/>
                      </a:cubicBezTo>
                      <a:cubicBezTo>
                        <a:pt x="5870" y="3739"/>
                        <a:pt x="5558" y="2860"/>
                        <a:pt x="5803" y="2229"/>
                      </a:cubicBezTo>
                      <a:lnTo>
                        <a:pt x="5803" y="2229"/>
                      </a:lnTo>
                      <a:cubicBezTo>
                        <a:pt x="5240" y="2946"/>
                        <a:pt x="5789" y="3898"/>
                        <a:pt x="5711" y="4509"/>
                      </a:cubicBezTo>
                      <a:cubicBezTo>
                        <a:pt x="5552" y="3683"/>
                        <a:pt x="4908" y="3334"/>
                        <a:pt x="4534" y="2573"/>
                      </a:cubicBezTo>
                      <a:lnTo>
                        <a:pt x="4534" y="2573"/>
                      </a:lnTo>
                      <a:cubicBezTo>
                        <a:pt x="4629" y="2921"/>
                        <a:pt x="4484" y="3041"/>
                        <a:pt x="4372" y="3376"/>
                      </a:cubicBezTo>
                      <a:cubicBezTo>
                        <a:pt x="4353" y="3423"/>
                        <a:pt x="4336" y="3474"/>
                        <a:pt x="4291" y="3502"/>
                      </a:cubicBezTo>
                      <a:cubicBezTo>
                        <a:pt x="4270" y="3514"/>
                        <a:pt x="4247" y="3519"/>
                        <a:pt x="4223" y="3519"/>
                      </a:cubicBezTo>
                      <a:cubicBezTo>
                        <a:pt x="4166" y="3519"/>
                        <a:pt x="4104" y="3491"/>
                        <a:pt x="4051" y="3460"/>
                      </a:cubicBezTo>
                      <a:cubicBezTo>
                        <a:pt x="3850" y="3342"/>
                        <a:pt x="3669" y="3195"/>
                        <a:pt x="3521" y="3024"/>
                      </a:cubicBezTo>
                      <a:lnTo>
                        <a:pt x="3521" y="3024"/>
                      </a:lnTo>
                      <a:cubicBezTo>
                        <a:pt x="3538" y="3111"/>
                        <a:pt x="3527" y="3206"/>
                        <a:pt x="3485" y="3281"/>
                      </a:cubicBezTo>
                      <a:cubicBezTo>
                        <a:pt x="2938" y="2910"/>
                        <a:pt x="2673" y="2221"/>
                        <a:pt x="2676" y="1585"/>
                      </a:cubicBezTo>
                      <a:cubicBezTo>
                        <a:pt x="2679" y="1033"/>
                        <a:pt x="2846" y="505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8" name="Google Shape;3318;p16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9" name="Google Shape;3319;p16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0" name="Google Shape;3320;p16"/>
                <p:cNvSpPr/>
                <p:nvPr/>
              </p:nvSpPr>
              <p:spPr>
                <a:xfrm>
                  <a:off x="2169275" y="4441925"/>
                  <a:ext cx="193575" cy="17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3" h="6828" extrusionOk="0">
                      <a:moveTo>
                        <a:pt x="2182" y="1"/>
                      </a:moveTo>
                      <a:lnTo>
                        <a:pt x="2182" y="1"/>
                      </a:lnTo>
                      <a:cubicBezTo>
                        <a:pt x="2112" y="171"/>
                        <a:pt x="2043" y="380"/>
                        <a:pt x="1967" y="642"/>
                      </a:cubicBezTo>
                      <a:cubicBezTo>
                        <a:pt x="1764" y="1348"/>
                        <a:pt x="1934" y="2177"/>
                        <a:pt x="1995" y="2484"/>
                      </a:cubicBezTo>
                      <a:cubicBezTo>
                        <a:pt x="1969" y="2467"/>
                        <a:pt x="1941" y="2459"/>
                        <a:pt x="1912" y="2459"/>
                      </a:cubicBezTo>
                      <a:cubicBezTo>
                        <a:pt x="1847" y="2459"/>
                        <a:pt x="1781" y="2497"/>
                        <a:pt x="1744" y="2553"/>
                      </a:cubicBezTo>
                      <a:cubicBezTo>
                        <a:pt x="1733" y="2570"/>
                        <a:pt x="1727" y="2587"/>
                        <a:pt x="1719" y="2609"/>
                      </a:cubicBezTo>
                      <a:cubicBezTo>
                        <a:pt x="1727" y="2626"/>
                        <a:pt x="1730" y="2640"/>
                        <a:pt x="1733" y="2657"/>
                      </a:cubicBezTo>
                      <a:cubicBezTo>
                        <a:pt x="1917" y="3265"/>
                        <a:pt x="2132" y="3912"/>
                        <a:pt x="1951" y="4523"/>
                      </a:cubicBezTo>
                      <a:cubicBezTo>
                        <a:pt x="1806" y="5000"/>
                        <a:pt x="1415" y="5399"/>
                        <a:pt x="938" y="5544"/>
                      </a:cubicBezTo>
                      <a:cubicBezTo>
                        <a:pt x="844" y="5573"/>
                        <a:pt x="744" y="5592"/>
                        <a:pt x="647" y="5592"/>
                      </a:cubicBezTo>
                      <a:cubicBezTo>
                        <a:pt x="574" y="5592"/>
                        <a:pt x="503" y="5581"/>
                        <a:pt x="436" y="5555"/>
                      </a:cubicBezTo>
                      <a:cubicBezTo>
                        <a:pt x="132" y="5432"/>
                        <a:pt x="28" y="5073"/>
                        <a:pt x="1" y="4738"/>
                      </a:cubicBezTo>
                      <a:lnTo>
                        <a:pt x="1" y="4738"/>
                      </a:lnTo>
                      <a:cubicBezTo>
                        <a:pt x="3" y="5486"/>
                        <a:pt x="302" y="6244"/>
                        <a:pt x="829" y="6811"/>
                      </a:cubicBezTo>
                      <a:lnTo>
                        <a:pt x="6205" y="6827"/>
                      </a:lnTo>
                      <a:cubicBezTo>
                        <a:pt x="6213" y="6828"/>
                        <a:pt x="6221" y="6828"/>
                        <a:pt x="6229" y="6828"/>
                      </a:cubicBezTo>
                      <a:cubicBezTo>
                        <a:pt x="6549" y="6828"/>
                        <a:pt x="6839" y="6555"/>
                        <a:pt x="6847" y="6236"/>
                      </a:cubicBezTo>
                      <a:cubicBezTo>
                        <a:pt x="7092" y="6194"/>
                        <a:pt x="7285" y="6004"/>
                        <a:pt x="7393" y="5790"/>
                      </a:cubicBezTo>
                      <a:cubicBezTo>
                        <a:pt x="7500" y="5572"/>
                        <a:pt x="7539" y="5321"/>
                        <a:pt x="7575" y="5078"/>
                      </a:cubicBezTo>
                      <a:cubicBezTo>
                        <a:pt x="7675" y="4481"/>
                        <a:pt x="7742" y="3876"/>
                        <a:pt x="7684" y="3268"/>
                      </a:cubicBezTo>
                      <a:cubicBezTo>
                        <a:pt x="7656" y="2983"/>
                        <a:pt x="7594" y="2699"/>
                        <a:pt x="7502" y="2425"/>
                      </a:cubicBezTo>
                      <a:cubicBezTo>
                        <a:pt x="7480" y="2523"/>
                        <a:pt x="7435" y="2620"/>
                        <a:pt x="7349" y="2662"/>
                      </a:cubicBezTo>
                      <a:cubicBezTo>
                        <a:pt x="7319" y="2676"/>
                        <a:pt x="7288" y="2682"/>
                        <a:pt x="7256" y="2682"/>
                      </a:cubicBezTo>
                      <a:cubicBezTo>
                        <a:pt x="7181" y="2682"/>
                        <a:pt x="7104" y="2649"/>
                        <a:pt x="7048" y="2598"/>
                      </a:cubicBezTo>
                      <a:cubicBezTo>
                        <a:pt x="6967" y="2526"/>
                        <a:pt x="6919" y="2425"/>
                        <a:pt x="6869" y="2330"/>
                      </a:cubicBezTo>
                      <a:cubicBezTo>
                        <a:pt x="6785" y="2152"/>
                        <a:pt x="6699" y="1976"/>
                        <a:pt x="6615" y="1803"/>
                      </a:cubicBezTo>
                      <a:lnTo>
                        <a:pt x="6615" y="1803"/>
                      </a:lnTo>
                      <a:cubicBezTo>
                        <a:pt x="6632" y="1984"/>
                        <a:pt x="6618" y="2163"/>
                        <a:pt x="6543" y="2339"/>
                      </a:cubicBezTo>
                      <a:cubicBezTo>
                        <a:pt x="6562" y="2609"/>
                        <a:pt x="6518" y="2874"/>
                        <a:pt x="6353" y="3078"/>
                      </a:cubicBezTo>
                      <a:cubicBezTo>
                        <a:pt x="6322" y="3117"/>
                        <a:pt x="6283" y="3156"/>
                        <a:pt x="6236" y="3176"/>
                      </a:cubicBezTo>
                      <a:cubicBezTo>
                        <a:pt x="6207" y="3188"/>
                        <a:pt x="6177" y="3193"/>
                        <a:pt x="6147" y="3193"/>
                      </a:cubicBezTo>
                      <a:cubicBezTo>
                        <a:pt x="6087" y="3193"/>
                        <a:pt x="6026" y="3173"/>
                        <a:pt x="5971" y="3148"/>
                      </a:cubicBezTo>
                      <a:cubicBezTo>
                        <a:pt x="5814" y="3078"/>
                        <a:pt x="5678" y="2961"/>
                        <a:pt x="5583" y="2818"/>
                      </a:cubicBezTo>
                      <a:lnTo>
                        <a:pt x="5583" y="2818"/>
                      </a:lnTo>
                      <a:cubicBezTo>
                        <a:pt x="5605" y="2961"/>
                        <a:pt x="5611" y="3089"/>
                        <a:pt x="5594" y="3209"/>
                      </a:cubicBezTo>
                      <a:cubicBezTo>
                        <a:pt x="5502" y="2726"/>
                        <a:pt x="5245" y="2408"/>
                        <a:pt x="4972" y="2074"/>
                      </a:cubicBezTo>
                      <a:lnTo>
                        <a:pt x="4972" y="2074"/>
                      </a:lnTo>
                      <a:cubicBezTo>
                        <a:pt x="5022" y="2208"/>
                        <a:pt x="5075" y="2339"/>
                        <a:pt x="5120" y="2475"/>
                      </a:cubicBezTo>
                      <a:cubicBezTo>
                        <a:pt x="5245" y="2849"/>
                        <a:pt x="5318" y="3268"/>
                        <a:pt x="5173" y="3633"/>
                      </a:cubicBezTo>
                      <a:cubicBezTo>
                        <a:pt x="5148" y="3700"/>
                        <a:pt x="5111" y="3761"/>
                        <a:pt x="5061" y="3809"/>
                      </a:cubicBezTo>
                      <a:cubicBezTo>
                        <a:pt x="5004" y="3858"/>
                        <a:pt x="4937" y="3879"/>
                        <a:pt x="4867" y="3879"/>
                      </a:cubicBezTo>
                      <a:cubicBezTo>
                        <a:pt x="4705" y="3879"/>
                        <a:pt x="4527" y="3767"/>
                        <a:pt x="4414" y="3633"/>
                      </a:cubicBezTo>
                      <a:cubicBezTo>
                        <a:pt x="4090" y="3251"/>
                        <a:pt x="3990" y="2715"/>
                        <a:pt x="4051" y="2210"/>
                      </a:cubicBezTo>
                      <a:cubicBezTo>
                        <a:pt x="4009" y="2199"/>
                        <a:pt x="3965" y="2180"/>
                        <a:pt x="3926" y="2157"/>
                      </a:cubicBezTo>
                      <a:cubicBezTo>
                        <a:pt x="3842" y="2110"/>
                        <a:pt x="3767" y="2057"/>
                        <a:pt x="3689" y="1998"/>
                      </a:cubicBezTo>
                      <a:lnTo>
                        <a:pt x="3689" y="1998"/>
                      </a:lnTo>
                      <a:cubicBezTo>
                        <a:pt x="3694" y="2060"/>
                        <a:pt x="3697" y="2127"/>
                        <a:pt x="3697" y="2191"/>
                      </a:cubicBezTo>
                      <a:cubicBezTo>
                        <a:pt x="3694" y="2283"/>
                        <a:pt x="3686" y="2386"/>
                        <a:pt x="3633" y="2461"/>
                      </a:cubicBezTo>
                      <a:cubicBezTo>
                        <a:pt x="3571" y="2553"/>
                        <a:pt x="3454" y="2595"/>
                        <a:pt x="3343" y="2609"/>
                      </a:cubicBezTo>
                      <a:cubicBezTo>
                        <a:pt x="3314" y="2612"/>
                        <a:pt x="3286" y="2614"/>
                        <a:pt x="3258" y="2614"/>
                      </a:cubicBezTo>
                      <a:cubicBezTo>
                        <a:pt x="2922" y="2614"/>
                        <a:pt x="2602" y="2392"/>
                        <a:pt x="2422" y="2099"/>
                      </a:cubicBezTo>
                      <a:cubicBezTo>
                        <a:pt x="2227" y="1781"/>
                        <a:pt x="2171" y="1404"/>
                        <a:pt x="2151" y="1036"/>
                      </a:cubicBezTo>
                      <a:cubicBezTo>
                        <a:pt x="2135" y="690"/>
                        <a:pt x="2143" y="341"/>
                        <a:pt x="21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1" name="Google Shape;3321;p16"/>
                <p:cNvSpPr/>
                <p:nvPr/>
              </p:nvSpPr>
              <p:spPr>
                <a:xfrm>
                  <a:off x="2093325" y="4567325"/>
                  <a:ext cx="344775" cy="7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1" h="3159" extrusionOk="0">
                      <a:moveTo>
                        <a:pt x="8219" y="1"/>
                      </a:moveTo>
                      <a:cubicBezTo>
                        <a:pt x="7538" y="87"/>
                        <a:pt x="7075" y="391"/>
                        <a:pt x="6897" y="988"/>
                      </a:cubicBezTo>
                      <a:cubicBezTo>
                        <a:pt x="6696" y="369"/>
                        <a:pt x="6236" y="82"/>
                        <a:pt x="5602" y="18"/>
                      </a:cubicBezTo>
                      <a:lnTo>
                        <a:pt x="366" y="1834"/>
                      </a:lnTo>
                      <a:cubicBezTo>
                        <a:pt x="1" y="2199"/>
                        <a:pt x="145" y="3159"/>
                        <a:pt x="612" y="3159"/>
                      </a:cubicBezTo>
                      <a:cubicBezTo>
                        <a:pt x="613" y="3159"/>
                        <a:pt x="614" y="3159"/>
                        <a:pt x="614" y="3159"/>
                      </a:cubicBezTo>
                      <a:lnTo>
                        <a:pt x="12744" y="3159"/>
                      </a:lnTo>
                      <a:cubicBezTo>
                        <a:pt x="13347" y="3159"/>
                        <a:pt x="13790" y="2037"/>
                        <a:pt x="13238" y="1624"/>
                      </a:cubicBezTo>
                      <a:lnTo>
                        <a:pt x="8219" y="1"/>
                      </a:ln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2" name="Google Shape;3322;p16"/>
                <p:cNvSpPr/>
                <p:nvPr/>
              </p:nvSpPr>
              <p:spPr>
                <a:xfrm>
                  <a:off x="2097225" y="4576050"/>
                  <a:ext cx="3369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2810" extrusionOk="0">
                      <a:moveTo>
                        <a:pt x="7157" y="1"/>
                      </a:moveTo>
                      <a:cubicBezTo>
                        <a:pt x="6961" y="160"/>
                        <a:pt x="6822" y="372"/>
                        <a:pt x="6738" y="642"/>
                      </a:cubicBezTo>
                      <a:cubicBezTo>
                        <a:pt x="6654" y="388"/>
                        <a:pt x="6529" y="190"/>
                        <a:pt x="6367" y="40"/>
                      </a:cubicBezTo>
                      <a:cubicBezTo>
                        <a:pt x="6124" y="678"/>
                        <a:pt x="4459" y="1443"/>
                        <a:pt x="2352" y="1833"/>
                      </a:cubicBezTo>
                      <a:cubicBezTo>
                        <a:pt x="1499" y="1990"/>
                        <a:pt x="693" y="2071"/>
                        <a:pt x="6" y="2071"/>
                      </a:cubicBezTo>
                      <a:cubicBezTo>
                        <a:pt x="1" y="2439"/>
                        <a:pt x="165" y="2810"/>
                        <a:pt x="458" y="2810"/>
                      </a:cubicBezTo>
                      <a:lnTo>
                        <a:pt x="12588" y="2810"/>
                      </a:lnTo>
                      <a:cubicBezTo>
                        <a:pt x="13085" y="2810"/>
                        <a:pt x="13475" y="2045"/>
                        <a:pt x="13286" y="1546"/>
                      </a:cubicBezTo>
                      <a:lnTo>
                        <a:pt x="13286" y="1546"/>
                      </a:lnTo>
                      <a:cubicBezTo>
                        <a:pt x="13014" y="1683"/>
                        <a:pt x="12625" y="1751"/>
                        <a:pt x="12160" y="1751"/>
                      </a:cubicBezTo>
                      <a:cubicBezTo>
                        <a:pt x="11408" y="1751"/>
                        <a:pt x="10454" y="1573"/>
                        <a:pt x="9464" y="1214"/>
                      </a:cubicBezTo>
                      <a:cubicBezTo>
                        <a:pt x="8535" y="879"/>
                        <a:pt x="7734" y="447"/>
                        <a:pt x="7157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3" name="Google Shape;3323;p16"/>
                <p:cNvSpPr/>
                <p:nvPr/>
              </p:nvSpPr>
              <p:spPr>
                <a:xfrm>
                  <a:off x="2265800" y="4592150"/>
                  <a:ext cx="5582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" h="1737" extrusionOk="0">
                      <a:moveTo>
                        <a:pt x="1" y="1"/>
                      </a:moveTo>
                      <a:lnTo>
                        <a:pt x="494" y="1625"/>
                      </a:lnTo>
                      <a:cubicBezTo>
                        <a:pt x="804" y="1543"/>
                        <a:pt x="1073" y="1513"/>
                        <a:pt x="1300" y="1513"/>
                      </a:cubicBezTo>
                      <a:cubicBezTo>
                        <a:pt x="1921" y="1513"/>
                        <a:pt x="2232" y="1736"/>
                        <a:pt x="2232" y="173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4" name="Google Shape;3324;p16"/>
                <p:cNvSpPr/>
                <p:nvPr/>
              </p:nvSpPr>
              <p:spPr>
                <a:xfrm>
                  <a:off x="2092700" y="4613300"/>
                  <a:ext cx="32175" cy="3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" h="1496" extrusionOk="0">
                      <a:moveTo>
                        <a:pt x="459" y="0"/>
                      </a:moveTo>
                      <a:cubicBezTo>
                        <a:pt x="406" y="0"/>
                        <a:pt x="355" y="11"/>
                        <a:pt x="307" y="34"/>
                      </a:cubicBezTo>
                      <a:cubicBezTo>
                        <a:pt x="53" y="151"/>
                        <a:pt x="0" y="567"/>
                        <a:pt x="182" y="963"/>
                      </a:cubicBezTo>
                      <a:cubicBezTo>
                        <a:pt x="334" y="1288"/>
                        <a:pt x="597" y="1496"/>
                        <a:pt x="826" y="1496"/>
                      </a:cubicBezTo>
                      <a:cubicBezTo>
                        <a:pt x="879" y="1496"/>
                        <a:pt x="930" y="1485"/>
                        <a:pt x="977" y="1462"/>
                      </a:cubicBezTo>
                      <a:cubicBezTo>
                        <a:pt x="1233" y="1345"/>
                        <a:pt x="1286" y="929"/>
                        <a:pt x="1102" y="530"/>
                      </a:cubicBezTo>
                      <a:cubicBezTo>
                        <a:pt x="952" y="208"/>
                        <a:pt x="690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5" name="Google Shape;3325;p16"/>
                <p:cNvSpPr/>
                <p:nvPr/>
              </p:nvSpPr>
              <p:spPr>
                <a:xfrm>
                  <a:off x="2398875" y="4607750"/>
                  <a:ext cx="35800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" h="1685" extrusionOk="0">
                      <a:moveTo>
                        <a:pt x="961" y="0"/>
                      </a:moveTo>
                      <a:cubicBezTo>
                        <a:pt x="695" y="0"/>
                        <a:pt x="375" y="268"/>
                        <a:pt x="204" y="660"/>
                      </a:cubicBezTo>
                      <a:cubicBezTo>
                        <a:pt x="1" y="1112"/>
                        <a:pt x="67" y="1561"/>
                        <a:pt x="349" y="1665"/>
                      </a:cubicBezTo>
                      <a:cubicBezTo>
                        <a:pt x="387" y="1678"/>
                        <a:pt x="427" y="1684"/>
                        <a:pt x="469" y="1684"/>
                      </a:cubicBezTo>
                      <a:cubicBezTo>
                        <a:pt x="735" y="1684"/>
                        <a:pt x="1052" y="1415"/>
                        <a:pt x="1228" y="1026"/>
                      </a:cubicBezTo>
                      <a:cubicBezTo>
                        <a:pt x="1432" y="571"/>
                        <a:pt x="1365" y="122"/>
                        <a:pt x="1083" y="21"/>
                      </a:cubicBezTo>
                      <a:cubicBezTo>
                        <a:pt x="1044" y="7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6" name="Google Shape;3326;p16"/>
                <p:cNvSpPr/>
                <p:nvPr/>
              </p:nvSpPr>
              <p:spPr>
                <a:xfrm>
                  <a:off x="1972950" y="4291075"/>
                  <a:ext cx="582325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3" h="1047" extrusionOk="0">
                      <a:moveTo>
                        <a:pt x="480" y="0"/>
                      </a:moveTo>
                      <a:cubicBezTo>
                        <a:pt x="215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5" y="1047"/>
                        <a:pt x="480" y="1047"/>
                      </a:cubicBezTo>
                      <a:lnTo>
                        <a:pt x="22804" y="1047"/>
                      </a:lnTo>
                      <a:cubicBezTo>
                        <a:pt x="23069" y="1047"/>
                        <a:pt x="23284" y="832"/>
                        <a:pt x="23284" y="567"/>
                      </a:cubicBezTo>
                      <a:lnTo>
                        <a:pt x="23284" y="483"/>
                      </a:lnTo>
                      <a:cubicBezTo>
                        <a:pt x="23292" y="215"/>
                        <a:pt x="23075" y="0"/>
                        <a:pt x="2280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7" name="Google Shape;3327;p16"/>
                <p:cNvSpPr/>
                <p:nvPr/>
              </p:nvSpPr>
              <p:spPr>
                <a:xfrm>
                  <a:off x="2072400" y="4300700"/>
                  <a:ext cx="372525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1" h="495" extrusionOk="0">
                      <a:moveTo>
                        <a:pt x="1" y="0"/>
                      </a:moveTo>
                      <a:lnTo>
                        <a:pt x="1" y="494"/>
                      </a:lnTo>
                      <a:lnTo>
                        <a:pt x="14901" y="494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8" name="Google Shape;3328;p16"/>
                <p:cNvSpPr/>
                <p:nvPr/>
              </p:nvSpPr>
              <p:spPr>
                <a:xfrm>
                  <a:off x="1973025" y="4291075"/>
                  <a:ext cx="582336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7" h="1047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8" y="1047"/>
                        <a:pt x="483" y="1047"/>
                      </a:cubicBezTo>
                      <a:lnTo>
                        <a:pt x="20324" y="1047"/>
                      </a:lnTo>
                      <a:cubicBezTo>
                        <a:pt x="20589" y="1047"/>
                        <a:pt x="20806" y="832"/>
                        <a:pt x="20806" y="567"/>
                      </a:cubicBezTo>
                      <a:lnTo>
                        <a:pt x="20806" y="483"/>
                      </a:lnTo>
                      <a:cubicBezTo>
                        <a:pt x="20806" y="215"/>
                        <a:pt x="20589" y="0"/>
                        <a:pt x="20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9" name="Google Shape;3329;p16"/>
                <p:cNvSpPr/>
                <p:nvPr/>
              </p:nvSpPr>
              <p:spPr>
                <a:xfrm>
                  <a:off x="2504900" y="4528075"/>
                  <a:ext cx="11292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606" extrusionOk="0">
                      <a:moveTo>
                        <a:pt x="0" y="0"/>
                      </a:moveTo>
                      <a:lnTo>
                        <a:pt x="0" y="606"/>
                      </a:lnTo>
                      <a:lnTo>
                        <a:pt x="4517" y="606"/>
                      </a:lnTo>
                      <a:lnTo>
                        <a:pt x="433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0" name="Google Shape;3330;p16"/>
                <p:cNvSpPr/>
                <p:nvPr/>
              </p:nvSpPr>
              <p:spPr>
                <a:xfrm>
                  <a:off x="2583150" y="4528075"/>
                  <a:ext cx="3467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7" h="606" extrusionOk="0">
                      <a:moveTo>
                        <a:pt x="0" y="0"/>
                      </a:moveTo>
                      <a:lnTo>
                        <a:pt x="87" y="606"/>
                      </a:lnTo>
                      <a:lnTo>
                        <a:pt x="1387" y="606"/>
                      </a:lnTo>
                      <a:lnTo>
                        <a:pt x="120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1" name="Google Shape;3331;p16"/>
                <p:cNvSpPr/>
                <p:nvPr/>
              </p:nvSpPr>
              <p:spPr>
                <a:xfrm>
                  <a:off x="2073250" y="4491875"/>
                  <a:ext cx="1542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7307" extrusionOk="0">
                      <a:moveTo>
                        <a:pt x="410" y="0"/>
                      </a:moveTo>
                      <a:cubicBezTo>
                        <a:pt x="301" y="0"/>
                        <a:pt x="212" y="87"/>
                        <a:pt x="206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7" y="95"/>
                        <a:pt x="524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2" name="Google Shape;3332;p16"/>
                <p:cNvSpPr/>
                <p:nvPr/>
              </p:nvSpPr>
              <p:spPr>
                <a:xfrm>
                  <a:off x="2139000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3" name="Google Shape;3333;p16"/>
                <p:cNvSpPr/>
                <p:nvPr/>
              </p:nvSpPr>
              <p:spPr>
                <a:xfrm>
                  <a:off x="22046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11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4" name="Google Shape;3334;p16"/>
                <p:cNvSpPr/>
                <p:nvPr/>
              </p:nvSpPr>
              <p:spPr>
                <a:xfrm>
                  <a:off x="2270400" y="4491875"/>
                  <a:ext cx="1530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307" extrusionOk="0">
                      <a:moveTo>
                        <a:pt x="408" y="0"/>
                      </a:moveTo>
                      <a:cubicBezTo>
                        <a:pt x="299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2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5" name="Google Shape;3335;p16"/>
                <p:cNvSpPr/>
                <p:nvPr/>
              </p:nvSpPr>
              <p:spPr>
                <a:xfrm>
                  <a:off x="23360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6" name="Google Shape;3336;p16"/>
                <p:cNvSpPr/>
                <p:nvPr/>
              </p:nvSpPr>
              <p:spPr>
                <a:xfrm>
                  <a:off x="2401675" y="4491875"/>
                  <a:ext cx="1535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7307" extrusionOk="0">
                      <a:moveTo>
                        <a:pt x="410" y="0"/>
                      </a:moveTo>
                      <a:cubicBezTo>
                        <a:pt x="301" y="0"/>
                        <a:pt x="209" y="87"/>
                        <a:pt x="207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4" y="95"/>
                        <a:pt x="525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7" name="Google Shape;3337;p16"/>
                <p:cNvSpPr/>
                <p:nvPr/>
              </p:nvSpPr>
              <p:spPr>
                <a:xfrm>
                  <a:off x="2049100" y="4548025"/>
                  <a:ext cx="407050" cy="1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2" h="416" extrusionOk="0">
                      <a:moveTo>
                        <a:pt x="9" y="0"/>
                      </a:moveTo>
                      <a:lnTo>
                        <a:pt x="1" y="416"/>
                      </a:lnTo>
                      <a:lnTo>
                        <a:pt x="16274" y="416"/>
                      </a:lnTo>
                      <a:lnTo>
                        <a:pt x="162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8" name="Google Shape;3338;p16"/>
                <p:cNvSpPr/>
                <p:nvPr/>
              </p:nvSpPr>
              <p:spPr>
                <a:xfrm>
                  <a:off x="207820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9" name="Google Shape;3339;p16"/>
                <p:cNvSpPr/>
                <p:nvPr/>
              </p:nvSpPr>
              <p:spPr>
                <a:xfrm>
                  <a:off x="2144875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0" name="Google Shape;3340;p16"/>
                <p:cNvSpPr/>
                <p:nvPr/>
              </p:nvSpPr>
              <p:spPr>
                <a:xfrm>
                  <a:off x="2209800" y="4549825"/>
                  <a:ext cx="51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7" y="285"/>
                        <a:pt x="204" y="221"/>
                        <a:pt x="204" y="146"/>
                      </a:cubicBezTo>
                      <a:cubicBezTo>
                        <a:pt x="204" y="65"/>
                        <a:pt x="157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1" name="Google Shape;3341;p16"/>
                <p:cNvSpPr/>
                <p:nvPr/>
              </p:nvSpPr>
              <p:spPr>
                <a:xfrm>
                  <a:off x="227495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9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2" name="Google Shape;3342;p16"/>
                <p:cNvSpPr/>
                <p:nvPr/>
              </p:nvSpPr>
              <p:spPr>
                <a:xfrm>
                  <a:off x="2341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4" y="221"/>
                        <a:pt x="204" y="146"/>
                      </a:cubicBezTo>
                      <a:cubicBezTo>
                        <a:pt x="204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3" name="Google Shape;3343;p16"/>
                <p:cNvSpPr/>
                <p:nvPr/>
              </p:nvSpPr>
              <p:spPr>
                <a:xfrm>
                  <a:off x="2406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3" y="1"/>
                      </a:moveTo>
                      <a:cubicBezTo>
                        <a:pt x="48" y="1"/>
                        <a:pt x="0" y="65"/>
                        <a:pt x="0" y="146"/>
                      </a:cubicBezTo>
                      <a:cubicBezTo>
                        <a:pt x="0" y="224"/>
                        <a:pt x="48" y="288"/>
                        <a:pt x="103" y="288"/>
                      </a:cubicBezTo>
                      <a:cubicBezTo>
                        <a:pt x="159" y="285"/>
                        <a:pt x="204" y="221"/>
                        <a:pt x="204" y="146"/>
                      </a:cubicBezTo>
                      <a:cubicBezTo>
                        <a:pt x="204" y="65"/>
                        <a:pt x="159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4" name="Google Shape;3344;p16"/>
                <p:cNvSpPr/>
                <p:nvPr/>
              </p:nvSpPr>
              <p:spPr>
                <a:xfrm>
                  <a:off x="2038150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48" y="0"/>
                      </a:moveTo>
                      <a:lnTo>
                        <a:pt x="1" y="1158"/>
                      </a:lnTo>
                      <a:lnTo>
                        <a:pt x="433" y="1158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5" name="Google Shape;3345;p16"/>
                <p:cNvSpPr/>
                <p:nvPr/>
              </p:nvSpPr>
              <p:spPr>
                <a:xfrm>
                  <a:off x="2452925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1" y="0"/>
                      </a:moveTo>
                      <a:lnTo>
                        <a:pt x="48" y="1158"/>
                      </a:lnTo>
                      <a:lnTo>
                        <a:pt x="478" y="1158"/>
                      </a:lnTo>
                      <a:lnTo>
                        <a:pt x="43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6" name="Google Shape;3346;p16"/>
                <p:cNvSpPr/>
                <p:nvPr/>
              </p:nvSpPr>
              <p:spPr>
                <a:xfrm>
                  <a:off x="1972725" y="4166575"/>
                  <a:ext cx="593184" cy="3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0" h="1382" extrusionOk="0">
                      <a:moveTo>
                        <a:pt x="347" y="1"/>
                      </a:moveTo>
                      <a:cubicBezTo>
                        <a:pt x="154" y="1"/>
                        <a:pt x="1" y="154"/>
                        <a:pt x="1" y="347"/>
                      </a:cubicBezTo>
                      <a:lnTo>
                        <a:pt x="1" y="1039"/>
                      </a:lnTo>
                      <a:cubicBezTo>
                        <a:pt x="1" y="1228"/>
                        <a:pt x="154" y="1382"/>
                        <a:pt x="347" y="1382"/>
                      </a:cubicBezTo>
                      <a:lnTo>
                        <a:pt x="21853" y="1382"/>
                      </a:lnTo>
                      <a:cubicBezTo>
                        <a:pt x="22046" y="1382"/>
                        <a:pt x="22199" y="1228"/>
                        <a:pt x="22199" y="1039"/>
                      </a:cubicBezTo>
                      <a:lnTo>
                        <a:pt x="22199" y="347"/>
                      </a:lnTo>
                      <a:cubicBezTo>
                        <a:pt x="22194" y="154"/>
                        <a:pt x="22040" y="1"/>
                        <a:pt x="218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7" name="Google Shape;3347;p16"/>
                <p:cNvSpPr/>
                <p:nvPr/>
              </p:nvSpPr>
              <p:spPr>
                <a:xfrm>
                  <a:off x="1934588" y="4521450"/>
                  <a:ext cx="5275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0" h="606" extrusionOk="0">
                      <a:moveTo>
                        <a:pt x="140" y="0"/>
                      </a:moveTo>
                      <a:lnTo>
                        <a:pt x="0" y="606"/>
                      </a:lnTo>
                      <a:lnTo>
                        <a:pt x="2110" y="606"/>
                      </a:lnTo>
                      <a:lnTo>
                        <a:pt x="211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8" name="Google Shape;3348;p16"/>
                <p:cNvSpPr/>
                <p:nvPr/>
              </p:nvSpPr>
              <p:spPr>
                <a:xfrm>
                  <a:off x="2682250" y="4355290"/>
                  <a:ext cx="57275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1" h="12937" extrusionOk="0">
                      <a:moveTo>
                        <a:pt x="215" y="1"/>
                      </a:moveTo>
                      <a:lnTo>
                        <a:pt x="0" y="6"/>
                      </a:lnTo>
                      <a:cubicBezTo>
                        <a:pt x="95" y="2991"/>
                        <a:pt x="76" y="5329"/>
                        <a:pt x="62" y="7207"/>
                      </a:cubicBezTo>
                      <a:cubicBezTo>
                        <a:pt x="40" y="10423"/>
                        <a:pt x="26" y="12039"/>
                        <a:pt x="634" y="12652"/>
                      </a:cubicBezTo>
                      <a:cubicBezTo>
                        <a:pt x="826" y="12845"/>
                        <a:pt x="1077" y="12937"/>
                        <a:pt x="1398" y="12937"/>
                      </a:cubicBezTo>
                      <a:cubicBezTo>
                        <a:pt x="1741" y="12937"/>
                        <a:pt x="2001" y="12769"/>
                        <a:pt x="2129" y="12474"/>
                      </a:cubicBezTo>
                      <a:cubicBezTo>
                        <a:pt x="2291" y="12108"/>
                        <a:pt x="2213" y="11615"/>
                        <a:pt x="1953" y="11330"/>
                      </a:cubicBezTo>
                      <a:cubicBezTo>
                        <a:pt x="1809" y="11174"/>
                        <a:pt x="1628" y="11094"/>
                        <a:pt x="1425" y="11094"/>
                      </a:cubicBezTo>
                      <a:cubicBezTo>
                        <a:pt x="1333" y="11094"/>
                        <a:pt x="1237" y="11110"/>
                        <a:pt x="1139" y="11143"/>
                      </a:cubicBezTo>
                      <a:lnTo>
                        <a:pt x="1208" y="11347"/>
                      </a:lnTo>
                      <a:cubicBezTo>
                        <a:pt x="1289" y="11320"/>
                        <a:pt x="1361" y="11308"/>
                        <a:pt x="1426" y="11308"/>
                      </a:cubicBezTo>
                      <a:cubicBezTo>
                        <a:pt x="1601" y="11308"/>
                        <a:pt x="1719" y="11392"/>
                        <a:pt x="1794" y="11475"/>
                      </a:cubicBezTo>
                      <a:cubicBezTo>
                        <a:pt x="2001" y="11701"/>
                        <a:pt x="2059" y="12097"/>
                        <a:pt x="1934" y="12387"/>
                      </a:cubicBezTo>
                      <a:cubicBezTo>
                        <a:pt x="1870" y="12541"/>
                        <a:pt x="1719" y="12722"/>
                        <a:pt x="1398" y="12722"/>
                      </a:cubicBezTo>
                      <a:cubicBezTo>
                        <a:pt x="1133" y="12722"/>
                        <a:pt x="938" y="12652"/>
                        <a:pt x="787" y="12502"/>
                      </a:cubicBezTo>
                      <a:cubicBezTo>
                        <a:pt x="240" y="11949"/>
                        <a:pt x="254" y="10267"/>
                        <a:pt x="279" y="7212"/>
                      </a:cubicBezTo>
                      <a:cubicBezTo>
                        <a:pt x="293" y="5332"/>
                        <a:pt x="310" y="2989"/>
                        <a:pt x="21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9" name="Google Shape;3349;p16"/>
                <p:cNvSpPr/>
                <p:nvPr/>
              </p:nvSpPr>
              <p:spPr>
                <a:xfrm>
                  <a:off x="2590875" y="4355290"/>
                  <a:ext cx="57300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2" h="12937" extrusionOk="0">
                      <a:moveTo>
                        <a:pt x="2076" y="1"/>
                      </a:moveTo>
                      <a:cubicBezTo>
                        <a:pt x="1979" y="2989"/>
                        <a:pt x="1998" y="5332"/>
                        <a:pt x="2012" y="7212"/>
                      </a:cubicBezTo>
                      <a:cubicBezTo>
                        <a:pt x="2037" y="10267"/>
                        <a:pt x="2049" y="11949"/>
                        <a:pt x="1505" y="12502"/>
                      </a:cubicBezTo>
                      <a:cubicBezTo>
                        <a:pt x="1354" y="12652"/>
                        <a:pt x="1159" y="12722"/>
                        <a:pt x="894" y="12722"/>
                      </a:cubicBezTo>
                      <a:cubicBezTo>
                        <a:pt x="573" y="12722"/>
                        <a:pt x="422" y="12541"/>
                        <a:pt x="355" y="12387"/>
                      </a:cubicBezTo>
                      <a:cubicBezTo>
                        <a:pt x="230" y="12100"/>
                        <a:pt x="291" y="11698"/>
                        <a:pt x="495" y="11475"/>
                      </a:cubicBezTo>
                      <a:cubicBezTo>
                        <a:pt x="572" y="11393"/>
                        <a:pt x="692" y="11310"/>
                        <a:pt x="867" y="11310"/>
                      </a:cubicBezTo>
                      <a:cubicBezTo>
                        <a:pt x="931" y="11310"/>
                        <a:pt x="1002" y="11321"/>
                        <a:pt x="1080" y="11347"/>
                      </a:cubicBezTo>
                      <a:lnTo>
                        <a:pt x="1150" y="11143"/>
                      </a:lnTo>
                      <a:cubicBezTo>
                        <a:pt x="1051" y="11109"/>
                        <a:pt x="955" y="11092"/>
                        <a:pt x="862" y="11092"/>
                      </a:cubicBezTo>
                      <a:cubicBezTo>
                        <a:pt x="662" y="11092"/>
                        <a:pt x="481" y="11172"/>
                        <a:pt x="338" y="11330"/>
                      </a:cubicBezTo>
                      <a:cubicBezTo>
                        <a:pt x="76" y="11615"/>
                        <a:pt x="1" y="12108"/>
                        <a:pt x="160" y="12474"/>
                      </a:cubicBezTo>
                      <a:cubicBezTo>
                        <a:pt x="294" y="12775"/>
                        <a:pt x="556" y="12937"/>
                        <a:pt x="896" y="12937"/>
                      </a:cubicBezTo>
                      <a:cubicBezTo>
                        <a:pt x="1217" y="12937"/>
                        <a:pt x="1468" y="12845"/>
                        <a:pt x="1658" y="12652"/>
                      </a:cubicBezTo>
                      <a:cubicBezTo>
                        <a:pt x="2266" y="12039"/>
                        <a:pt x="2252" y="10423"/>
                        <a:pt x="2230" y="7207"/>
                      </a:cubicBezTo>
                      <a:cubicBezTo>
                        <a:pt x="2216" y="5329"/>
                        <a:pt x="2196" y="2991"/>
                        <a:pt x="2291" y="6"/>
                      </a:cubicBezTo>
                      <a:lnTo>
                        <a:pt x="20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0" name="Google Shape;3350;p16"/>
                <p:cNvSpPr/>
                <p:nvPr/>
              </p:nvSpPr>
              <p:spPr>
                <a:xfrm>
                  <a:off x="2639500" y="4380115"/>
                  <a:ext cx="50375" cy="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5" h="526" extrusionOk="0">
                      <a:moveTo>
                        <a:pt x="0" y="1"/>
                      </a:moveTo>
                      <a:lnTo>
                        <a:pt x="0" y="525"/>
                      </a:lnTo>
                      <a:lnTo>
                        <a:pt x="2015" y="525"/>
                      </a:lnTo>
                      <a:lnTo>
                        <a:pt x="201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1" name="Google Shape;3351;p16"/>
                <p:cNvSpPr/>
                <p:nvPr/>
              </p:nvSpPr>
              <p:spPr>
                <a:xfrm>
                  <a:off x="2637400" y="4356690"/>
                  <a:ext cx="538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715" extrusionOk="0">
                      <a:moveTo>
                        <a:pt x="1" y="0"/>
                      </a:moveTo>
                      <a:lnTo>
                        <a:pt x="1" y="715"/>
                      </a:lnTo>
                      <a:lnTo>
                        <a:pt x="2154" y="715"/>
                      </a:lnTo>
                      <a:lnTo>
                        <a:pt x="215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2" name="Google Shape;3352;p16"/>
                <p:cNvSpPr/>
                <p:nvPr/>
              </p:nvSpPr>
              <p:spPr>
                <a:xfrm>
                  <a:off x="2625200" y="4343565"/>
                  <a:ext cx="78825" cy="2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942" extrusionOk="0">
                      <a:moveTo>
                        <a:pt x="0" y="1"/>
                      </a:moveTo>
                      <a:cubicBezTo>
                        <a:pt x="84" y="528"/>
                        <a:pt x="759" y="941"/>
                        <a:pt x="1577" y="941"/>
                      </a:cubicBezTo>
                      <a:cubicBezTo>
                        <a:pt x="2397" y="941"/>
                        <a:pt x="3069" y="528"/>
                        <a:pt x="3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3" name="Google Shape;3353;p16"/>
                <p:cNvSpPr/>
                <p:nvPr/>
              </p:nvSpPr>
              <p:spPr>
                <a:xfrm>
                  <a:off x="2662300" y="4369390"/>
                  <a:ext cx="5400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12265" extrusionOk="0">
                      <a:moveTo>
                        <a:pt x="1" y="0"/>
                      </a:moveTo>
                      <a:lnTo>
                        <a:pt x="1" y="12264"/>
                      </a:lnTo>
                      <a:lnTo>
                        <a:pt x="215" y="12264"/>
                      </a:lnTo>
                      <a:lnTo>
                        <a:pt x="21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4" name="Google Shape;3354;p16"/>
                <p:cNvSpPr/>
                <p:nvPr/>
              </p:nvSpPr>
              <p:spPr>
                <a:xfrm>
                  <a:off x="2107825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5" name="Google Shape;3355;p16"/>
                <p:cNvSpPr/>
                <p:nvPr/>
              </p:nvSpPr>
              <p:spPr>
                <a:xfrm>
                  <a:off x="2136275" y="3843725"/>
                  <a:ext cx="143700" cy="8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0" extrusionOk="0">
                      <a:moveTo>
                        <a:pt x="54" y="1"/>
                      </a:moveTo>
                      <a:lnTo>
                        <a:pt x="1" y="96"/>
                      </a:lnTo>
                      <a:lnTo>
                        <a:pt x="5695" y="3329"/>
                      </a:lnTo>
                      <a:lnTo>
                        <a:pt x="5748" y="3234"/>
                      </a:lnTo>
                      <a:lnTo>
                        <a:pt x="54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6" name="Google Shape;3356;p16"/>
                <p:cNvSpPr/>
                <p:nvPr/>
              </p:nvSpPr>
              <p:spPr>
                <a:xfrm>
                  <a:off x="2521425" y="3843875"/>
                  <a:ext cx="143700" cy="8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2" extrusionOk="0">
                      <a:moveTo>
                        <a:pt x="5694" y="0"/>
                      </a:moveTo>
                      <a:lnTo>
                        <a:pt x="0" y="3239"/>
                      </a:lnTo>
                      <a:lnTo>
                        <a:pt x="53" y="3331"/>
                      </a:lnTo>
                      <a:lnTo>
                        <a:pt x="5747" y="95"/>
                      </a:lnTo>
                      <a:lnTo>
                        <a:pt x="569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7" name="Google Shape;3357;p16"/>
                <p:cNvSpPr/>
                <p:nvPr/>
              </p:nvSpPr>
              <p:spPr>
                <a:xfrm>
                  <a:off x="2442675" y="3850300"/>
                  <a:ext cx="21025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2871" extrusionOk="0">
                      <a:moveTo>
                        <a:pt x="734" y="0"/>
                      </a:moveTo>
                      <a:lnTo>
                        <a:pt x="1" y="2843"/>
                      </a:lnTo>
                      <a:lnTo>
                        <a:pt x="107" y="2871"/>
                      </a:lnTo>
                      <a:lnTo>
                        <a:pt x="840" y="28"/>
                      </a:lnTo>
                      <a:lnTo>
                        <a:pt x="73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8" name="Google Shape;3358;p16"/>
                <p:cNvSpPr/>
                <p:nvPr/>
              </p:nvSpPr>
              <p:spPr>
                <a:xfrm>
                  <a:off x="2334150" y="3850150"/>
                  <a:ext cx="20950" cy="7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8" h="2872" extrusionOk="0">
                      <a:moveTo>
                        <a:pt x="107" y="0"/>
                      </a:moveTo>
                      <a:lnTo>
                        <a:pt x="1" y="28"/>
                      </a:lnTo>
                      <a:lnTo>
                        <a:pt x="734" y="2871"/>
                      </a:lnTo>
                      <a:lnTo>
                        <a:pt x="838" y="2846"/>
                      </a:lnTo>
                      <a:lnTo>
                        <a:pt x="107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9" name="Google Shape;3359;p16"/>
                <p:cNvSpPr/>
                <p:nvPr/>
              </p:nvSpPr>
              <p:spPr>
                <a:xfrm>
                  <a:off x="2225900" y="3758050"/>
                  <a:ext cx="14600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2170" extrusionOk="0">
                      <a:moveTo>
                        <a:pt x="272" y="1"/>
                      </a:moveTo>
                      <a:cubicBezTo>
                        <a:pt x="97" y="1"/>
                        <a:pt x="1" y="518"/>
                        <a:pt x="1" y="518"/>
                      </a:cubicBezTo>
                      <a:lnTo>
                        <a:pt x="107" y="2170"/>
                      </a:lnTo>
                      <a:cubicBezTo>
                        <a:pt x="584" y="2078"/>
                        <a:pt x="252" y="1361"/>
                        <a:pt x="322" y="755"/>
                      </a:cubicBezTo>
                      <a:cubicBezTo>
                        <a:pt x="391" y="147"/>
                        <a:pt x="492" y="63"/>
                        <a:pt x="299" y="5"/>
                      </a:cubicBezTo>
                      <a:cubicBezTo>
                        <a:pt x="290" y="2"/>
                        <a:pt x="281" y="1"/>
                        <a:pt x="272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0" name="Google Shape;3360;p16"/>
                <p:cNvSpPr/>
                <p:nvPr/>
              </p:nvSpPr>
              <p:spPr>
                <a:xfrm>
                  <a:off x="2193050" y="3764200"/>
                  <a:ext cx="1287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1977" extrusionOk="0">
                      <a:moveTo>
                        <a:pt x="276" y="0"/>
                      </a:moveTo>
                      <a:cubicBezTo>
                        <a:pt x="268" y="0"/>
                        <a:pt x="260" y="2"/>
                        <a:pt x="252" y="4"/>
                      </a:cubicBezTo>
                      <a:cubicBezTo>
                        <a:pt x="82" y="54"/>
                        <a:pt x="168" y="135"/>
                        <a:pt x="232" y="688"/>
                      </a:cubicBezTo>
                      <a:cubicBezTo>
                        <a:pt x="291" y="1237"/>
                        <a:pt x="1" y="1890"/>
                        <a:pt x="422" y="1977"/>
                      </a:cubicBezTo>
                      <a:lnTo>
                        <a:pt x="514" y="470"/>
                      </a:lnTo>
                      <a:cubicBezTo>
                        <a:pt x="514" y="470"/>
                        <a:pt x="431" y="0"/>
                        <a:pt x="276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1" name="Google Shape;3361;p16"/>
                <p:cNvSpPr/>
                <p:nvPr/>
              </p:nvSpPr>
              <p:spPr>
                <a:xfrm>
                  <a:off x="2200650" y="3761225"/>
                  <a:ext cx="32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2637" extrusionOk="0">
                      <a:moveTo>
                        <a:pt x="1290" y="1"/>
                      </a:moveTo>
                      <a:lnTo>
                        <a:pt x="1" y="160"/>
                      </a:lnTo>
                      <a:lnTo>
                        <a:pt x="126" y="2637"/>
                      </a:lnTo>
                      <a:lnTo>
                        <a:pt x="1173" y="2637"/>
                      </a:lnTo>
                      <a:lnTo>
                        <a:pt x="129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2" name="Google Shape;3362;p16"/>
                <p:cNvSpPr/>
                <p:nvPr/>
              </p:nvSpPr>
              <p:spPr>
                <a:xfrm>
                  <a:off x="2200600" y="3761300"/>
                  <a:ext cx="32300" cy="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" h="2634" extrusionOk="0">
                      <a:moveTo>
                        <a:pt x="1292" y="0"/>
                      </a:moveTo>
                      <a:lnTo>
                        <a:pt x="1214" y="9"/>
                      </a:lnTo>
                      <a:cubicBezTo>
                        <a:pt x="1175" y="1044"/>
                        <a:pt x="915" y="1844"/>
                        <a:pt x="606" y="1844"/>
                      </a:cubicBezTo>
                      <a:cubicBezTo>
                        <a:pt x="310" y="1844"/>
                        <a:pt x="62" y="1119"/>
                        <a:pt x="3" y="154"/>
                      </a:cubicBezTo>
                      <a:lnTo>
                        <a:pt x="0" y="154"/>
                      </a:lnTo>
                      <a:lnTo>
                        <a:pt x="62" y="2634"/>
                      </a:lnTo>
                      <a:lnTo>
                        <a:pt x="1214" y="2634"/>
                      </a:lnTo>
                      <a:lnTo>
                        <a:pt x="1292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3" name="Google Shape;3363;p16"/>
                <p:cNvSpPr/>
                <p:nvPr/>
              </p:nvSpPr>
              <p:spPr>
                <a:xfrm>
                  <a:off x="2200250" y="3699850"/>
                  <a:ext cx="26175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405" extrusionOk="0">
                      <a:moveTo>
                        <a:pt x="363" y="1"/>
                      </a:moveTo>
                      <a:cubicBezTo>
                        <a:pt x="363" y="1"/>
                        <a:pt x="620" y="558"/>
                        <a:pt x="438" y="1047"/>
                      </a:cubicBezTo>
                      <a:cubicBezTo>
                        <a:pt x="260" y="1524"/>
                        <a:pt x="0" y="2299"/>
                        <a:pt x="541" y="2400"/>
                      </a:cubicBezTo>
                      <a:cubicBezTo>
                        <a:pt x="559" y="2403"/>
                        <a:pt x="577" y="2405"/>
                        <a:pt x="595" y="2405"/>
                      </a:cubicBezTo>
                      <a:cubicBezTo>
                        <a:pt x="867" y="2405"/>
                        <a:pt x="1047" y="2000"/>
                        <a:pt x="965" y="1421"/>
                      </a:cubicBezTo>
                      <a:cubicBezTo>
                        <a:pt x="815" y="310"/>
                        <a:pt x="363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4" name="Google Shape;3364;p16"/>
                <p:cNvSpPr/>
                <p:nvPr/>
              </p:nvSpPr>
              <p:spPr>
                <a:xfrm>
                  <a:off x="2216300" y="3769450"/>
                  <a:ext cx="1487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951" extrusionOk="0">
                      <a:moveTo>
                        <a:pt x="180" y="1"/>
                      </a:moveTo>
                      <a:cubicBezTo>
                        <a:pt x="169" y="1"/>
                        <a:pt x="164" y="59"/>
                        <a:pt x="176" y="202"/>
                      </a:cubicBezTo>
                      <a:cubicBezTo>
                        <a:pt x="230" y="873"/>
                        <a:pt x="1" y="1950"/>
                        <a:pt x="271" y="1950"/>
                      </a:cubicBezTo>
                      <a:cubicBezTo>
                        <a:pt x="278" y="1950"/>
                        <a:pt x="285" y="1949"/>
                        <a:pt x="293" y="1948"/>
                      </a:cubicBezTo>
                      <a:cubicBezTo>
                        <a:pt x="594" y="1889"/>
                        <a:pt x="268" y="944"/>
                        <a:pt x="268" y="556"/>
                      </a:cubicBezTo>
                      <a:cubicBezTo>
                        <a:pt x="268" y="290"/>
                        <a:pt x="206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5" name="Google Shape;3365;p16"/>
                <p:cNvSpPr/>
                <p:nvPr/>
              </p:nvSpPr>
              <p:spPr>
                <a:xfrm>
                  <a:off x="2457450" y="3774125"/>
                  <a:ext cx="11325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667" extrusionOk="0">
                      <a:moveTo>
                        <a:pt x="211" y="0"/>
                      </a:moveTo>
                      <a:cubicBezTo>
                        <a:pt x="74" y="0"/>
                        <a:pt x="1" y="394"/>
                        <a:pt x="1" y="394"/>
                      </a:cubicBezTo>
                      <a:lnTo>
                        <a:pt x="82" y="1666"/>
                      </a:lnTo>
                      <a:cubicBezTo>
                        <a:pt x="453" y="1594"/>
                        <a:pt x="196" y="1047"/>
                        <a:pt x="249" y="578"/>
                      </a:cubicBezTo>
                      <a:cubicBezTo>
                        <a:pt x="302" y="112"/>
                        <a:pt x="383" y="48"/>
                        <a:pt x="233" y="3"/>
                      </a:cubicBezTo>
                      <a:cubicBezTo>
                        <a:pt x="225" y="1"/>
                        <a:pt x="218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6" name="Google Shape;3366;p16"/>
                <p:cNvSpPr/>
                <p:nvPr/>
              </p:nvSpPr>
              <p:spPr>
                <a:xfrm>
                  <a:off x="2432000" y="3778650"/>
                  <a:ext cx="10000" cy="3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1525" extrusionOk="0">
                      <a:moveTo>
                        <a:pt x="215" y="1"/>
                      </a:moveTo>
                      <a:cubicBezTo>
                        <a:pt x="209" y="1"/>
                        <a:pt x="203" y="2"/>
                        <a:pt x="196" y="4"/>
                      </a:cubicBezTo>
                      <a:cubicBezTo>
                        <a:pt x="59" y="46"/>
                        <a:pt x="135" y="104"/>
                        <a:pt x="179" y="531"/>
                      </a:cubicBezTo>
                      <a:cubicBezTo>
                        <a:pt x="229" y="955"/>
                        <a:pt x="1" y="1457"/>
                        <a:pt x="330" y="1524"/>
                      </a:cubicBezTo>
                      <a:lnTo>
                        <a:pt x="400" y="364"/>
                      </a:lnTo>
                      <a:cubicBezTo>
                        <a:pt x="400" y="364"/>
                        <a:pt x="337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7" name="Google Shape;3367;p16"/>
                <p:cNvSpPr/>
                <p:nvPr/>
              </p:nvSpPr>
              <p:spPr>
                <a:xfrm>
                  <a:off x="2437875" y="3776500"/>
                  <a:ext cx="24975" cy="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9" h="2026" extrusionOk="0">
                      <a:moveTo>
                        <a:pt x="999" y="0"/>
                      </a:moveTo>
                      <a:lnTo>
                        <a:pt x="0" y="120"/>
                      </a:lnTo>
                      <a:lnTo>
                        <a:pt x="100" y="2026"/>
                      </a:lnTo>
                      <a:lnTo>
                        <a:pt x="907" y="2026"/>
                      </a:lnTo>
                      <a:lnTo>
                        <a:pt x="999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8" name="Google Shape;3368;p16"/>
                <p:cNvSpPr/>
                <p:nvPr/>
              </p:nvSpPr>
              <p:spPr>
                <a:xfrm>
                  <a:off x="2437800" y="3776350"/>
                  <a:ext cx="24925" cy="5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2027" extrusionOk="0">
                      <a:moveTo>
                        <a:pt x="996" y="1"/>
                      </a:moveTo>
                      <a:lnTo>
                        <a:pt x="940" y="12"/>
                      </a:lnTo>
                      <a:cubicBezTo>
                        <a:pt x="910" y="810"/>
                        <a:pt x="712" y="1424"/>
                        <a:pt x="472" y="1424"/>
                      </a:cubicBezTo>
                      <a:cubicBezTo>
                        <a:pt x="240" y="1424"/>
                        <a:pt x="48" y="866"/>
                        <a:pt x="3" y="124"/>
                      </a:cubicBezTo>
                      <a:lnTo>
                        <a:pt x="0" y="124"/>
                      </a:lnTo>
                      <a:lnTo>
                        <a:pt x="45" y="2026"/>
                      </a:lnTo>
                      <a:lnTo>
                        <a:pt x="935" y="2026"/>
                      </a:lnTo>
                      <a:lnTo>
                        <a:pt x="996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9" name="Google Shape;3369;p16"/>
                <p:cNvSpPr/>
                <p:nvPr/>
              </p:nvSpPr>
              <p:spPr>
                <a:xfrm>
                  <a:off x="2437525" y="3729275"/>
                  <a:ext cx="20275" cy="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" h="1852" extrusionOk="0">
                      <a:moveTo>
                        <a:pt x="279" y="1"/>
                      </a:moveTo>
                      <a:cubicBezTo>
                        <a:pt x="279" y="1"/>
                        <a:pt x="477" y="430"/>
                        <a:pt x="338" y="807"/>
                      </a:cubicBezTo>
                      <a:cubicBezTo>
                        <a:pt x="207" y="1173"/>
                        <a:pt x="0" y="1770"/>
                        <a:pt x="421" y="1848"/>
                      </a:cubicBezTo>
                      <a:cubicBezTo>
                        <a:pt x="435" y="1850"/>
                        <a:pt x="449" y="1851"/>
                        <a:pt x="462" y="1851"/>
                      </a:cubicBezTo>
                      <a:cubicBezTo>
                        <a:pt x="674" y="1851"/>
                        <a:pt x="811" y="1541"/>
                        <a:pt x="748" y="1094"/>
                      </a:cubicBezTo>
                      <a:cubicBezTo>
                        <a:pt x="631" y="244"/>
                        <a:pt x="279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0" name="Google Shape;3370;p16"/>
                <p:cNvSpPr/>
                <p:nvPr/>
              </p:nvSpPr>
              <p:spPr>
                <a:xfrm>
                  <a:off x="2449950" y="3782750"/>
                  <a:ext cx="11450" cy="3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502" extrusionOk="0">
                      <a:moveTo>
                        <a:pt x="142" y="1"/>
                      </a:moveTo>
                      <a:cubicBezTo>
                        <a:pt x="133" y="1"/>
                        <a:pt x="130" y="46"/>
                        <a:pt x="139" y="158"/>
                      </a:cubicBezTo>
                      <a:cubicBezTo>
                        <a:pt x="177" y="674"/>
                        <a:pt x="1" y="1501"/>
                        <a:pt x="209" y="1501"/>
                      </a:cubicBezTo>
                      <a:cubicBezTo>
                        <a:pt x="214" y="1501"/>
                        <a:pt x="220" y="1501"/>
                        <a:pt x="226" y="1500"/>
                      </a:cubicBezTo>
                      <a:cubicBezTo>
                        <a:pt x="457" y="1455"/>
                        <a:pt x="209" y="730"/>
                        <a:pt x="209" y="428"/>
                      </a:cubicBezTo>
                      <a:cubicBezTo>
                        <a:pt x="209" y="223"/>
                        <a:pt x="161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1" name="Google Shape;3371;p16"/>
                <p:cNvSpPr/>
                <p:nvPr/>
              </p:nvSpPr>
              <p:spPr>
                <a:xfrm>
                  <a:off x="2315175" y="3741350"/>
                  <a:ext cx="110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6" extrusionOk="0">
                      <a:moveTo>
                        <a:pt x="248" y="1"/>
                      </a:moveTo>
                      <a:cubicBezTo>
                        <a:pt x="237" y="1"/>
                        <a:pt x="227" y="5"/>
                        <a:pt x="216" y="14"/>
                      </a:cubicBezTo>
                      <a:cubicBezTo>
                        <a:pt x="71" y="126"/>
                        <a:pt x="149" y="212"/>
                        <a:pt x="196" y="977"/>
                      </a:cubicBezTo>
                      <a:cubicBezTo>
                        <a:pt x="246" y="1750"/>
                        <a:pt x="1" y="2695"/>
                        <a:pt x="361" y="2796"/>
                      </a:cubicBezTo>
                      <a:lnTo>
                        <a:pt x="442" y="617"/>
                      </a:lnTo>
                      <a:cubicBezTo>
                        <a:pt x="442" y="617"/>
                        <a:pt x="37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2" name="Google Shape;3372;p16"/>
                <p:cNvSpPr/>
                <p:nvPr/>
              </p:nvSpPr>
              <p:spPr>
                <a:xfrm>
                  <a:off x="2342325" y="3742350"/>
                  <a:ext cx="11800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779" extrusionOk="0">
                      <a:moveTo>
                        <a:pt x="215" y="1"/>
                      </a:moveTo>
                      <a:cubicBezTo>
                        <a:pt x="72" y="1"/>
                        <a:pt x="0" y="700"/>
                        <a:pt x="0" y="700"/>
                      </a:cubicBezTo>
                      <a:lnTo>
                        <a:pt x="89" y="2778"/>
                      </a:lnTo>
                      <a:cubicBezTo>
                        <a:pt x="471" y="2630"/>
                        <a:pt x="201" y="1732"/>
                        <a:pt x="251" y="951"/>
                      </a:cubicBezTo>
                      <a:cubicBezTo>
                        <a:pt x="299" y="167"/>
                        <a:pt x="385" y="41"/>
                        <a:pt x="226" y="2"/>
                      </a:cubicBezTo>
                      <a:cubicBezTo>
                        <a:pt x="222" y="1"/>
                        <a:pt x="219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3" name="Google Shape;3373;p16"/>
                <p:cNvSpPr/>
                <p:nvPr/>
              </p:nvSpPr>
              <p:spPr>
                <a:xfrm>
                  <a:off x="2320750" y="3743925"/>
                  <a:ext cx="263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3474" extrusionOk="0">
                      <a:moveTo>
                        <a:pt x="1053" y="1"/>
                      </a:moveTo>
                      <a:lnTo>
                        <a:pt x="1" y="62"/>
                      </a:lnTo>
                      <a:lnTo>
                        <a:pt x="96" y="3474"/>
                      </a:lnTo>
                      <a:lnTo>
                        <a:pt x="950" y="3474"/>
                      </a:lnTo>
                      <a:lnTo>
                        <a:pt x="1053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4" name="Google Shape;3374;p16"/>
                <p:cNvSpPr/>
                <p:nvPr/>
              </p:nvSpPr>
              <p:spPr>
                <a:xfrm>
                  <a:off x="23209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1"/>
                      </a:moveTo>
                      <a:cubicBezTo>
                        <a:pt x="999" y="1351"/>
                        <a:pt x="787" y="2380"/>
                        <a:pt x="539" y="2400"/>
                      </a:cubicBezTo>
                      <a:cubicBezTo>
                        <a:pt x="536" y="2400"/>
                        <a:pt x="534" y="2400"/>
                        <a:pt x="531" y="2400"/>
                      </a:cubicBezTo>
                      <a:cubicBezTo>
                        <a:pt x="284" y="2400"/>
                        <a:pt x="87" y="1379"/>
                        <a:pt x="56" y="56"/>
                      </a:cubicBezTo>
                      <a:lnTo>
                        <a:pt x="1" y="59"/>
                      </a:lnTo>
                      <a:lnTo>
                        <a:pt x="62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5" name="Google Shape;3375;p16"/>
                <p:cNvSpPr/>
                <p:nvPr/>
              </p:nvSpPr>
              <p:spPr>
                <a:xfrm>
                  <a:off x="2326375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5" y="0"/>
                      </a:moveTo>
                      <a:cubicBezTo>
                        <a:pt x="565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9" y="1130"/>
                        <a:pt x="501" y="778"/>
                      </a:cubicBezTo>
                      <a:cubicBezTo>
                        <a:pt x="351" y="416"/>
                        <a:pt x="565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6" name="Google Shape;3376;p16"/>
                <p:cNvSpPr/>
                <p:nvPr/>
              </p:nvSpPr>
              <p:spPr>
                <a:xfrm>
                  <a:off x="232207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4" y="1"/>
                      </a:moveTo>
                      <a:cubicBezTo>
                        <a:pt x="304" y="1"/>
                        <a:pt x="254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4" y="2606"/>
                        <a:pt x="249" y="2607"/>
                        <a:pt x="254" y="2607"/>
                      </a:cubicBezTo>
                      <a:cubicBezTo>
                        <a:pt x="472" y="2607"/>
                        <a:pt x="284" y="1172"/>
                        <a:pt x="325" y="270"/>
                      </a:cubicBezTo>
                      <a:cubicBezTo>
                        <a:pt x="335" y="78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7" name="Google Shape;3377;p16"/>
                <p:cNvSpPr/>
                <p:nvPr/>
              </p:nvSpPr>
              <p:spPr>
                <a:xfrm>
                  <a:off x="2557000" y="3741350"/>
                  <a:ext cx="109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2796" extrusionOk="0">
                      <a:moveTo>
                        <a:pt x="244" y="1"/>
                      </a:moveTo>
                      <a:cubicBezTo>
                        <a:pt x="234" y="1"/>
                        <a:pt x="223" y="5"/>
                        <a:pt x="212" y="14"/>
                      </a:cubicBezTo>
                      <a:cubicBezTo>
                        <a:pt x="70" y="126"/>
                        <a:pt x="145" y="212"/>
                        <a:pt x="195" y="977"/>
                      </a:cubicBezTo>
                      <a:cubicBezTo>
                        <a:pt x="243" y="1750"/>
                        <a:pt x="0" y="2695"/>
                        <a:pt x="357" y="2796"/>
                      </a:cubicBezTo>
                      <a:lnTo>
                        <a:pt x="438" y="617"/>
                      </a:lnTo>
                      <a:cubicBezTo>
                        <a:pt x="438" y="617"/>
                        <a:pt x="369" y="1"/>
                        <a:pt x="24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8" name="Google Shape;3378;p16"/>
                <p:cNvSpPr/>
                <p:nvPr/>
              </p:nvSpPr>
              <p:spPr>
                <a:xfrm>
                  <a:off x="2584250" y="3742350"/>
                  <a:ext cx="11825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9" extrusionOk="0">
                      <a:moveTo>
                        <a:pt x="216" y="1"/>
                      </a:moveTo>
                      <a:cubicBezTo>
                        <a:pt x="73" y="1"/>
                        <a:pt x="1" y="700"/>
                        <a:pt x="1" y="700"/>
                      </a:cubicBezTo>
                      <a:lnTo>
                        <a:pt x="90" y="2778"/>
                      </a:lnTo>
                      <a:cubicBezTo>
                        <a:pt x="472" y="2630"/>
                        <a:pt x="202" y="1732"/>
                        <a:pt x="252" y="951"/>
                      </a:cubicBezTo>
                      <a:cubicBezTo>
                        <a:pt x="299" y="167"/>
                        <a:pt x="383" y="41"/>
                        <a:pt x="227" y="2"/>
                      </a:cubicBezTo>
                      <a:cubicBezTo>
                        <a:pt x="223" y="1"/>
                        <a:pt x="220" y="1"/>
                        <a:pt x="216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9" name="Google Shape;3379;p16"/>
                <p:cNvSpPr/>
                <p:nvPr/>
              </p:nvSpPr>
              <p:spPr>
                <a:xfrm>
                  <a:off x="2562625" y="3743925"/>
                  <a:ext cx="262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" h="3474" extrusionOk="0">
                      <a:moveTo>
                        <a:pt x="1050" y="1"/>
                      </a:moveTo>
                      <a:lnTo>
                        <a:pt x="1" y="62"/>
                      </a:lnTo>
                      <a:lnTo>
                        <a:pt x="90" y="3474"/>
                      </a:lnTo>
                      <a:lnTo>
                        <a:pt x="952" y="3474"/>
                      </a:lnTo>
                      <a:lnTo>
                        <a:pt x="105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0" name="Google Shape;3380;p16"/>
                <p:cNvSpPr/>
                <p:nvPr/>
              </p:nvSpPr>
              <p:spPr>
                <a:xfrm>
                  <a:off x="25627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4" y="1"/>
                      </a:moveTo>
                      <a:cubicBezTo>
                        <a:pt x="1002" y="1351"/>
                        <a:pt x="790" y="2380"/>
                        <a:pt x="542" y="2400"/>
                      </a:cubicBezTo>
                      <a:cubicBezTo>
                        <a:pt x="539" y="2400"/>
                        <a:pt x="537" y="2400"/>
                        <a:pt x="534" y="2400"/>
                      </a:cubicBezTo>
                      <a:cubicBezTo>
                        <a:pt x="287" y="2400"/>
                        <a:pt x="87" y="1379"/>
                        <a:pt x="57" y="56"/>
                      </a:cubicBezTo>
                      <a:lnTo>
                        <a:pt x="1" y="59"/>
                      </a:lnTo>
                      <a:lnTo>
                        <a:pt x="65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1" name="Google Shape;3381;p16"/>
                <p:cNvSpPr/>
                <p:nvPr/>
              </p:nvSpPr>
              <p:spPr>
                <a:xfrm>
                  <a:off x="2568250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3" y="0"/>
                      </a:moveTo>
                      <a:cubicBezTo>
                        <a:pt x="563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6" y="1130"/>
                        <a:pt x="501" y="778"/>
                      </a:cubicBezTo>
                      <a:cubicBezTo>
                        <a:pt x="351" y="416"/>
                        <a:pt x="563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2" name="Google Shape;3382;p16"/>
                <p:cNvSpPr/>
                <p:nvPr/>
              </p:nvSpPr>
              <p:spPr>
                <a:xfrm>
                  <a:off x="256402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0" y="1"/>
                      </a:moveTo>
                      <a:cubicBezTo>
                        <a:pt x="300" y="1"/>
                        <a:pt x="252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3" y="2606"/>
                        <a:pt x="249" y="2607"/>
                        <a:pt x="254" y="2607"/>
                      </a:cubicBezTo>
                      <a:cubicBezTo>
                        <a:pt x="472" y="2607"/>
                        <a:pt x="283" y="1172"/>
                        <a:pt x="324" y="270"/>
                      </a:cubicBezTo>
                      <a:cubicBezTo>
                        <a:pt x="333" y="78"/>
                        <a:pt x="32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3" name="Google Shape;3383;p16"/>
                <p:cNvSpPr/>
                <p:nvPr/>
              </p:nvSpPr>
              <p:spPr>
                <a:xfrm>
                  <a:off x="2102800" y="3814925"/>
                  <a:ext cx="618325" cy="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33" h="1654" extrusionOk="0">
                      <a:moveTo>
                        <a:pt x="1" y="1"/>
                      </a:moveTo>
                      <a:lnTo>
                        <a:pt x="1" y="1175"/>
                      </a:lnTo>
                      <a:cubicBezTo>
                        <a:pt x="3810" y="1497"/>
                        <a:pt x="7759" y="1653"/>
                        <a:pt x="11840" y="1653"/>
                      </a:cubicBezTo>
                      <a:cubicBezTo>
                        <a:pt x="16002" y="1653"/>
                        <a:pt x="20302" y="1491"/>
                        <a:pt x="24732" y="1175"/>
                      </a:cubicBezTo>
                      <a:lnTo>
                        <a:pt x="24732" y="1"/>
                      </a:lnTo>
                      <a:cubicBezTo>
                        <a:pt x="20552" y="343"/>
                        <a:pt x="16396" y="515"/>
                        <a:pt x="12266" y="515"/>
                      </a:cubicBezTo>
                      <a:cubicBezTo>
                        <a:pt x="8153" y="515"/>
                        <a:pt x="4064" y="344"/>
                        <a:pt x="1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4" name="Google Shape;3384;p16"/>
                <p:cNvSpPr/>
                <p:nvPr/>
              </p:nvSpPr>
              <p:spPr>
                <a:xfrm>
                  <a:off x="2095200" y="3810175"/>
                  <a:ext cx="635900" cy="2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36" h="804" extrusionOk="0">
                      <a:moveTo>
                        <a:pt x="1" y="1"/>
                      </a:moveTo>
                      <a:lnTo>
                        <a:pt x="1" y="291"/>
                      </a:lnTo>
                      <a:cubicBezTo>
                        <a:pt x="4181" y="634"/>
                        <a:pt x="8387" y="804"/>
                        <a:pt x="12618" y="804"/>
                      </a:cubicBezTo>
                      <a:cubicBezTo>
                        <a:pt x="16866" y="804"/>
                        <a:pt x="21139" y="632"/>
                        <a:pt x="25435" y="291"/>
                      </a:cubicBezTo>
                      <a:lnTo>
                        <a:pt x="25435" y="1"/>
                      </a:lnTo>
                      <a:cubicBezTo>
                        <a:pt x="21138" y="353"/>
                        <a:pt x="16864" y="530"/>
                        <a:pt x="12617" y="530"/>
                      </a:cubicBezTo>
                      <a:cubicBezTo>
                        <a:pt x="8386" y="530"/>
                        <a:pt x="4180" y="355"/>
                        <a:pt x="1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5" name="Google Shape;3385;p16"/>
                <p:cNvSpPr/>
                <p:nvPr/>
              </p:nvSpPr>
              <p:spPr>
                <a:xfrm>
                  <a:off x="2251650" y="3821700"/>
                  <a:ext cx="533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5" h="1424" extrusionOk="0">
                      <a:moveTo>
                        <a:pt x="0" y="0"/>
                      </a:moveTo>
                      <a:lnTo>
                        <a:pt x="0" y="1376"/>
                      </a:lnTo>
                      <a:lnTo>
                        <a:pt x="2134" y="1423"/>
                      </a:lnTo>
                      <a:lnTo>
                        <a:pt x="2134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6" name="Google Shape;3386;p16"/>
                <p:cNvSpPr/>
                <p:nvPr/>
              </p:nvSpPr>
              <p:spPr>
                <a:xfrm>
                  <a:off x="2474825" y="3823025"/>
                  <a:ext cx="53450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" h="1432" extrusionOk="0">
                      <a:moveTo>
                        <a:pt x="2138" y="0"/>
                      </a:moveTo>
                      <a:lnTo>
                        <a:pt x="1" y="59"/>
                      </a:lnTo>
                      <a:lnTo>
                        <a:pt x="1" y="1431"/>
                      </a:lnTo>
                      <a:lnTo>
                        <a:pt x="2138" y="1370"/>
                      </a:lnTo>
                      <a:lnTo>
                        <a:pt x="2138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7" name="Google Shape;3387;p16"/>
                <p:cNvSpPr/>
                <p:nvPr/>
              </p:nvSpPr>
              <p:spPr>
                <a:xfrm>
                  <a:off x="2373975" y="3935575"/>
                  <a:ext cx="55950" cy="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1380" extrusionOk="0">
                      <a:moveTo>
                        <a:pt x="1119" y="1"/>
                      </a:moveTo>
                      <a:cubicBezTo>
                        <a:pt x="503" y="1"/>
                        <a:pt x="1" y="207"/>
                        <a:pt x="1" y="461"/>
                      </a:cubicBezTo>
                      <a:cubicBezTo>
                        <a:pt x="1" y="715"/>
                        <a:pt x="907" y="1379"/>
                        <a:pt x="1119" y="1379"/>
                      </a:cubicBezTo>
                      <a:cubicBezTo>
                        <a:pt x="1331" y="1379"/>
                        <a:pt x="2238" y="715"/>
                        <a:pt x="2238" y="461"/>
                      </a:cubicBezTo>
                      <a:cubicBezTo>
                        <a:pt x="2238" y="207"/>
                        <a:pt x="1736" y="1"/>
                        <a:pt x="1119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8" name="Google Shape;3388;p16"/>
                <p:cNvSpPr/>
                <p:nvPr/>
              </p:nvSpPr>
              <p:spPr>
                <a:xfrm>
                  <a:off x="2282200" y="3924350"/>
                  <a:ext cx="238050" cy="2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2" h="1028" extrusionOk="0">
                      <a:moveTo>
                        <a:pt x="0" y="1"/>
                      </a:moveTo>
                      <a:cubicBezTo>
                        <a:pt x="388" y="358"/>
                        <a:pt x="2408" y="1027"/>
                        <a:pt x="4801" y="1027"/>
                      </a:cubicBezTo>
                      <a:cubicBezTo>
                        <a:pt x="7192" y="1027"/>
                        <a:pt x="9145" y="358"/>
                        <a:pt x="9522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9" name="Google Shape;3389;p16"/>
                <p:cNvSpPr/>
                <p:nvPr/>
              </p:nvSpPr>
              <p:spPr>
                <a:xfrm>
                  <a:off x="2430600" y="3924350"/>
                  <a:ext cx="89650" cy="2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6" h="981" extrusionOk="0">
                      <a:moveTo>
                        <a:pt x="124" y="1"/>
                      </a:moveTo>
                      <a:cubicBezTo>
                        <a:pt x="149" y="104"/>
                        <a:pt x="157" y="213"/>
                        <a:pt x="157" y="324"/>
                      </a:cubicBezTo>
                      <a:cubicBezTo>
                        <a:pt x="157" y="559"/>
                        <a:pt x="99" y="782"/>
                        <a:pt x="1" y="980"/>
                      </a:cubicBezTo>
                      <a:cubicBezTo>
                        <a:pt x="1856" y="815"/>
                        <a:pt x="3271" y="299"/>
                        <a:pt x="3586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0" name="Google Shape;3390;p16"/>
                <p:cNvSpPr/>
                <p:nvPr/>
              </p:nvSpPr>
              <p:spPr>
                <a:xfrm>
                  <a:off x="2282200" y="3924350"/>
                  <a:ext cx="734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897" extrusionOk="0">
                      <a:moveTo>
                        <a:pt x="0" y="1"/>
                      </a:moveTo>
                      <a:cubicBezTo>
                        <a:pt x="285" y="257"/>
                        <a:pt x="1423" y="684"/>
                        <a:pt x="2935" y="896"/>
                      </a:cubicBezTo>
                      <a:cubicBezTo>
                        <a:pt x="2860" y="718"/>
                        <a:pt x="2818" y="525"/>
                        <a:pt x="2818" y="324"/>
                      </a:cubicBezTo>
                      <a:cubicBezTo>
                        <a:pt x="2818" y="213"/>
                        <a:pt x="2832" y="104"/>
                        <a:pt x="2851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1" name="Google Shape;3391;p16"/>
                <p:cNvSpPr/>
                <p:nvPr/>
              </p:nvSpPr>
              <p:spPr>
                <a:xfrm>
                  <a:off x="2313100" y="3865900"/>
                  <a:ext cx="1312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1770" extrusionOk="0">
                      <a:moveTo>
                        <a:pt x="243" y="0"/>
                      </a:moveTo>
                      <a:cubicBezTo>
                        <a:pt x="83" y="0"/>
                        <a:pt x="0" y="422"/>
                        <a:pt x="0" y="422"/>
                      </a:cubicBezTo>
                      <a:lnTo>
                        <a:pt x="92" y="1770"/>
                      </a:lnTo>
                      <a:cubicBezTo>
                        <a:pt x="525" y="1692"/>
                        <a:pt x="229" y="1111"/>
                        <a:pt x="290" y="615"/>
                      </a:cubicBezTo>
                      <a:cubicBezTo>
                        <a:pt x="352" y="121"/>
                        <a:pt x="444" y="51"/>
                        <a:pt x="268" y="4"/>
                      </a:cubicBezTo>
                      <a:cubicBezTo>
                        <a:pt x="259" y="1"/>
                        <a:pt x="25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2" name="Google Shape;3392;p16"/>
                <p:cNvSpPr/>
                <p:nvPr/>
              </p:nvSpPr>
              <p:spPr>
                <a:xfrm>
                  <a:off x="2283025" y="3870775"/>
                  <a:ext cx="118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1617" extrusionOk="0">
                      <a:moveTo>
                        <a:pt x="253" y="1"/>
                      </a:moveTo>
                      <a:cubicBezTo>
                        <a:pt x="245" y="1"/>
                        <a:pt x="237" y="2"/>
                        <a:pt x="229" y="4"/>
                      </a:cubicBezTo>
                      <a:cubicBezTo>
                        <a:pt x="73" y="51"/>
                        <a:pt x="154" y="110"/>
                        <a:pt x="210" y="562"/>
                      </a:cubicBezTo>
                      <a:cubicBezTo>
                        <a:pt x="263" y="1017"/>
                        <a:pt x="1" y="1547"/>
                        <a:pt x="386" y="1617"/>
                      </a:cubicBezTo>
                      <a:lnTo>
                        <a:pt x="472" y="386"/>
                      </a:lnTo>
                      <a:cubicBezTo>
                        <a:pt x="472" y="386"/>
                        <a:pt x="397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3" name="Google Shape;3393;p16"/>
                <p:cNvSpPr/>
                <p:nvPr/>
              </p:nvSpPr>
              <p:spPr>
                <a:xfrm>
                  <a:off x="2289875" y="3868425"/>
                  <a:ext cx="294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2155" extrusionOk="0">
                      <a:moveTo>
                        <a:pt x="1177" y="0"/>
                      </a:moveTo>
                      <a:lnTo>
                        <a:pt x="0" y="132"/>
                      </a:lnTo>
                      <a:lnTo>
                        <a:pt x="117" y="2154"/>
                      </a:lnTo>
                      <a:lnTo>
                        <a:pt x="1069" y="2154"/>
                      </a:lnTo>
                      <a:lnTo>
                        <a:pt x="1177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4" name="Google Shape;3394;p16"/>
                <p:cNvSpPr/>
                <p:nvPr/>
              </p:nvSpPr>
              <p:spPr>
                <a:xfrm>
                  <a:off x="2289925" y="3868425"/>
                  <a:ext cx="294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2155" extrusionOk="0">
                      <a:moveTo>
                        <a:pt x="1175" y="0"/>
                      </a:moveTo>
                      <a:lnTo>
                        <a:pt x="1106" y="9"/>
                      </a:lnTo>
                      <a:cubicBezTo>
                        <a:pt x="1069" y="857"/>
                        <a:pt x="838" y="1507"/>
                        <a:pt x="550" y="1507"/>
                      </a:cubicBezTo>
                      <a:cubicBezTo>
                        <a:pt x="283" y="1507"/>
                        <a:pt x="57" y="915"/>
                        <a:pt x="4" y="132"/>
                      </a:cubicBezTo>
                      <a:lnTo>
                        <a:pt x="1" y="132"/>
                      </a:lnTo>
                      <a:lnTo>
                        <a:pt x="57" y="2154"/>
                      </a:lnTo>
                      <a:lnTo>
                        <a:pt x="1103" y="2154"/>
                      </a:lnTo>
                      <a:lnTo>
                        <a:pt x="1175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5" name="Google Shape;3395;p16"/>
                <p:cNvSpPr/>
                <p:nvPr/>
              </p:nvSpPr>
              <p:spPr>
                <a:xfrm>
                  <a:off x="2289575" y="3818425"/>
                  <a:ext cx="23775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" h="1960" extrusionOk="0">
                      <a:moveTo>
                        <a:pt x="327" y="0"/>
                      </a:moveTo>
                      <a:cubicBezTo>
                        <a:pt x="327" y="0"/>
                        <a:pt x="562" y="452"/>
                        <a:pt x="397" y="854"/>
                      </a:cubicBezTo>
                      <a:cubicBezTo>
                        <a:pt x="238" y="1242"/>
                        <a:pt x="1" y="1872"/>
                        <a:pt x="495" y="1956"/>
                      </a:cubicBezTo>
                      <a:cubicBezTo>
                        <a:pt x="511" y="1958"/>
                        <a:pt x="527" y="1960"/>
                        <a:pt x="542" y="1960"/>
                      </a:cubicBezTo>
                      <a:cubicBezTo>
                        <a:pt x="789" y="1960"/>
                        <a:pt x="951" y="1630"/>
                        <a:pt x="880" y="1158"/>
                      </a:cubicBezTo>
                      <a:cubicBezTo>
                        <a:pt x="743" y="254"/>
                        <a:pt x="327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6" name="Google Shape;3396;p16"/>
                <p:cNvSpPr/>
                <p:nvPr/>
              </p:nvSpPr>
              <p:spPr>
                <a:xfrm>
                  <a:off x="2304100" y="3875100"/>
                  <a:ext cx="134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596" extrusionOk="0">
                      <a:moveTo>
                        <a:pt x="167" y="1"/>
                      </a:moveTo>
                      <a:cubicBezTo>
                        <a:pt x="157" y="1"/>
                        <a:pt x="153" y="48"/>
                        <a:pt x="162" y="166"/>
                      </a:cubicBezTo>
                      <a:cubicBezTo>
                        <a:pt x="211" y="718"/>
                        <a:pt x="0" y="1596"/>
                        <a:pt x="243" y="1596"/>
                      </a:cubicBezTo>
                      <a:cubicBezTo>
                        <a:pt x="249" y="1596"/>
                        <a:pt x="256" y="1595"/>
                        <a:pt x="262" y="1594"/>
                      </a:cubicBezTo>
                      <a:cubicBezTo>
                        <a:pt x="539" y="1544"/>
                        <a:pt x="243" y="774"/>
                        <a:pt x="243" y="456"/>
                      </a:cubicBezTo>
                      <a:cubicBezTo>
                        <a:pt x="245" y="236"/>
                        <a:pt x="191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7" name="Google Shape;3397;p16"/>
                <p:cNvSpPr/>
                <p:nvPr/>
              </p:nvSpPr>
              <p:spPr>
                <a:xfrm>
                  <a:off x="2472375" y="3865900"/>
                  <a:ext cx="1197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1770" extrusionOk="0">
                      <a:moveTo>
                        <a:pt x="258" y="0"/>
                      </a:moveTo>
                      <a:cubicBezTo>
                        <a:pt x="251" y="0"/>
                        <a:pt x="243" y="1"/>
                        <a:pt x="235" y="4"/>
                      </a:cubicBezTo>
                      <a:cubicBezTo>
                        <a:pt x="74" y="51"/>
                        <a:pt x="157" y="121"/>
                        <a:pt x="213" y="615"/>
                      </a:cubicBezTo>
                      <a:cubicBezTo>
                        <a:pt x="269" y="1111"/>
                        <a:pt x="1" y="1692"/>
                        <a:pt x="392" y="1770"/>
                      </a:cubicBezTo>
                      <a:lnTo>
                        <a:pt x="478" y="422"/>
                      </a:lnTo>
                      <a:cubicBezTo>
                        <a:pt x="478" y="422"/>
                        <a:pt x="402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8" name="Google Shape;3398;p16"/>
                <p:cNvSpPr/>
                <p:nvPr/>
              </p:nvSpPr>
              <p:spPr>
                <a:xfrm>
                  <a:off x="2500850" y="3870775"/>
                  <a:ext cx="106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1617" extrusionOk="0">
                      <a:moveTo>
                        <a:pt x="194" y="1"/>
                      </a:moveTo>
                      <a:cubicBezTo>
                        <a:pt x="66" y="1"/>
                        <a:pt x="0" y="386"/>
                        <a:pt x="0" y="386"/>
                      </a:cubicBezTo>
                      <a:lnTo>
                        <a:pt x="76" y="1617"/>
                      </a:lnTo>
                      <a:cubicBezTo>
                        <a:pt x="424" y="1547"/>
                        <a:pt x="184" y="1017"/>
                        <a:pt x="232" y="562"/>
                      </a:cubicBezTo>
                      <a:cubicBezTo>
                        <a:pt x="282" y="110"/>
                        <a:pt x="357" y="51"/>
                        <a:pt x="215" y="4"/>
                      </a:cubicBezTo>
                      <a:cubicBezTo>
                        <a:pt x="208" y="2"/>
                        <a:pt x="201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9" name="Google Shape;3399;p16"/>
                <p:cNvSpPr/>
                <p:nvPr/>
              </p:nvSpPr>
              <p:spPr>
                <a:xfrm>
                  <a:off x="2478600" y="3868425"/>
                  <a:ext cx="266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6" h="2155" extrusionOk="0">
                      <a:moveTo>
                        <a:pt x="0" y="0"/>
                      </a:moveTo>
                      <a:lnTo>
                        <a:pt x="101" y="2154"/>
                      </a:lnTo>
                      <a:lnTo>
                        <a:pt x="960" y="2154"/>
                      </a:lnTo>
                      <a:lnTo>
                        <a:pt x="1066" y="1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0" name="Google Shape;3400;p16"/>
                <p:cNvSpPr/>
                <p:nvPr/>
              </p:nvSpPr>
              <p:spPr>
                <a:xfrm>
                  <a:off x="2478600" y="3868425"/>
                  <a:ext cx="2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2155" extrusionOk="0">
                      <a:moveTo>
                        <a:pt x="0" y="0"/>
                      </a:moveTo>
                      <a:lnTo>
                        <a:pt x="64" y="2154"/>
                      </a:lnTo>
                      <a:lnTo>
                        <a:pt x="1013" y="2154"/>
                      </a:lnTo>
                      <a:lnTo>
                        <a:pt x="1063" y="132"/>
                      </a:lnTo>
                      <a:lnTo>
                        <a:pt x="1060" y="132"/>
                      </a:lnTo>
                      <a:cubicBezTo>
                        <a:pt x="1016" y="915"/>
                        <a:pt x="809" y="1507"/>
                        <a:pt x="564" y="1507"/>
                      </a:cubicBezTo>
                      <a:cubicBezTo>
                        <a:pt x="307" y="1507"/>
                        <a:pt x="95" y="857"/>
                        <a:pt x="62" y="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1" name="Google Shape;3401;p16"/>
                <p:cNvSpPr/>
                <p:nvPr/>
              </p:nvSpPr>
              <p:spPr>
                <a:xfrm>
                  <a:off x="2483925" y="3818425"/>
                  <a:ext cx="21550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960" extrusionOk="0">
                      <a:moveTo>
                        <a:pt x="566" y="0"/>
                      </a:moveTo>
                      <a:cubicBezTo>
                        <a:pt x="566" y="0"/>
                        <a:pt x="192" y="254"/>
                        <a:pt x="66" y="1158"/>
                      </a:cubicBezTo>
                      <a:cubicBezTo>
                        <a:pt x="1" y="1630"/>
                        <a:pt x="150" y="1960"/>
                        <a:pt x="372" y="1960"/>
                      </a:cubicBezTo>
                      <a:cubicBezTo>
                        <a:pt x="386" y="1960"/>
                        <a:pt x="400" y="1958"/>
                        <a:pt x="415" y="1956"/>
                      </a:cubicBezTo>
                      <a:cubicBezTo>
                        <a:pt x="861" y="1872"/>
                        <a:pt x="649" y="1242"/>
                        <a:pt x="501" y="854"/>
                      </a:cubicBezTo>
                      <a:cubicBezTo>
                        <a:pt x="351" y="452"/>
                        <a:pt x="566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2" name="Google Shape;3402;p16"/>
                <p:cNvSpPr/>
                <p:nvPr/>
              </p:nvSpPr>
              <p:spPr>
                <a:xfrm>
                  <a:off x="2480000" y="3875100"/>
                  <a:ext cx="1232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1596" extrusionOk="0">
                      <a:moveTo>
                        <a:pt x="342" y="1"/>
                      </a:moveTo>
                      <a:cubicBezTo>
                        <a:pt x="321" y="1"/>
                        <a:pt x="270" y="236"/>
                        <a:pt x="268" y="456"/>
                      </a:cubicBezTo>
                      <a:cubicBezTo>
                        <a:pt x="268" y="774"/>
                        <a:pt x="0" y="1544"/>
                        <a:pt x="251" y="1594"/>
                      </a:cubicBezTo>
                      <a:cubicBezTo>
                        <a:pt x="257" y="1595"/>
                        <a:pt x="264" y="1596"/>
                        <a:pt x="269" y="1596"/>
                      </a:cubicBezTo>
                      <a:cubicBezTo>
                        <a:pt x="492" y="1596"/>
                        <a:pt x="300" y="718"/>
                        <a:pt x="346" y="166"/>
                      </a:cubicBezTo>
                      <a:cubicBezTo>
                        <a:pt x="356" y="48"/>
                        <a:pt x="352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3" name="Google Shape;3403;p16"/>
                <p:cNvSpPr/>
                <p:nvPr/>
              </p:nvSpPr>
              <p:spPr>
                <a:xfrm>
                  <a:off x="2370275" y="3832800"/>
                  <a:ext cx="11050" cy="6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8" extrusionOk="0">
                      <a:moveTo>
                        <a:pt x="247" y="1"/>
                      </a:moveTo>
                      <a:cubicBezTo>
                        <a:pt x="237" y="1"/>
                        <a:pt x="226" y="5"/>
                        <a:pt x="216" y="14"/>
                      </a:cubicBezTo>
                      <a:cubicBezTo>
                        <a:pt x="70" y="125"/>
                        <a:pt x="149" y="212"/>
                        <a:pt x="196" y="976"/>
                      </a:cubicBezTo>
                      <a:cubicBezTo>
                        <a:pt x="246" y="1752"/>
                        <a:pt x="1" y="2695"/>
                        <a:pt x="361" y="2798"/>
                      </a:cubicBezTo>
                      <a:lnTo>
                        <a:pt x="442" y="616"/>
                      </a:lnTo>
                      <a:cubicBezTo>
                        <a:pt x="442" y="616"/>
                        <a:pt x="372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4" name="Google Shape;3404;p16"/>
                <p:cNvSpPr/>
                <p:nvPr/>
              </p:nvSpPr>
              <p:spPr>
                <a:xfrm>
                  <a:off x="2397475" y="3833800"/>
                  <a:ext cx="11825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8" extrusionOk="0">
                      <a:moveTo>
                        <a:pt x="220" y="1"/>
                      </a:moveTo>
                      <a:cubicBezTo>
                        <a:pt x="75" y="1"/>
                        <a:pt x="1" y="699"/>
                        <a:pt x="1" y="699"/>
                      </a:cubicBezTo>
                      <a:lnTo>
                        <a:pt x="93" y="2778"/>
                      </a:lnTo>
                      <a:cubicBezTo>
                        <a:pt x="472" y="2632"/>
                        <a:pt x="204" y="1731"/>
                        <a:pt x="252" y="950"/>
                      </a:cubicBezTo>
                      <a:cubicBezTo>
                        <a:pt x="302" y="166"/>
                        <a:pt x="386" y="41"/>
                        <a:pt x="230" y="2"/>
                      </a:cubicBezTo>
                      <a:cubicBezTo>
                        <a:pt x="226" y="1"/>
                        <a:pt x="223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5" name="Google Shape;3405;p16"/>
                <p:cNvSpPr/>
                <p:nvPr/>
              </p:nvSpPr>
              <p:spPr>
                <a:xfrm>
                  <a:off x="2375925" y="3835425"/>
                  <a:ext cx="26175" cy="8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5" extrusionOk="0">
                      <a:moveTo>
                        <a:pt x="1047" y="1"/>
                      </a:moveTo>
                      <a:lnTo>
                        <a:pt x="1" y="57"/>
                      </a:lnTo>
                      <a:lnTo>
                        <a:pt x="93" y="3474"/>
                      </a:lnTo>
                      <a:lnTo>
                        <a:pt x="952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6" name="Google Shape;3406;p16"/>
                <p:cNvSpPr/>
                <p:nvPr/>
              </p:nvSpPr>
              <p:spPr>
                <a:xfrm>
                  <a:off x="2376000" y="383537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0"/>
                      </a:moveTo>
                      <a:cubicBezTo>
                        <a:pt x="999" y="1350"/>
                        <a:pt x="787" y="2380"/>
                        <a:pt x="539" y="2402"/>
                      </a:cubicBezTo>
                      <a:cubicBezTo>
                        <a:pt x="537" y="2402"/>
                        <a:pt x="534" y="2402"/>
                        <a:pt x="532" y="2402"/>
                      </a:cubicBezTo>
                      <a:cubicBezTo>
                        <a:pt x="284" y="2402"/>
                        <a:pt x="87" y="1380"/>
                        <a:pt x="56" y="59"/>
                      </a:cubicBezTo>
                      <a:lnTo>
                        <a:pt x="0" y="61"/>
                      </a:lnTo>
                      <a:lnTo>
                        <a:pt x="62" y="3473"/>
                      </a:lnTo>
                      <a:lnTo>
                        <a:pt x="1008" y="3473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7" name="Google Shape;3407;p16"/>
                <p:cNvSpPr/>
                <p:nvPr/>
              </p:nvSpPr>
              <p:spPr>
                <a:xfrm>
                  <a:off x="2381475" y="3791700"/>
                  <a:ext cx="21550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5" extrusionOk="0">
                      <a:moveTo>
                        <a:pt x="565" y="1"/>
                      </a:moveTo>
                      <a:lnTo>
                        <a:pt x="565" y="1"/>
                      </a:lnTo>
                      <a:cubicBezTo>
                        <a:pt x="565" y="1"/>
                        <a:pt x="192" y="232"/>
                        <a:pt x="66" y="1055"/>
                      </a:cubicBezTo>
                      <a:cubicBezTo>
                        <a:pt x="1" y="1485"/>
                        <a:pt x="152" y="1784"/>
                        <a:pt x="371" y="1784"/>
                      </a:cubicBezTo>
                      <a:cubicBezTo>
                        <a:pt x="386" y="1784"/>
                        <a:pt x="400" y="1783"/>
                        <a:pt x="415" y="1781"/>
                      </a:cubicBezTo>
                      <a:cubicBezTo>
                        <a:pt x="861" y="1702"/>
                        <a:pt x="649" y="1131"/>
                        <a:pt x="501" y="779"/>
                      </a:cubicBezTo>
                      <a:cubicBezTo>
                        <a:pt x="353" y="416"/>
                        <a:pt x="565" y="1"/>
                        <a:pt x="565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8" name="Google Shape;3408;p16"/>
                <p:cNvSpPr/>
                <p:nvPr/>
              </p:nvSpPr>
              <p:spPr>
                <a:xfrm>
                  <a:off x="2377175" y="3845150"/>
                  <a:ext cx="1187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05" extrusionOk="0">
                      <a:moveTo>
                        <a:pt x="324" y="1"/>
                      </a:moveTo>
                      <a:cubicBezTo>
                        <a:pt x="304" y="1"/>
                        <a:pt x="254" y="395"/>
                        <a:pt x="252" y="747"/>
                      </a:cubicBezTo>
                      <a:cubicBezTo>
                        <a:pt x="255" y="1263"/>
                        <a:pt x="1" y="2533"/>
                        <a:pt x="238" y="2602"/>
                      </a:cubicBezTo>
                      <a:cubicBezTo>
                        <a:pt x="244" y="2604"/>
                        <a:pt x="249" y="2605"/>
                        <a:pt x="254" y="2605"/>
                      </a:cubicBezTo>
                      <a:cubicBezTo>
                        <a:pt x="475" y="2605"/>
                        <a:pt x="284" y="1170"/>
                        <a:pt x="325" y="267"/>
                      </a:cubicBezTo>
                      <a:cubicBezTo>
                        <a:pt x="335" y="77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9" name="Google Shape;3409;p16"/>
                <p:cNvSpPr/>
                <p:nvPr/>
              </p:nvSpPr>
              <p:spPr>
                <a:xfrm>
                  <a:off x="2273900" y="3920525"/>
                  <a:ext cx="252575" cy="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3" h="327" extrusionOk="0">
                      <a:moveTo>
                        <a:pt x="162" y="0"/>
                      </a:moveTo>
                      <a:cubicBezTo>
                        <a:pt x="73" y="0"/>
                        <a:pt x="0" y="73"/>
                        <a:pt x="0" y="162"/>
                      </a:cubicBezTo>
                      <a:cubicBezTo>
                        <a:pt x="0" y="254"/>
                        <a:pt x="73" y="327"/>
                        <a:pt x="162" y="327"/>
                      </a:cubicBezTo>
                      <a:lnTo>
                        <a:pt x="9937" y="327"/>
                      </a:lnTo>
                      <a:cubicBezTo>
                        <a:pt x="10030" y="327"/>
                        <a:pt x="10102" y="254"/>
                        <a:pt x="10102" y="162"/>
                      </a:cubicBezTo>
                      <a:cubicBezTo>
                        <a:pt x="10102" y="73"/>
                        <a:pt x="10030" y="0"/>
                        <a:pt x="9937" y="0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0" name="Google Shape;3410;p16"/>
                <p:cNvSpPr/>
                <p:nvPr/>
              </p:nvSpPr>
              <p:spPr>
                <a:xfrm>
                  <a:off x="2098975" y="3811850"/>
                  <a:ext cx="2632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1586" extrusionOk="0">
                      <a:moveTo>
                        <a:pt x="0" y="1"/>
                      </a:moveTo>
                      <a:lnTo>
                        <a:pt x="0" y="1516"/>
                      </a:lnTo>
                      <a:lnTo>
                        <a:pt x="1052" y="1585"/>
                      </a:lnTo>
                      <a:lnTo>
                        <a:pt x="1052" y="6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1" name="Google Shape;3411;p16"/>
                <p:cNvSpPr/>
                <p:nvPr/>
              </p:nvSpPr>
              <p:spPr>
                <a:xfrm>
                  <a:off x="2698300" y="3811850"/>
                  <a:ext cx="2617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1586" extrusionOk="0">
                      <a:moveTo>
                        <a:pt x="1046" y="1"/>
                      </a:moveTo>
                      <a:lnTo>
                        <a:pt x="0" y="68"/>
                      </a:lnTo>
                      <a:lnTo>
                        <a:pt x="0" y="1585"/>
                      </a:lnTo>
                      <a:lnTo>
                        <a:pt x="1046" y="1516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2" name="Google Shape;3412;p16"/>
                <p:cNvSpPr/>
                <p:nvPr/>
              </p:nvSpPr>
              <p:spPr>
                <a:xfrm flipH="1">
                  <a:off x="2403334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3" name="Google Shape;3413;p16"/>
                <p:cNvSpPr/>
                <p:nvPr/>
              </p:nvSpPr>
              <p:spPr>
                <a:xfrm rot="1291198">
                  <a:off x="1956763" y="4580602"/>
                  <a:ext cx="21850" cy="74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414" name="Google Shape;3414;p1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5" name="Google Shape;3415;p1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6" name="Google Shape;3416;p1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7" name="Google Shape;3417;p1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8" name="Google Shape;3418;p1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419" name="Google Shape;3419;p1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420" name="Google Shape;3420;p1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1" name="Google Shape;3421;p1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2" name="Google Shape;3422;p1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3" name="Google Shape;3423;p1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4" name="Google Shape;3424;p1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5" name="Google Shape;3425;p1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6" name="Google Shape;3426;p1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7" name="Google Shape;3427;p1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8" name="Google Shape;3428;p1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9" name="Google Shape;3429;p1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0" name="Google Shape;3430;p1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1" name="Google Shape;3431;p1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2" name="Google Shape;3432;p1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3" name="Google Shape;3433;p1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4" name="Google Shape;3434;p1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5" name="Google Shape;3435;p1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6" name="Google Shape;3436;p1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7" name="Google Shape;3437;p1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8" name="Google Shape;3438;p1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9" name="Google Shape;3439;p1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0" name="Google Shape;3440;p1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1" name="Google Shape;3441;p1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2" name="Google Shape;3442;p1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3" name="Google Shape;3443;p1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4" name="Google Shape;3444;p1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5" name="Google Shape;3445;p1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6" name="Google Shape;3446;p1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7" name="Google Shape;3447;p1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8" name="Google Shape;3448;p1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9" name="Google Shape;3449;p1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0" name="Google Shape;3450;p1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1" name="Google Shape;3451;p1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2" name="Google Shape;3452;p1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3" name="Google Shape;3453;p1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454" name="Google Shape;3454;p1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455" name="Google Shape;3455;p1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456" name="Google Shape;3456;p1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7" name="Google Shape;3457;p1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8" name="Google Shape;3458;p1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9" name="Google Shape;3459;p1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0" name="Google Shape;3460;p1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1" name="Google Shape;3461;p1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2" name="Google Shape;3462;p1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3" name="Google Shape;3463;p1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4" name="Google Shape;3464;p1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5" name="Google Shape;3465;p1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6" name="Google Shape;3466;p1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7" name="Google Shape;3467;p1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8" name="Google Shape;3468;p1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9" name="Google Shape;3469;p1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0" name="Google Shape;3470;p1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1" name="Google Shape;3471;p1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2" name="Google Shape;3472;p1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3" name="Google Shape;3473;p1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4" name="Google Shape;3474;p1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5" name="Google Shape;3475;p1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6" name="Google Shape;3476;p1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7" name="Google Shape;3477;p1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8" name="Google Shape;3478;p1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9" name="Google Shape;3479;p1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0" name="Google Shape;3480;p1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1" name="Google Shape;3481;p1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2" name="Google Shape;3482;p1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3" name="Google Shape;3483;p1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4" name="Google Shape;3484;p1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5" name="Google Shape;3485;p1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6" name="Google Shape;3486;p1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7" name="Google Shape;3487;p1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8" name="Google Shape;3488;p1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9" name="Google Shape;3489;p1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0" name="Google Shape;3490;p1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1" name="Google Shape;3491;p1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2" name="Google Shape;3492;p1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3" name="Google Shape;3493;p1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4" name="Google Shape;3494;p1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5" name="Google Shape;3495;p1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6" name="Google Shape;3496;p1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7" name="Google Shape;3497;p1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8" name="Google Shape;3498;p1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9" name="Google Shape;3499;p1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0" name="Google Shape;3500;p1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1" name="Google Shape;3501;p1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2" name="Google Shape;3502;p1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3" name="Google Shape;3503;p1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4" name="Google Shape;3504;p1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5" name="Google Shape;3505;p1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6" name="Google Shape;3506;p1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7" name="Google Shape;3507;p1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8" name="Google Shape;3508;p1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9" name="Google Shape;3509;p1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0" name="Google Shape;3510;p1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1" name="Google Shape;3511;p1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2" name="Google Shape;3512;p1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3" name="Google Shape;3513;p1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4" name="Google Shape;3514;p1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515" name="Google Shape;3515;p1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516" name="Google Shape;3516;p16"/>
          <p:cNvSpPr txBox="1">
            <a:spLocks noGrp="1"/>
          </p:cNvSpPr>
          <p:nvPr>
            <p:ph type="title"/>
          </p:nvPr>
        </p:nvSpPr>
        <p:spPr>
          <a:xfrm>
            <a:off x="4860200" y="2480500"/>
            <a:ext cx="6367600" cy="2461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517" name="Google Shape;3517;p16"/>
          <p:cNvSpPr txBox="1">
            <a:spLocks noGrp="1"/>
          </p:cNvSpPr>
          <p:nvPr>
            <p:ph type="title" idx="2" hasCustomPrompt="1"/>
          </p:nvPr>
        </p:nvSpPr>
        <p:spPr>
          <a:xfrm>
            <a:off x="7010501" y="852531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518" name="Google Shape;3518;p16"/>
          <p:cNvSpPr txBox="1">
            <a:spLocks noGrp="1"/>
          </p:cNvSpPr>
          <p:nvPr>
            <p:ph type="subTitle" idx="1"/>
          </p:nvPr>
        </p:nvSpPr>
        <p:spPr>
          <a:xfrm rot="549">
            <a:off x="5540567" y="5102984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3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0" name="Google Shape;3520;p1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521" name="Google Shape;3521;p17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3522" name="Google Shape;3522;p1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3" name="Google Shape;3523;p1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4" name="Google Shape;3524;p1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5" name="Google Shape;3525;p17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6" name="Google Shape;3526;p1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7" name="Google Shape;3527;p1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8" name="Google Shape;3528;p17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9" name="Google Shape;3529;p17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0" name="Google Shape;3530;p1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1" name="Google Shape;3531;p1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2" name="Google Shape;3532;p1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3" name="Google Shape;3533;p1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4" name="Google Shape;3534;p17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5" name="Google Shape;3535;p17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6" name="Google Shape;3536;p17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7" name="Google Shape;3537;p1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8" name="Google Shape;3538;p1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9" name="Google Shape;3539;p1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0" name="Google Shape;3540;p1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1" name="Google Shape;3541;p17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2" name="Google Shape;3542;p17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3" name="Google Shape;3543;p1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4" name="Google Shape;3544;p17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5" name="Google Shape;3545;p1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6" name="Google Shape;3546;p17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7" name="Google Shape;3547;p17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8" name="Google Shape;3548;p1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9" name="Google Shape;3549;p1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0" name="Google Shape;3550;p1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1" name="Google Shape;3551;p1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2" name="Google Shape;3552;p1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3" name="Google Shape;3553;p17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4" name="Google Shape;3554;p1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5" name="Google Shape;3555;p1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6" name="Google Shape;3556;p1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7" name="Google Shape;3557;p1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8" name="Google Shape;3558;p17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9" name="Google Shape;3559;p1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0" name="Google Shape;3560;p17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1" name="Google Shape;3561;p1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2" name="Google Shape;3562;p17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3" name="Google Shape;3563;p17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4" name="Google Shape;3564;p1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5" name="Google Shape;3565;p1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6" name="Google Shape;3566;p1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7" name="Google Shape;3567;p1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8" name="Google Shape;3568;p1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9" name="Google Shape;3569;p17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0" name="Google Shape;3570;p17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1" name="Google Shape;3571;p17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2" name="Google Shape;3572;p1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3" name="Google Shape;3573;p17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4" name="Google Shape;3574;p17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5" name="Google Shape;3575;p1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6" name="Google Shape;3576;p17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7" name="Google Shape;3577;p1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8" name="Google Shape;3578;p1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9" name="Google Shape;3579;p1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0" name="Google Shape;3580;p17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1" name="Google Shape;3581;p1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2" name="Google Shape;3582;p1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3" name="Google Shape;3583;p1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4" name="Google Shape;3584;p17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5" name="Google Shape;3585;p17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6" name="Google Shape;3586;p1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7" name="Google Shape;3587;p1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8" name="Google Shape;3588;p1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9" name="Google Shape;3589;p1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0" name="Google Shape;3590;p17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1" name="Google Shape;3591;p1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2" name="Google Shape;3592;p1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3" name="Google Shape;3593;p1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4" name="Google Shape;3594;p1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5" name="Google Shape;3595;p1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6" name="Google Shape;3596;p17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7" name="Google Shape;3597;p17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8" name="Google Shape;3598;p1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9" name="Google Shape;3599;p1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0" name="Google Shape;3600;p1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1" name="Google Shape;3601;p1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2" name="Google Shape;3602;p1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3" name="Google Shape;3603;p17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4" name="Google Shape;3604;p17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5" name="Google Shape;3605;p1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6" name="Google Shape;3606;p1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7" name="Google Shape;3607;p1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8" name="Google Shape;3608;p1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9" name="Google Shape;3609;p1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0" name="Google Shape;3610;p1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1" name="Google Shape;3611;p1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2" name="Google Shape;3612;p1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3" name="Google Shape;3613;p1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4" name="Google Shape;3614;p1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5" name="Google Shape;3615;p1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6" name="Google Shape;3616;p17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7" name="Google Shape;3617;p1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618" name="Google Shape;3618;p17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619" name="Google Shape;3619;p17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0" name="Google Shape;3620;p17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1" name="Google Shape;3621;p17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2" name="Google Shape;3622;p17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3" name="Google Shape;3623;p17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4" name="Google Shape;3624;p17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5" name="Google Shape;3625;p17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626" name="Google Shape;3626;p17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627" name="Google Shape;3627;p17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8" name="Google Shape;3628;p17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9" name="Google Shape;3629;p17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0" name="Google Shape;3630;p17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1" name="Google Shape;3631;p17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2" name="Google Shape;3632;p17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3" name="Google Shape;3633;p17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4" name="Google Shape;3634;p17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635" name="Google Shape;3635;p17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6" name="Google Shape;3636;p17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7" name="Google Shape;3637;p17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8" name="Google Shape;3638;p17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9" name="Google Shape;3639;p17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0" name="Google Shape;3640;p17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1" name="Google Shape;3641;p17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2" name="Google Shape;3642;p17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3" name="Google Shape;3643;p17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4" name="Google Shape;3644;p17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5" name="Google Shape;3645;p17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6" name="Google Shape;3646;p17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7" name="Google Shape;3647;p17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8" name="Google Shape;3648;p17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9" name="Google Shape;3649;p17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0" name="Google Shape;3650;p17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1" name="Google Shape;3651;p1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2" name="Google Shape;3652;p1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3" name="Google Shape;3653;p1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4" name="Google Shape;3654;p17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5" name="Google Shape;3655;p17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6" name="Google Shape;3656;p17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7" name="Google Shape;3657;p17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8" name="Google Shape;3658;p17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9" name="Google Shape;3659;p17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0" name="Google Shape;3660;p17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1" name="Google Shape;3661;p17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2" name="Google Shape;3662;p17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3" name="Google Shape;3663;p17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4" name="Google Shape;3664;p17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5" name="Google Shape;3665;p17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6" name="Google Shape;3666;p17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7" name="Google Shape;3667;p17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8" name="Google Shape;3668;p17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9" name="Google Shape;3669;p17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0" name="Google Shape;3670;p17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1" name="Google Shape;3671;p17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2" name="Google Shape;3672;p17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3" name="Google Shape;3673;p17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4" name="Google Shape;3674;p17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5" name="Google Shape;3675;p17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6" name="Google Shape;3676;p17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677" name="Google Shape;3677;p17"/>
              <p:cNvGrpSpPr/>
              <p:nvPr/>
            </p:nvGrpSpPr>
            <p:grpSpPr>
              <a:xfrm>
                <a:off x="6985780" y="1195501"/>
                <a:ext cx="1187275" cy="3228583"/>
                <a:chOff x="5754800" y="3037825"/>
                <a:chExt cx="439650" cy="1195550"/>
              </a:xfrm>
            </p:grpSpPr>
            <p:sp>
              <p:nvSpPr>
                <p:cNvPr id="3678" name="Google Shape;3678;p17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79" name="Google Shape;3679;p17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0" name="Google Shape;3680;p17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1" name="Google Shape;3681;p17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2" name="Google Shape;3682;p17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3" name="Google Shape;3683;p17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4" name="Google Shape;3684;p17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5" name="Google Shape;3685;p17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6" name="Google Shape;3686;p17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7" name="Google Shape;3687;p17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8" name="Google Shape;3688;p17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9" name="Google Shape;3689;p17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0" name="Google Shape;3690;p17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1" name="Google Shape;3691;p17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2" name="Google Shape;3692;p17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3" name="Google Shape;3693;p17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4" name="Google Shape;3694;p17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5" name="Google Shape;3695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6" name="Google Shape;3696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7" name="Google Shape;3697;p17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8" name="Google Shape;3698;p17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9" name="Google Shape;3699;p17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0" name="Google Shape;3700;p17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1" name="Google Shape;3701;p17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2" name="Google Shape;3702;p17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3" name="Google Shape;3703;p17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4" name="Google Shape;3704;p17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5" name="Google Shape;3705;p17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6" name="Google Shape;3706;p17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7" name="Google Shape;3707;p17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8" name="Google Shape;3708;p17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9" name="Google Shape;3709;p17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0" name="Google Shape;3710;p17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1" name="Google Shape;3711;p17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2" name="Google Shape;3712;p17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3" name="Google Shape;3713;p17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4" name="Google Shape;3714;p17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715" name="Google Shape;3715;p17"/>
              <p:cNvGrpSpPr/>
              <p:nvPr/>
            </p:nvGrpSpPr>
            <p:grpSpPr>
              <a:xfrm flipH="1">
                <a:off x="966767" y="1195501"/>
                <a:ext cx="1187275" cy="3228583"/>
                <a:chOff x="5754800" y="3037825"/>
                <a:chExt cx="439650" cy="1195550"/>
              </a:xfrm>
            </p:grpSpPr>
            <p:sp>
              <p:nvSpPr>
                <p:cNvPr id="3716" name="Google Shape;3716;p17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7" name="Google Shape;3717;p17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8" name="Google Shape;3718;p17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9" name="Google Shape;3719;p17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0" name="Google Shape;3720;p17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1" name="Google Shape;3721;p17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2" name="Google Shape;3722;p17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3" name="Google Shape;3723;p17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4" name="Google Shape;3724;p17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5" name="Google Shape;3725;p17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6" name="Google Shape;3726;p17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7" name="Google Shape;3727;p17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8" name="Google Shape;3728;p17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9" name="Google Shape;3729;p17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0" name="Google Shape;3730;p17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1" name="Google Shape;3731;p17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2" name="Google Shape;3732;p17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3" name="Google Shape;3733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4" name="Google Shape;3734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5" name="Google Shape;3735;p17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6" name="Google Shape;3736;p17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7" name="Google Shape;3737;p17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8" name="Google Shape;3738;p17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9" name="Google Shape;3739;p17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0" name="Google Shape;3740;p17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1" name="Google Shape;3741;p17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2" name="Google Shape;3742;p17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3" name="Google Shape;3743;p17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4" name="Google Shape;3744;p17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5" name="Google Shape;3745;p17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6" name="Google Shape;3746;p17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7" name="Google Shape;3747;p17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8" name="Google Shape;3748;p17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9" name="Google Shape;3749;p17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0" name="Google Shape;3750;p17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1" name="Google Shape;3751;p17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2" name="Google Shape;3752;p17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753" name="Google Shape;3753;p1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4" name="Google Shape;3754;p1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5" name="Google Shape;3755;p1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6" name="Google Shape;3756;p1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7" name="Google Shape;3757;p1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758" name="Google Shape;3758;p1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759" name="Google Shape;3759;p1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0" name="Google Shape;3760;p1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1" name="Google Shape;3761;p1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2" name="Google Shape;3762;p1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3" name="Google Shape;3763;p1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4" name="Google Shape;3764;p1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5" name="Google Shape;3765;p1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6" name="Google Shape;3766;p1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7" name="Google Shape;3767;p1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8" name="Google Shape;3768;p1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9" name="Google Shape;3769;p1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0" name="Google Shape;3770;p1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1" name="Google Shape;3771;p1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2" name="Google Shape;3772;p1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3" name="Google Shape;3773;p1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4" name="Google Shape;3774;p1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5" name="Google Shape;3775;p1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6" name="Google Shape;3776;p1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7" name="Google Shape;3777;p1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8" name="Google Shape;3778;p1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9" name="Google Shape;3779;p1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0" name="Google Shape;3780;p1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1" name="Google Shape;3781;p1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2" name="Google Shape;3782;p1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3" name="Google Shape;3783;p1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4" name="Google Shape;3784;p1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5" name="Google Shape;3785;p1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6" name="Google Shape;3786;p1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7" name="Google Shape;3787;p1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8" name="Google Shape;3788;p1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9" name="Google Shape;3789;p1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0" name="Google Shape;3790;p1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1" name="Google Shape;3791;p1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2" name="Google Shape;3792;p1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793" name="Google Shape;3793;p1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794" name="Google Shape;3794;p1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795" name="Google Shape;3795;p1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6" name="Google Shape;3796;p1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7" name="Google Shape;3797;p1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8" name="Google Shape;3798;p1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9" name="Google Shape;3799;p1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0" name="Google Shape;3800;p1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1" name="Google Shape;3801;p1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2" name="Google Shape;3802;p1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3" name="Google Shape;3803;p1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4" name="Google Shape;3804;p1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5" name="Google Shape;3805;p1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6" name="Google Shape;3806;p1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7" name="Google Shape;3807;p1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8" name="Google Shape;3808;p1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9" name="Google Shape;3809;p1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0" name="Google Shape;3810;p1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1" name="Google Shape;3811;p1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2" name="Google Shape;3812;p1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3" name="Google Shape;3813;p1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4" name="Google Shape;3814;p1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5" name="Google Shape;3815;p1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6" name="Google Shape;3816;p1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7" name="Google Shape;3817;p1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8" name="Google Shape;3818;p1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9" name="Google Shape;3819;p1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0" name="Google Shape;3820;p1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1" name="Google Shape;3821;p1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2" name="Google Shape;3822;p1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3" name="Google Shape;3823;p1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4" name="Google Shape;3824;p1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5" name="Google Shape;3825;p1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6" name="Google Shape;3826;p1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7" name="Google Shape;3827;p1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8" name="Google Shape;3828;p1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9" name="Google Shape;3829;p1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0" name="Google Shape;3830;p1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1" name="Google Shape;3831;p1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2" name="Google Shape;3832;p1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3" name="Google Shape;3833;p1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4" name="Google Shape;3834;p1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5" name="Google Shape;3835;p1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6" name="Google Shape;3836;p1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7" name="Google Shape;3837;p1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8" name="Google Shape;3838;p1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9" name="Google Shape;3839;p1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0" name="Google Shape;3840;p1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1" name="Google Shape;3841;p1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2" name="Google Shape;3842;p1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3" name="Google Shape;3843;p1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4" name="Google Shape;3844;p1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5" name="Google Shape;3845;p1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6" name="Google Shape;3846;p1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7" name="Google Shape;3847;p1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8" name="Google Shape;3848;p1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9" name="Google Shape;3849;p1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0" name="Google Shape;3850;p1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1" name="Google Shape;3851;p1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2" name="Google Shape;3852;p1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3" name="Google Shape;3853;p1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854" name="Google Shape;3854;p1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855" name="Google Shape;3855;p17"/>
          <p:cNvSpPr txBox="1">
            <a:spLocks noGrp="1"/>
          </p:cNvSpPr>
          <p:nvPr>
            <p:ph type="title"/>
          </p:nvPr>
        </p:nvSpPr>
        <p:spPr>
          <a:xfrm>
            <a:off x="3189184" y="3254000"/>
            <a:ext cx="5813600" cy="132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856" name="Google Shape;3856;p17"/>
          <p:cNvSpPr txBox="1">
            <a:spLocks noGrp="1"/>
          </p:cNvSpPr>
          <p:nvPr>
            <p:ph type="title" idx="2" hasCustomPrompt="1"/>
          </p:nvPr>
        </p:nvSpPr>
        <p:spPr>
          <a:xfrm>
            <a:off x="3189185" y="1659747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857" name="Google Shape;3857;p17"/>
          <p:cNvSpPr txBox="1">
            <a:spLocks noGrp="1"/>
          </p:cNvSpPr>
          <p:nvPr>
            <p:ph type="subTitle" idx="1"/>
          </p:nvPr>
        </p:nvSpPr>
        <p:spPr>
          <a:xfrm rot="549">
            <a:off x="3189183" y="4672665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 header 4">
    <p:spTree>
      <p:nvGrpSpPr>
        <p:cNvPr id="1" name="Shape 3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59" name="Google Shape;3859;p1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860" name="Google Shape;3860;p18"/>
            <p:cNvGrpSpPr/>
            <p:nvPr/>
          </p:nvGrpSpPr>
          <p:grpSpPr>
            <a:xfrm>
              <a:off x="-36152" y="155421"/>
              <a:ext cx="9373434" cy="4419879"/>
              <a:chOff x="-36152" y="155421"/>
              <a:chExt cx="9373434" cy="4419879"/>
            </a:xfrm>
          </p:grpSpPr>
          <p:sp>
            <p:nvSpPr>
              <p:cNvPr id="3861" name="Google Shape;3861;p1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2" name="Google Shape;3862;p1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3" name="Google Shape;3863;p1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4" name="Google Shape;3864;p18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5" name="Google Shape;3865;p1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6" name="Google Shape;3866;p1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7" name="Google Shape;3867;p18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8" name="Google Shape;3868;p18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9" name="Google Shape;3869;p1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0" name="Google Shape;3870;p1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1" name="Google Shape;3871;p1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2" name="Google Shape;3872;p1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3" name="Google Shape;3873;p18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4" name="Google Shape;3874;p18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5" name="Google Shape;3875;p18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6" name="Google Shape;3876;p1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7" name="Google Shape;3877;p1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8" name="Google Shape;3878;p1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9" name="Google Shape;3879;p1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0" name="Google Shape;3880;p18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1" name="Google Shape;3881;p18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2" name="Google Shape;3882;p1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3" name="Google Shape;3883;p18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4" name="Google Shape;3884;p1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5" name="Google Shape;3885;p18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6" name="Google Shape;3886;p18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7" name="Google Shape;3887;p1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8" name="Google Shape;3888;p1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9" name="Google Shape;3889;p1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0" name="Google Shape;3890;p1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1" name="Google Shape;3891;p1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2" name="Google Shape;3892;p18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3" name="Google Shape;3893;p1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4" name="Google Shape;3894;p1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5" name="Google Shape;3895;p1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6" name="Google Shape;3896;p1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7" name="Google Shape;3897;p18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8" name="Google Shape;3898;p1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9" name="Google Shape;3899;p18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0" name="Google Shape;3900;p1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1" name="Google Shape;3901;p18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2" name="Google Shape;3902;p18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3" name="Google Shape;3903;p1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4" name="Google Shape;3904;p1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5" name="Google Shape;3905;p1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6" name="Google Shape;3906;p1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7" name="Google Shape;3907;p1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8" name="Google Shape;3908;p18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9" name="Google Shape;3909;p18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0" name="Google Shape;3910;p18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1" name="Google Shape;3911;p1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2" name="Google Shape;3912;p18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3" name="Google Shape;3913;p18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4" name="Google Shape;3914;p1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5" name="Google Shape;3915;p18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6" name="Google Shape;3916;p1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7" name="Google Shape;3917;p1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8" name="Google Shape;3918;p1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9" name="Google Shape;3919;p18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0" name="Google Shape;3920;p1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1" name="Google Shape;3921;p1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2" name="Google Shape;3922;p1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3" name="Google Shape;3923;p18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4" name="Google Shape;3924;p18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5" name="Google Shape;3925;p1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6" name="Google Shape;3926;p1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7" name="Google Shape;3927;p1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8" name="Google Shape;3928;p1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9" name="Google Shape;3929;p18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0" name="Google Shape;3930;p1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1" name="Google Shape;3931;p1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2" name="Google Shape;3932;p1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3" name="Google Shape;3933;p1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4" name="Google Shape;3934;p1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5" name="Google Shape;3935;p18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6" name="Google Shape;3936;p18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7" name="Google Shape;3937;p1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8" name="Google Shape;3938;p1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9" name="Google Shape;3939;p1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0" name="Google Shape;3940;p1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1" name="Google Shape;3941;p1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2" name="Google Shape;3942;p18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3" name="Google Shape;3943;p18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4" name="Google Shape;3944;p1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5" name="Google Shape;3945;p1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6" name="Google Shape;3946;p1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7" name="Google Shape;3947;p1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8" name="Google Shape;3948;p1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9" name="Google Shape;3949;p1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0" name="Google Shape;3950;p1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1" name="Google Shape;3951;p1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2" name="Google Shape;3952;p1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3" name="Google Shape;3953;p1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4" name="Google Shape;3954;p1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5" name="Google Shape;3955;p18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6" name="Google Shape;3956;p1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957" name="Google Shape;3957;p18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958" name="Google Shape;3958;p18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9" name="Google Shape;3959;p18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0" name="Google Shape;3960;p18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1" name="Google Shape;3961;p18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2" name="Google Shape;3962;p18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3" name="Google Shape;3963;p18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4" name="Google Shape;3964;p18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65" name="Google Shape;3965;p18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966" name="Google Shape;3966;p18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7" name="Google Shape;3967;p18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8" name="Google Shape;3968;p18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9" name="Google Shape;3969;p18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0" name="Google Shape;3970;p18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1" name="Google Shape;3971;p18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2" name="Google Shape;3972;p18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3" name="Google Shape;3973;p18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974" name="Google Shape;3974;p18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5" name="Google Shape;3975;p18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6" name="Google Shape;3976;p18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7" name="Google Shape;3977;p18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8" name="Google Shape;3978;p18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9" name="Google Shape;3979;p18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0" name="Google Shape;3980;p18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1" name="Google Shape;3981;p18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2" name="Google Shape;3982;p18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3" name="Google Shape;3983;p18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4" name="Google Shape;3984;p18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5" name="Google Shape;3985;p18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6" name="Google Shape;3986;p18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7" name="Google Shape;3987;p18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8" name="Google Shape;3988;p18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9" name="Google Shape;3989;p18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0" name="Google Shape;3990;p1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1" name="Google Shape;3991;p1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2" name="Google Shape;3992;p1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3" name="Google Shape;3993;p18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4" name="Google Shape;3994;p18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5" name="Google Shape;3995;p18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6" name="Google Shape;3996;p18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7" name="Google Shape;3997;p18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8" name="Google Shape;3998;p18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9" name="Google Shape;3999;p18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0" name="Google Shape;4000;p18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1" name="Google Shape;4001;p18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2" name="Google Shape;4002;p18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3" name="Google Shape;4003;p18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4" name="Google Shape;4004;p18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5" name="Google Shape;4005;p18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6" name="Google Shape;4006;p18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7" name="Google Shape;4007;p18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8" name="Google Shape;4008;p18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9" name="Google Shape;4009;p18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0" name="Google Shape;4010;p18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1" name="Google Shape;4011;p18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2" name="Google Shape;4012;p18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3" name="Google Shape;4013;p18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4" name="Google Shape;4014;p18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5" name="Google Shape;4015;p18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016" name="Google Shape;4016;p18"/>
              <p:cNvGrpSpPr/>
              <p:nvPr/>
            </p:nvGrpSpPr>
            <p:grpSpPr>
              <a:xfrm>
                <a:off x="1007675" y="4200925"/>
                <a:ext cx="1145139" cy="372817"/>
                <a:chOff x="1367200" y="4541050"/>
                <a:chExt cx="345400" cy="112450"/>
              </a:xfrm>
            </p:grpSpPr>
            <p:sp>
              <p:nvSpPr>
                <p:cNvPr id="4017" name="Google Shape;4017;p18"/>
                <p:cNvSpPr/>
                <p:nvPr/>
              </p:nvSpPr>
              <p:spPr>
                <a:xfrm>
                  <a:off x="1522325" y="4600675"/>
                  <a:ext cx="9507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3" h="1175" extrusionOk="0">
                      <a:moveTo>
                        <a:pt x="522" y="0"/>
                      </a:moveTo>
                      <a:cubicBezTo>
                        <a:pt x="232" y="0"/>
                        <a:pt x="0" y="235"/>
                        <a:pt x="0" y="525"/>
                      </a:cubicBezTo>
                      <a:lnTo>
                        <a:pt x="0" y="653"/>
                      </a:lnTo>
                      <a:cubicBezTo>
                        <a:pt x="0" y="943"/>
                        <a:pt x="238" y="1175"/>
                        <a:pt x="522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3" y="943"/>
                        <a:pt x="3803" y="653"/>
                      </a:cubicBezTo>
                      <a:lnTo>
                        <a:pt x="3803" y="525"/>
                      </a:lnTo>
                      <a:cubicBezTo>
                        <a:pt x="3803" y="235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8" name="Google Shape;4018;p18"/>
                <p:cNvSpPr/>
                <p:nvPr/>
              </p:nvSpPr>
              <p:spPr>
                <a:xfrm>
                  <a:off x="1455450" y="4541050"/>
                  <a:ext cx="247325" cy="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93" h="2324" extrusionOk="0">
                      <a:moveTo>
                        <a:pt x="1520" y="0"/>
                      </a:moveTo>
                      <a:cubicBezTo>
                        <a:pt x="363" y="0"/>
                        <a:pt x="0" y="2324"/>
                        <a:pt x="1049" y="2324"/>
                      </a:cubicBezTo>
                      <a:lnTo>
                        <a:pt x="8501" y="2324"/>
                      </a:lnTo>
                      <a:cubicBezTo>
                        <a:pt x="9700" y="2324"/>
                        <a:pt x="9893" y="0"/>
                        <a:pt x="8802" y="0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9" name="Google Shape;4019;p18"/>
                <p:cNvSpPr/>
                <p:nvPr/>
              </p:nvSpPr>
              <p:spPr>
                <a:xfrm>
                  <a:off x="1463875" y="4541050"/>
                  <a:ext cx="238950" cy="5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58" h="2322" extrusionOk="0">
                      <a:moveTo>
                        <a:pt x="8406" y="0"/>
                      </a:moveTo>
                      <a:cubicBezTo>
                        <a:pt x="8325" y="558"/>
                        <a:pt x="7982" y="1094"/>
                        <a:pt x="7405" y="1094"/>
                      </a:cubicBezTo>
                      <a:lnTo>
                        <a:pt x="129" y="1094"/>
                      </a:lnTo>
                      <a:cubicBezTo>
                        <a:pt x="1" y="1693"/>
                        <a:pt x="162" y="2321"/>
                        <a:pt x="709" y="2321"/>
                      </a:cubicBezTo>
                      <a:lnTo>
                        <a:pt x="8161" y="2321"/>
                      </a:lnTo>
                      <a:cubicBezTo>
                        <a:pt x="8161" y="2321"/>
                        <a:pt x="8162" y="2321"/>
                        <a:pt x="8163" y="2321"/>
                      </a:cubicBezTo>
                      <a:cubicBezTo>
                        <a:pt x="9363" y="2321"/>
                        <a:pt x="9558" y="0"/>
                        <a:pt x="846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0" name="Google Shape;4020;p18"/>
                <p:cNvSpPr/>
                <p:nvPr/>
              </p:nvSpPr>
              <p:spPr>
                <a:xfrm>
                  <a:off x="1645625" y="4541400"/>
                  <a:ext cx="56375" cy="5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5" h="2305" extrusionOk="0">
                      <a:moveTo>
                        <a:pt x="1326" y="0"/>
                      </a:moveTo>
                      <a:lnTo>
                        <a:pt x="1326" y="0"/>
                      </a:lnTo>
                      <a:cubicBezTo>
                        <a:pt x="302" y="179"/>
                        <a:pt x="1" y="2240"/>
                        <a:pt x="949" y="2304"/>
                      </a:cubicBezTo>
                      <a:cubicBezTo>
                        <a:pt x="2051" y="2240"/>
                        <a:pt x="2255" y="179"/>
                        <a:pt x="1326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1" name="Google Shape;4021;p18"/>
                <p:cNvSpPr/>
                <p:nvPr/>
              </p:nvSpPr>
              <p:spPr>
                <a:xfrm>
                  <a:off x="1460325" y="4597250"/>
                  <a:ext cx="2522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1" h="2250" extrusionOk="0">
                      <a:moveTo>
                        <a:pt x="1551" y="1"/>
                      </a:moveTo>
                      <a:cubicBezTo>
                        <a:pt x="374" y="1"/>
                        <a:pt x="0" y="2249"/>
                        <a:pt x="1072" y="2249"/>
                      </a:cubicBezTo>
                      <a:lnTo>
                        <a:pt x="8674" y="2249"/>
                      </a:lnTo>
                      <a:cubicBezTo>
                        <a:pt x="9896" y="2249"/>
                        <a:pt x="10091" y="1"/>
                        <a:pt x="8981" y="1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2" name="Google Shape;4022;p18"/>
                <p:cNvSpPr/>
                <p:nvPr/>
              </p:nvSpPr>
              <p:spPr>
                <a:xfrm>
                  <a:off x="1645425" y="4597250"/>
                  <a:ext cx="671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7" h="2250" extrusionOk="0">
                      <a:moveTo>
                        <a:pt x="1552" y="1"/>
                      </a:moveTo>
                      <a:cubicBezTo>
                        <a:pt x="371" y="1"/>
                        <a:pt x="0" y="2249"/>
                        <a:pt x="1069" y="2249"/>
                      </a:cubicBezTo>
                      <a:lnTo>
                        <a:pt x="1264" y="2249"/>
                      </a:lnTo>
                      <a:cubicBezTo>
                        <a:pt x="2489" y="2246"/>
                        <a:pt x="2687" y="1"/>
                        <a:pt x="1571" y="1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3" name="Google Shape;4023;p18"/>
                <p:cNvSpPr/>
                <p:nvPr/>
              </p:nvSpPr>
              <p:spPr>
                <a:xfrm>
                  <a:off x="1430825" y="4556450"/>
                  <a:ext cx="193850" cy="4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54" h="1809" extrusionOk="0">
                      <a:moveTo>
                        <a:pt x="1194" y="1"/>
                      </a:moveTo>
                      <a:cubicBezTo>
                        <a:pt x="288" y="1"/>
                        <a:pt x="0" y="1808"/>
                        <a:pt x="823" y="1808"/>
                      </a:cubicBezTo>
                      <a:lnTo>
                        <a:pt x="6662" y="1808"/>
                      </a:lnTo>
                      <a:cubicBezTo>
                        <a:pt x="7600" y="1808"/>
                        <a:pt x="7753" y="1"/>
                        <a:pt x="6897" y="1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4" name="Google Shape;4024;p18"/>
                <p:cNvSpPr/>
                <p:nvPr/>
              </p:nvSpPr>
              <p:spPr>
                <a:xfrm>
                  <a:off x="1439525" y="4556600"/>
                  <a:ext cx="185000" cy="4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0" h="1803" extrusionOk="0">
                      <a:moveTo>
                        <a:pt x="6593" y="0"/>
                      </a:moveTo>
                      <a:lnTo>
                        <a:pt x="6593" y="0"/>
                      </a:lnTo>
                      <a:cubicBezTo>
                        <a:pt x="6696" y="533"/>
                        <a:pt x="6420" y="1278"/>
                        <a:pt x="5818" y="1278"/>
                      </a:cubicBezTo>
                      <a:lnTo>
                        <a:pt x="1" y="1278"/>
                      </a:lnTo>
                      <a:cubicBezTo>
                        <a:pt x="37" y="1574"/>
                        <a:pt x="188" y="1802"/>
                        <a:pt x="481" y="1802"/>
                      </a:cubicBezTo>
                      <a:lnTo>
                        <a:pt x="6317" y="1802"/>
                      </a:lnTo>
                      <a:cubicBezTo>
                        <a:pt x="7235" y="1802"/>
                        <a:pt x="7399" y="62"/>
                        <a:pt x="659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5" name="Google Shape;4025;p18"/>
                <p:cNvSpPr/>
                <p:nvPr/>
              </p:nvSpPr>
              <p:spPr>
                <a:xfrm>
                  <a:off x="1367200" y="4601725"/>
                  <a:ext cx="295050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2" h="2068" extrusionOk="0">
                      <a:moveTo>
                        <a:pt x="1814" y="0"/>
                      </a:moveTo>
                      <a:cubicBezTo>
                        <a:pt x="433" y="0"/>
                        <a:pt x="1" y="2067"/>
                        <a:pt x="1254" y="2067"/>
                      </a:cubicBezTo>
                      <a:lnTo>
                        <a:pt x="10142" y="2067"/>
                      </a:lnTo>
                      <a:cubicBezTo>
                        <a:pt x="11570" y="2067"/>
                        <a:pt x="11802" y="0"/>
                        <a:pt x="10502" y="0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6" name="Google Shape;4026;p18"/>
                <p:cNvSpPr/>
                <p:nvPr/>
              </p:nvSpPr>
              <p:spPr>
                <a:xfrm>
                  <a:off x="1377325" y="4603325"/>
                  <a:ext cx="283475" cy="5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39" h="2004" extrusionOk="0">
                      <a:moveTo>
                        <a:pt x="10445" y="0"/>
                      </a:moveTo>
                      <a:lnTo>
                        <a:pt x="10445" y="0"/>
                      </a:lnTo>
                      <a:cubicBezTo>
                        <a:pt x="10337" y="483"/>
                        <a:pt x="9929" y="941"/>
                        <a:pt x="9254" y="941"/>
                      </a:cubicBezTo>
                      <a:lnTo>
                        <a:pt x="366" y="941"/>
                      </a:lnTo>
                      <a:cubicBezTo>
                        <a:pt x="291" y="941"/>
                        <a:pt x="221" y="935"/>
                        <a:pt x="154" y="915"/>
                      </a:cubicBezTo>
                      <a:lnTo>
                        <a:pt x="154" y="915"/>
                      </a:lnTo>
                      <a:cubicBezTo>
                        <a:pt x="0" y="1451"/>
                        <a:pt x="196" y="2003"/>
                        <a:pt x="843" y="2003"/>
                      </a:cubicBezTo>
                      <a:lnTo>
                        <a:pt x="9734" y="2003"/>
                      </a:lnTo>
                      <a:cubicBezTo>
                        <a:pt x="11020" y="2003"/>
                        <a:pt x="11338" y="338"/>
                        <a:pt x="1044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7" name="Google Shape;4027;p18"/>
                <p:cNvSpPr/>
                <p:nvPr/>
              </p:nvSpPr>
              <p:spPr>
                <a:xfrm>
                  <a:off x="1579925" y="4556725"/>
                  <a:ext cx="44050" cy="4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792" extrusionOk="0">
                      <a:moveTo>
                        <a:pt x="1036" y="1"/>
                      </a:moveTo>
                      <a:lnTo>
                        <a:pt x="1036" y="1"/>
                      </a:lnTo>
                      <a:cubicBezTo>
                        <a:pt x="235" y="137"/>
                        <a:pt x="1" y="1744"/>
                        <a:pt x="740" y="1792"/>
                      </a:cubicBezTo>
                      <a:cubicBezTo>
                        <a:pt x="1602" y="1742"/>
                        <a:pt x="1761" y="137"/>
                        <a:pt x="1036" y="1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8" name="Google Shape;4028;p18"/>
                <p:cNvSpPr/>
                <p:nvPr/>
              </p:nvSpPr>
              <p:spPr>
                <a:xfrm>
                  <a:off x="1583700" y="4601725"/>
                  <a:ext cx="78550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" h="2068" extrusionOk="0">
                      <a:moveTo>
                        <a:pt x="1814" y="0"/>
                      </a:moveTo>
                      <a:cubicBezTo>
                        <a:pt x="433" y="0"/>
                        <a:pt x="0" y="2067"/>
                        <a:pt x="1250" y="2067"/>
                      </a:cubicBezTo>
                      <a:lnTo>
                        <a:pt x="1482" y="2067"/>
                      </a:lnTo>
                      <a:cubicBezTo>
                        <a:pt x="2910" y="2067"/>
                        <a:pt x="3142" y="0"/>
                        <a:pt x="1836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29" name="Google Shape;4029;p18"/>
              <p:cNvGrpSpPr/>
              <p:nvPr/>
            </p:nvGrpSpPr>
            <p:grpSpPr>
              <a:xfrm flipH="1">
                <a:off x="6177937" y="1039260"/>
                <a:ext cx="2351033" cy="3536040"/>
                <a:chOff x="479700" y="3598650"/>
                <a:chExt cx="709125" cy="1066550"/>
              </a:xfrm>
            </p:grpSpPr>
            <p:sp>
              <p:nvSpPr>
                <p:cNvPr id="4030" name="Google Shape;4030;p18"/>
                <p:cNvSpPr/>
                <p:nvPr/>
              </p:nvSpPr>
              <p:spPr>
                <a:xfrm>
                  <a:off x="983550" y="4186100"/>
                  <a:ext cx="95075" cy="3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3" h="147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947"/>
                      </a:lnTo>
                      <a:cubicBezTo>
                        <a:pt x="0" y="1237"/>
                        <a:pt x="232" y="1471"/>
                        <a:pt x="522" y="1471"/>
                      </a:cubicBezTo>
                      <a:lnTo>
                        <a:pt x="3281" y="1471"/>
                      </a:lnTo>
                      <a:cubicBezTo>
                        <a:pt x="3571" y="1471"/>
                        <a:pt x="3803" y="1237"/>
                        <a:pt x="3803" y="947"/>
                      </a:cubicBezTo>
                      <a:lnTo>
                        <a:pt x="3803" y="525"/>
                      </a:lnTo>
                      <a:cubicBezTo>
                        <a:pt x="3803" y="235"/>
                        <a:pt x="3571" y="1"/>
                        <a:pt x="327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1" name="Google Shape;4031;p18"/>
                <p:cNvSpPr/>
                <p:nvPr/>
              </p:nvSpPr>
              <p:spPr>
                <a:xfrm>
                  <a:off x="484725" y="37301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943"/>
                      </a:lnTo>
                      <a:cubicBezTo>
                        <a:pt x="1" y="1233"/>
                        <a:pt x="235" y="1468"/>
                        <a:pt x="525" y="1468"/>
                      </a:cubicBezTo>
                      <a:lnTo>
                        <a:pt x="3284" y="1468"/>
                      </a:lnTo>
                      <a:cubicBezTo>
                        <a:pt x="3572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3" y="232"/>
                        <a:pt x="3569" y="0"/>
                        <a:pt x="327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2" name="Google Shape;4032;p18"/>
                <p:cNvSpPr/>
                <p:nvPr/>
              </p:nvSpPr>
              <p:spPr>
                <a:xfrm>
                  <a:off x="790550" y="4289950"/>
                  <a:ext cx="11580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2" h="1689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5"/>
                      </a:cubicBezTo>
                      <a:lnTo>
                        <a:pt x="4" y="1167"/>
                      </a:lnTo>
                      <a:cubicBezTo>
                        <a:pt x="1" y="1454"/>
                        <a:pt x="238" y="1689"/>
                        <a:pt x="528" y="1689"/>
                      </a:cubicBezTo>
                      <a:lnTo>
                        <a:pt x="4110" y="1689"/>
                      </a:lnTo>
                      <a:cubicBezTo>
                        <a:pt x="4400" y="1689"/>
                        <a:pt x="4632" y="1454"/>
                        <a:pt x="4632" y="1167"/>
                      </a:cubicBezTo>
                      <a:lnTo>
                        <a:pt x="4632" y="525"/>
                      </a:lnTo>
                      <a:cubicBezTo>
                        <a:pt x="4632" y="235"/>
                        <a:pt x="4400" y="1"/>
                        <a:pt x="411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3" name="Google Shape;4033;p18"/>
                <p:cNvSpPr/>
                <p:nvPr/>
              </p:nvSpPr>
              <p:spPr>
                <a:xfrm>
                  <a:off x="651350" y="4546350"/>
                  <a:ext cx="244050" cy="8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62" h="3563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3038"/>
                      </a:lnTo>
                      <a:cubicBezTo>
                        <a:pt x="1" y="3328"/>
                        <a:pt x="235" y="3563"/>
                        <a:pt x="525" y="3563"/>
                      </a:cubicBezTo>
                      <a:lnTo>
                        <a:pt x="9238" y="3563"/>
                      </a:lnTo>
                      <a:cubicBezTo>
                        <a:pt x="9528" y="3563"/>
                        <a:pt x="9762" y="3328"/>
                        <a:pt x="9762" y="3038"/>
                      </a:cubicBezTo>
                      <a:lnTo>
                        <a:pt x="9762" y="525"/>
                      </a:lnTo>
                      <a:cubicBezTo>
                        <a:pt x="9762" y="234"/>
                        <a:pt x="9528" y="0"/>
                        <a:pt x="92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4" name="Google Shape;4034;p18"/>
                <p:cNvSpPr/>
                <p:nvPr/>
              </p:nvSpPr>
              <p:spPr>
                <a:xfrm>
                  <a:off x="851175" y="3657100"/>
                  <a:ext cx="259125" cy="79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5" h="31726" extrusionOk="0">
                      <a:moveTo>
                        <a:pt x="5184" y="0"/>
                      </a:moveTo>
                      <a:cubicBezTo>
                        <a:pt x="4576" y="0"/>
                        <a:pt x="3845" y="656"/>
                        <a:pt x="3122" y="1560"/>
                      </a:cubicBezTo>
                      <a:cubicBezTo>
                        <a:pt x="1091" y="4096"/>
                        <a:pt x="0" y="7457"/>
                        <a:pt x="0" y="10922"/>
                      </a:cubicBezTo>
                      <a:lnTo>
                        <a:pt x="0" y="31726"/>
                      </a:lnTo>
                      <a:lnTo>
                        <a:pt x="10362" y="31726"/>
                      </a:lnTo>
                      <a:lnTo>
                        <a:pt x="10362" y="10922"/>
                      </a:lnTo>
                      <a:lnTo>
                        <a:pt x="10364" y="10922"/>
                      </a:lnTo>
                      <a:cubicBezTo>
                        <a:pt x="10364" y="7457"/>
                        <a:pt x="9274" y="4096"/>
                        <a:pt x="7243" y="1560"/>
                      </a:cubicBezTo>
                      <a:cubicBezTo>
                        <a:pt x="6523" y="656"/>
                        <a:pt x="5789" y="0"/>
                        <a:pt x="518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5" name="Google Shape;4035;p18"/>
                <p:cNvSpPr/>
                <p:nvPr/>
              </p:nvSpPr>
              <p:spPr>
                <a:xfrm>
                  <a:off x="872725" y="3675025"/>
                  <a:ext cx="216300" cy="75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30289" extrusionOk="0">
                      <a:moveTo>
                        <a:pt x="4324" y="0"/>
                      </a:moveTo>
                      <a:cubicBezTo>
                        <a:pt x="3820" y="0"/>
                        <a:pt x="3209" y="628"/>
                        <a:pt x="2606" y="1487"/>
                      </a:cubicBezTo>
                      <a:cubicBezTo>
                        <a:pt x="910" y="3909"/>
                        <a:pt x="0" y="7120"/>
                        <a:pt x="0" y="10429"/>
                      </a:cubicBezTo>
                      <a:lnTo>
                        <a:pt x="0" y="30289"/>
                      </a:lnTo>
                      <a:lnTo>
                        <a:pt x="8651" y="30289"/>
                      </a:lnTo>
                      <a:lnTo>
                        <a:pt x="8649" y="10429"/>
                      </a:lnTo>
                      <a:cubicBezTo>
                        <a:pt x="8649" y="7120"/>
                        <a:pt x="7734" y="3912"/>
                        <a:pt x="6043" y="1487"/>
                      </a:cubicBezTo>
                      <a:cubicBezTo>
                        <a:pt x="5440" y="628"/>
                        <a:pt x="4829" y="0"/>
                        <a:pt x="43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6" name="Google Shape;4036;p18"/>
                <p:cNvSpPr/>
                <p:nvPr/>
              </p:nvSpPr>
              <p:spPr>
                <a:xfrm>
                  <a:off x="898800" y="3692950"/>
                  <a:ext cx="163925" cy="67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7" h="27176" extrusionOk="0">
                      <a:moveTo>
                        <a:pt x="3279" y="0"/>
                      </a:moveTo>
                      <a:cubicBezTo>
                        <a:pt x="2894" y="0"/>
                        <a:pt x="2431" y="561"/>
                        <a:pt x="1973" y="1337"/>
                      </a:cubicBezTo>
                      <a:cubicBezTo>
                        <a:pt x="693" y="3510"/>
                        <a:pt x="1" y="6389"/>
                        <a:pt x="1" y="9357"/>
                      </a:cubicBezTo>
                      <a:lnTo>
                        <a:pt x="1" y="27176"/>
                      </a:lnTo>
                      <a:lnTo>
                        <a:pt x="6551" y="27176"/>
                      </a:lnTo>
                      <a:lnTo>
                        <a:pt x="6557" y="9357"/>
                      </a:lnTo>
                      <a:cubicBezTo>
                        <a:pt x="6557" y="6389"/>
                        <a:pt x="5865" y="3510"/>
                        <a:pt x="4582" y="1337"/>
                      </a:cubicBezTo>
                      <a:cubicBezTo>
                        <a:pt x="4124" y="561"/>
                        <a:pt x="3661" y="0"/>
                        <a:pt x="327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7" name="Google Shape;4037;p18"/>
                <p:cNvSpPr/>
                <p:nvPr/>
              </p:nvSpPr>
              <p:spPr>
                <a:xfrm>
                  <a:off x="898875" y="4200050"/>
                  <a:ext cx="163850" cy="17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4" h="6928" extrusionOk="0">
                      <a:moveTo>
                        <a:pt x="2098" y="1"/>
                      </a:moveTo>
                      <a:lnTo>
                        <a:pt x="0" y="6928"/>
                      </a:lnTo>
                      <a:lnTo>
                        <a:pt x="6554" y="6928"/>
                      </a:lnTo>
                      <a:lnTo>
                        <a:pt x="445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8" name="Google Shape;4038;p18"/>
                <p:cNvSpPr/>
                <p:nvPr/>
              </p:nvSpPr>
              <p:spPr>
                <a:xfrm>
                  <a:off x="947775" y="3819800"/>
                  <a:ext cx="65775" cy="3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5543" extrusionOk="0">
                      <a:moveTo>
                        <a:pt x="1314" y="1"/>
                      </a:moveTo>
                      <a:cubicBezTo>
                        <a:pt x="1158" y="1"/>
                        <a:pt x="977" y="322"/>
                        <a:pt x="792" y="765"/>
                      </a:cubicBezTo>
                      <a:cubicBezTo>
                        <a:pt x="279" y="2007"/>
                        <a:pt x="0" y="3656"/>
                        <a:pt x="0" y="5349"/>
                      </a:cubicBezTo>
                      <a:lnTo>
                        <a:pt x="0" y="15543"/>
                      </a:lnTo>
                      <a:lnTo>
                        <a:pt x="2620" y="15543"/>
                      </a:lnTo>
                      <a:lnTo>
                        <a:pt x="2620" y="5349"/>
                      </a:lnTo>
                      <a:lnTo>
                        <a:pt x="2631" y="5349"/>
                      </a:lnTo>
                      <a:cubicBezTo>
                        <a:pt x="2631" y="3653"/>
                        <a:pt x="2355" y="2007"/>
                        <a:pt x="1839" y="765"/>
                      </a:cubicBezTo>
                      <a:cubicBezTo>
                        <a:pt x="1657" y="322"/>
                        <a:pt x="1473" y="1"/>
                        <a:pt x="131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9" name="Google Shape;4039;p18"/>
                <p:cNvSpPr/>
                <p:nvPr/>
              </p:nvSpPr>
              <p:spPr>
                <a:xfrm>
                  <a:off x="960875" y="3840375"/>
                  <a:ext cx="40125" cy="29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" h="11911" extrusionOk="0">
                      <a:moveTo>
                        <a:pt x="798" y="1"/>
                      </a:moveTo>
                      <a:cubicBezTo>
                        <a:pt x="704" y="1"/>
                        <a:pt x="592" y="249"/>
                        <a:pt x="480" y="587"/>
                      </a:cubicBezTo>
                      <a:cubicBezTo>
                        <a:pt x="168" y="1538"/>
                        <a:pt x="1" y="2802"/>
                        <a:pt x="1" y="4102"/>
                      </a:cubicBezTo>
                      <a:lnTo>
                        <a:pt x="1" y="11910"/>
                      </a:lnTo>
                      <a:lnTo>
                        <a:pt x="1605" y="11910"/>
                      </a:lnTo>
                      <a:lnTo>
                        <a:pt x="1605" y="4102"/>
                      </a:lnTo>
                      <a:lnTo>
                        <a:pt x="1596" y="4102"/>
                      </a:lnTo>
                      <a:cubicBezTo>
                        <a:pt x="1596" y="2802"/>
                        <a:pt x="1426" y="1538"/>
                        <a:pt x="1117" y="587"/>
                      </a:cubicBezTo>
                      <a:cubicBezTo>
                        <a:pt x="1005" y="249"/>
                        <a:pt x="888" y="1"/>
                        <a:pt x="79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0" name="Google Shape;4040;p18"/>
                <p:cNvSpPr/>
                <p:nvPr/>
              </p:nvSpPr>
              <p:spPr>
                <a:xfrm>
                  <a:off x="956700" y="4080925"/>
                  <a:ext cx="47525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1900" y="274"/>
                      </a:lnTo>
                      <a:lnTo>
                        <a:pt x="190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1" name="Google Shape;4041;p18"/>
                <p:cNvSpPr/>
                <p:nvPr/>
              </p:nvSpPr>
              <p:spPr>
                <a:xfrm>
                  <a:off x="977000" y="3832850"/>
                  <a:ext cx="6925" cy="31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2541" extrusionOk="0">
                      <a:moveTo>
                        <a:pt x="0" y="1"/>
                      </a:moveTo>
                      <a:lnTo>
                        <a:pt x="0" y="12541"/>
                      </a:lnTo>
                      <a:lnTo>
                        <a:pt x="276" y="12541"/>
                      </a:lnTo>
                      <a:lnTo>
                        <a:pt x="2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2" name="Google Shape;4042;p18"/>
                <p:cNvSpPr/>
                <p:nvPr/>
              </p:nvSpPr>
              <p:spPr>
                <a:xfrm>
                  <a:off x="956700" y="4027100"/>
                  <a:ext cx="475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1900" y="276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3" name="Google Shape;4043;p18"/>
                <p:cNvSpPr/>
                <p:nvPr/>
              </p:nvSpPr>
              <p:spPr>
                <a:xfrm>
                  <a:off x="956700" y="3973400"/>
                  <a:ext cx="475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1900" y="276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4" name="Google Shape;4044;p18"/>
                <p:cNvSpPr/>
                <p:nvPr/>
              </p:nvSpPr>
              <p:spPr>
                <a:xfrm>
                  <a:off x="956700" y="3919675"/>
                  <a:ext cx="47525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1900" y="277"/>
                      </a:lnTo>
                      <a:lnTo>
                        <a:pt x="190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5" name="Google Shape;4045;p18"/>
                <p:cNvSpPr/>
                <p:nvPr/>
              </p:nvSpPr>
              <p:spPr>
                <a:xfrm>
                  <a:off x="853250" y="4414375"/>
                  <a:ext cx="255025" cy="9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1" h="3890" extrusionOk="0">
                      <a:moveTo>
                        <a:pt x="693" y="1"/>
                      </a:moveTo>
                      <a:cubicBezTo>
                        <a:pt x="311" y="1"/>
                        <a:pt x="1" y="308"/>
                        <a:pt x="1" y="690"/>
                      </a:cubicBezTo>
                      <a:lnTo>
                        <a:pt x="1" y="3198"/>
                      </a:lnTo>
                      <a:cubicBezTo>
                        <a:pt x="1" y="3577"/>
                        <a:pt x="308" y="3890"/>
                        <a:pt x="693" y="3890"/>
                      </a:cubicBezTo>
                      <a:lnTo>
                        <a:pt x="9511" y="3890"/>
                      </a:lnTo>
                      <a:cubicBezTo>
                        <a:pt x="9891" y="3890"/>
                        <a:pt x="10200" y="3583"/>
                        <a:pt x="10200" y="3198"/>
                      </a:cubicBezTo>
                      <a:lnTo>
                        <a:pt x="10200" y="690"/>
                      </a:lnTo>
                      <a:cubicBezTo>
                        <a:pt x="10200" y="308"/>
                        <a:pt x="9891" y="1"/>
                        <a:pt x="95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6" name="Google Shape;4046;p18"/>
                <p:cNvSpPr/>
                <p:nvPr/>
              </p:nvSpPr>
              <p:spPr>
                <a:xfrm>
                  <a:off x="841475" y="4404750"/>
                  <a:ext cx="278525" cy="7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41" h="2816" extrusionOk="0">
                      <a:moveTo>
                        <a:pt x="692" y="1"/>
                      </a:moveTo>
                      <a:cubicBezTo>
                        <a:pt x="313" y="1"/>
                        <a:pt x="0" y="308"/>
                        <a:pt x="0" y="693"/>
                      </a:cubicBezTo>
                      <a:lnTo>
                        <a:pt x="0" y="2127"/>
                      </a:lnTo>
                      <a:cubicBezTo>
                        <a:pt x="0" y="2506"/>
                        <a:pt x="307" y="2816"/>
                        <a:pt x="692" y="2816"/>
                      </a:cubicBezTo>
                      <a:lnTo>
                        <a:pt x="10448" y="2816"/>
                      </a:lnTo>
                      <a:cubicBezTo>
                        <a:pt x="10830" y="2816"/>
                        <a:pt x="11140" y="2509"/>
                        <a:pt x="11140" y="2127"/>
                      </a:cubicBezTo>
                      <a:lnTo>
                        <a:pt x="11140" y="693"/>
                      </a:lnTo>
                      <a:cubicBezTo>
                        <a:pt x="11140" y="308"/>
                        <a:pt x="10833" y="1"/>
                        <a:pt x="1044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7" name="Google Shape;4047;p18"/>
                <p:cNvSpPr/>
                <p:nvPr/>
              </p:nvSpPr>
              <p:spPr>
                <a:xfrm>
                  <a:off x="849700" y="4405800"/>
                  <a:ext cx="262200" cy="3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8" h="1505" extrusionOk="0">
                      <a:moveTo>
                        <a:pt x="718" y="1"/>
                      </a:moveTo>
                      <a:cubicBezTo>
                        <a:pt x="322" y="1"/>
                        <a:pt x="1" y="291"/>
                        <a:pt x="1" y="651"/>
                      </a:cubicBezTo>
                      <a:lnTo>
                        <a:pt x="1" y="857"/>
                      </a:lnTo>
                      <a:cubicBezTo>
                        <a:pt x="1" y="1214"/>
                        <a:pt x="322" y="1504"/>
                        <a:pt x="718" y="1504"/>
                      </a:cubicBezTo>
                      <a:lnTo>
                        <a:pt x="9768" y="1504"/>
                      </a:lnTo>
                      <a:cubicBezTo>
                        <a:pt x="10167" y="1504"/>
                        <a:pt x="10488" y="1214"/>
                        <a:pt x="10488" y="857"/>
                      </a:cubicBezTo>
                      <a:lnTo>
                        <a:pt x="10488" y="651"/>
                      </a:lnTo>
                      <a:cubicBezTo>
                        <a:pt x="10488" y="294"/>
                        <a:pt x="10167" y="1"/>
                        <a:pt x="976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8" name="Google Shape;4048;p18"/>
                <p:cNvSpPr/>
                <p:nvPr/>
              </p:nvSpPr>
              <p:spPr>
                <a:xfrm>
                  <a:off x="479700" y="3601575"/>
                  <a:ext cx="184725" cy="6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9" h="27829" extrusionOk="0">
                      <a:moveTo>
                        <a:pt x="3987" y="137"/>
                      </a:moveTo>
                      <a:lnTo>
                        <a:pt x="6833" y="4110"/>
                      </a:lnTo>
                      <a:lnTo>
                        <a:pt x="6800" y="4152"/>
                      </a:lnTo>
                      <a:lnTo>
                        <a:pt x="5541" y="4152"/>
                      </a:lnTo>
                      <a:cubicBezTo>
                        <a:pt x="5508" y="4082"/>
                        <a:pt x="5441" y="4035"/>
                        <a:pt x="5368" y="4035"/>
                      </a:cubicBezTo>
                      <a:cubicBezTo>
                        <a:pt x="5293" y="4035"/>
                        <a:pt x="5232" y="4082"/>
                        <a:pt x="5193" y="4152"/>
                      </a:cubicBezTo>
                      <a:lnTo>
                        <a:pt x="3884" y="4152"/>
                      </a:lnTo>
                      <a:cubicBezTo>
                        <a:pt x="3851" y="4082"/>
                        <a:pt x="3784" y="4035"/>
                        <a:pt x="3711" y="4035"/>
                      </a:cubicBezTo>
                      <a:cubicBezTo>
                        <a:pt x="3639" y="4035"/>
                        <a:pt x="3575" y="4082"/>
                        <a:pt x="3536" y="4152"/>
                      </a:cubicBezTo>
                      <a:lnTo>
                        <a:pt x="2194" y="4152"/>
                      </a:lnTo>
                      <a:cubicBezTo>
                        <a:pt x="2160" y="4082"/>
                        <a:pt x="2093" y="4035"/>
                        <a:pt x="2021" y="4035"/>
                      </a:cubicBezTo>
                      <a:cubicBezTo>
                        <a:pt x="1945" y="4035"/>
                        <a:pt x="1884" y="4082"/>
                        <a:pt x="1845" y="4152"/>
                      </a:cubicBezTo>
                      <a:lnTo>
                        <a:pt x="587" y="4152"/>
                      </a:lnTo>
                      <a:cubicBezTo>
                        <a:pt x="564" y="4110"/>
                        <a:pt x="534" y="4077"/>
                        <a:pt x="495" y="4060"/>
                      </a:cubicBezTo>
                      <a:lnTo>
                        <a:pt x="3987" y="137"/>
                      </a:lnTo>
                      <a:close/>
                      <a:moveTo>
                        <a:pt x="6805" y="4425"/>
                      </a:moveTo>
                      <a:cubicBezTo>
                        <a:pt x="6833" y="4476"/>
                        <a:pt x="6869" y="4509"/>
                        <a:pt x="6920" y="4529"/>
                      </a:cubicBezTo>
                      <a:cubicBezTo>
                        <a:pt x="6817" y="4861"/>
                        <a:pt x="6431" y="5029"/>
                        <a:pt x="6057" y="5029"/>
                      </a:cubicBezTo>
                      <a:cubicBezTo>
                        <a:pt x="5678" y="5029"/>
                        <a:pt x="5313" y="4856"/>
                        <a:pt x="5271" y="4506"/>
                      </a:cubicBezTo>
                      <a:lnTo>
                        <a:pt x="5271" y="4506"/>
                      </a:lnTo>
                      <a:cubicBezTo>
                        <a:pt x="5301" y="4529"/>
                        <a:pt x="5335" y="4542"/>
                        <a:pt x="5371" y="4542"/>
                      </a:cubicBezTo>
                      <a:cubicBezTo>
                        <a:pt x="5444" y="4542"/>
                        <a:pt x="5505" y="4495"/>
                        <a:pt x="5544" y="4425"/>
                      </a:cubicBezTo>
                      <a:close/>
                      <a:moveTo>
                        <a:pt x="1848" y="4425"/>
                      </a:moveTo>
                      <a:cubicBezTo>
                        <a:pt x="1862" y="4453"/>
                        <a:pt x="1884" y="4476"/>
                        <a:pt x="1909" y="4495"/>
                      </a:cubicBezTo>
                      <a:cubicBezTo>
                        <a:pt x="1845" y="4859"/>
                        <a:pt x="1457" y="5042"/>
                        <a:pt x="1071" y="5042"/>
                      </a:cubicBezTo>
                      <a:cubicBezTo>
                        <a:pt x="664" y="5042"/>
                        <a:pt x="259" y="4838"/>
                        <a:pt x="241" y="4425"/>
                      </a:cubicBezTo>
                      <a:lnTo>
                        <a:pt x="241" y="4425"/>
                      </a:lnTo>
                      <a:cubicBezTo>
                        <a:pt x="280" y="4495"/>
                        <a:pt x="341" y="4542"/>
                        <a:pt x="417" y="4542"/>
                      </a:cubicBezTo>
                      <a:cubicBezTo>
                        <a:pt x="489" y="4542"/>
                        <a:pt x="550" y="4495"/>
                        <a:pt x="589" y="4425"/>
                      </a:cubicBezTo>
                      <a:close/>
                      <a:moveTo>
                        <a:pt x="5204" y="4425"/>
                      </a:moveTo>
                      <a:cubicBezTo>
                        <a:pt x="5218" y="4453"/>
                        <a:pt x="5237" y="4476"/>
                        <a:pt x="5260" y="4492"/>
                      </a:cubicBezTo>
                      <a:cubicBezTo>
                        <a:pt x="5190" y="4867"/>
                        <a:pt x="4788" y="5061"/>
                        <a:pt x="4397" y="5061"/>
                      </a:cubicBezTo>
                      <a:cubicBezTo>
                        <a:pt x="4013" y="5061"/>
                        <a:pt x="3640" y="4876"/>
                        <a:pt x="3597" y="4492"/>
                      </a:cubicBezTo>
                      <a:lnTo>
                        <a:pt x="3597" y="4492"/>
                      </a:lnTo>
                      <a:cubicBezTo>
                        <a:pt x="3630" y="4523"/>
                        <a:pt x="3672" y="4542"/>
                        <a:pt x="3717" y="4542"/>
                      </a:cubicBezTo>
                      <a:cubicBezTo>
                        <a:pt x="3792" y="4542"/>
                        <a:pt x="3854" y="4495"/>
                        <a:pt x="3893" y="4425"/>
                      </a:cubicBezTo>
                      <a:close/>
                      <a:moveTo>
                        <a:pt x="3544" y="4425"/>
                      </a:moveTo>
                      <a:cubicBezTo>
                        <a:pt x="3555" y="4448"/>
                        <a:pt x="3569" y="4464"/>
                        <a:pt x="3586" y="4481"/>
                      </a:cubicBezTo>
                      <a:cubicBezTo>
                        <a:pt x="3538" y="4889"/>
                        <a:pt x="3149" y="5089"/>
                        <a:pt x="2759" y="5089"/>
                      </a:cubicBezTo>
                      <a:cubicBezTo>
                        <a:pt x="2375" y="5089"/>
                        <a:pt x="1989" y="4895"/>
                        <a:pt x="1926" y="4515"/>
                      </a:cubicBezTo>
                      <a:lnTo>
                        <a:pt x="1926" y="4515"/>
                      </a:lnTo>
                      <a:cubicBezTo>
                        <a:pt x="1954" y="4531"/>
                        <a:pt x="1987" y="4542"/>
                        <a:pt x="2021" y="4542"/>
                      </a:cubicBezTo>
                      <a:cubicBezTo>
                        <a:pt x="2093" y="4542"/>
                        <a:pt x="2155" y="4495"/>
                        <a:pt x="2194" y="4425"/>
                      </a:cubicBezTo>
                      <a:close/>
                      <a:moveTo>
                        <a:pt x="3996" y="1"/>
                      </a:moveTo>
                      <a:lnTo>
                        <a:pt x="408" y="4043"/>
                      </a:lnTo>
                      <a:cubicBezTo>
                        <a:pt x="338" y="4046"/>
                        <a:pt x="280" y="4088"/>
                        <a:pt x="244" y="4157"/>
                      </a:cubicBezTo>
                      <a:lnTo>
                        <a:pt x="140" y="4157"/>
                      </a:lnTo>
                      <a:cubicBezTo>
                        <a:pt x="73" y="4157"/>
                        <a:pt x="20" y="4222"/>
                        <a:pt x="20" y="4294"/>
                      </a:cubicBezTo>
                      <a:cubicBezTo>
                        <a:pt x="20" y="4367"/>
                        <a:pt x="73" y="4431"/>
                        <a:pt x="140" y="4431"/>
                      </a:cubicBezTo>
                      <a:lnTo>
                        <a:pt x="241" y="4431"/>
                      </a:lnTo>
                      <a:cubicBezTo>
                        <a:pt x="1" y="13322"/>
                        <a:pt x="815" y="21736"/>
                        <a:pt x="241" y="27829"/>
                      </a:cubicBezTo>
                      <a:cubicBezTo>
                        <a:pt x="1898" y="25265"/>
                        <a:pt x="3335" y="22751"/>
                        <a:pt x="3798" y="20453"/>
                      </a:cubicBezTo>
                      <a:cubicBezTo>
                        <a:pt x="5028" y="22595"/>
                        <a:pt x="5449" y="24113"/>
                        <a:pt x="6479" y="25962"/>
                      </a:cubicBezTo>
                      <a:cubicBezTo>
                        <a:pt x="6822" y="21256"/>
                        <a:pt x="6331" y="12465"/>
                        <a:pt x="6933" y="4537"/>
                      </a:cubicBezTo>
                      <a:cubicBezTo>
                        <a:pt x="6947" y="4542"/>
                        <a:pt x="6964" y="4545"/>
                        <a:pt x="6978" y="4545"/>
                      </a:cubicBezTo>
                      <a:cubicBezTo>
                        <a:pt x="7051" y="4545"/>
                        <a:pt x="7115" y="4501"/>
                        <a:pt x="7154" y="4431"/>
                      </a:cubicBezTo>
                      <a:lnTo>
                        <a:pt x="7271" y="4431"/>
                      </a:lnTo>
                      <a:cubicBezTo>
                        <a:pt x="7338" y="4431"/>
                        <a:pt x="7388" y="4367"/>
                        <a:pt x="7388" y="4294"/>
                      </a:cubicBezTo>
                      <a:cubicBezTo>
                        <a:pt x="7383" y="4216"/>
                        <a:pt x="7330" y="4155"/>
                        <a:pt x="7265" y="4155"/>
                      </a:cubicBezTo>
                      <a:lnTo>
                        <a:pt x="7145" y="4155"/>
                      </a:lnTo>
                      <a:cubicBezTo>
                        <a:pt x="7112" y="4085"/>
                        <a:pt x="7045" y="4040"/>
                        <a:pt x="6973" y="4040"/>
                      </a:cubicBezTo>
                      <a:cubicBezTo>
                        <a:pt x="6947" y="4040"/>
                        <a:pt x="6922" y="4046"/>
                        <a:pt x="6903" y="4057"/>
                      </a:cubicBezTo>
                      <a:lnTo>
                        <a:pt x="3996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9" name="Google Shape;4049;p18"/>
                <p:cNvSpPr/>
                <p:nvPr/>
              </p:nvSpPr>
              <p:spPr>
                <a:xfrm>
                  <a:off x="489275" y="3698450"/>
                  <a:ext cx="173550" cy="58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42" h="23427" extrusionOk="0">
                      <a:moveTo>
                        <a:pt x="6941" y="1"/>
                      </a:moveTo>
                      <a:lnTo>
                        <a:pt x="6941" y="1"/>
                      </a:lnTo>
                      <a:cubicBezTo>
                        <a:pt x="6941" y="6"/>
                        <a:pt x="6940" y="12"/>
                        <a:pt x="6940" y="18"/>
                      </a:cubicBezTo>
                      <a:lnTo>
                        <a:pt x="6940" y="18"/>
                      </a:lnTo>
                      <a:cubicBezTo>
                        <a:pt x="6940" y="12"/>
                        <a:pt x="6941" y="6"/>
                        <a:pt x="6941" y="1"/>
                      </a:cubicBezTo>
                      <a:close/>
                      <a:moveTo>
                        <a:pt x="3593" y="1"/>
                      </a:moveTo>
                      <a:cubicBezTo>
                        <a:pt x="3593" y="7"/>
                        <a:pt x="3593" y="13"/>
                        <a:pt x="3593" y="19"/>
                      </a:cubicBezTo>
                      <a:lnTo>
                        <a:pt x="3593" y="19"/>
                      </a:lnTo>
                      <a:cubicBezTo>
                        <a:pt x="3593" y="13"/>
                        <a:pt x="3593" y="7"/>
                        <a:pt x="3593" y="1"/>
                      </a:cubicBezTo>
                      <a:close/>
                      <a:moveTo>
                        <a:pt x="5267" y="1"/>
                      </a:moveTo>
                      <a:cubicBezTo>
                        <a:pt x="5267" y="11"/>
                        <a:pt x="5266" y="21"/>
                        <a:pt x="5266" y="31"/>
                      </a:cubicBezTo>
                      <a:lnTo>
                        <a:pt x="5266" y="31"/>
                      </a:lnTo>
                      <a:cubicBezTo>
                        <a:pt x="5267" y="21"/>
                        <a:pt x="5267" y="11"/>
                        <a:pt x="5267" y="1"/>
                      </a:cubicBezTo>
                      <a:close/>
                      <a:moveTo>
                        <a:pt x="1919" y="1"/>
                      </a:moveTo>
                      <a:cubicBezTo>
                        <a:pt x="1918" y="429"/>
                        <a:pt x="1496" y="646"/>
                        <a:pt x="1076" y="646"/>
                      </a:cubicBezTo>
                      <a:cubicBezTo>
                        <a:pt x="660" y="646"/>
                        <a:pt x="246" y="433"/>
                        <a:pt x="246" y="1"/>
                      </a:cubicBezTo>
                      <a:lnTo>
                        <a:pt x="246" y="1"/>
                      </a:lnTo>
                      <a:cubicBezTo>
                        <a:pt x="0" y="8903"/>
                        <a:pt x="820" y="17328"/>
                        <a:pt x="246" y="23427"/>
                      </a:cubicBezTo>
                      <a:cubicBezTo>
                        <a:pt x="1903" y="20865"/>
                        <a:pt x="3339" y="18349"/>
                        <a:pt x="3803" y="16053"/>
                      </a:cubicBezTo>
                      <a:cubicBezTo>
                        <a:pt x="5033" y="18193"/>
                        <a:pt x="5454" y="19711"/>
                        <a:pt x="6484" y="21563"/>
                      </a:cubicBezTo>
                      <a:cubicBezTo>
                        <a:pt x="6821" y="16829"/>
                        <a:pt x="6325" y="7975"/>
                        <a:pt x="6940" y="18"/>
                      </a:cubicBezTo>
                      <a:lnTo>
                        <a:pt x="6940" y="18"/>
                      </a:lnTo>
                      <a:cubicBezTo>
                        <a:pt x="6903" y="425"/>
                        <a:pt x="6473" y="632"/>
                        <a:pt x="6058" y="632"/>
                      </a:cubicBezTo>
                      <a:cubicBezTo>
                        <a:pt x="5651" y="632"/>
                        <a:pt x="5259" y="433"/>
                        <a:pt x="5266" y="31"/>
                      </a:cubicBezTo>
                      <a:lnTo>
                        <a:pt x="5266" y="31"/>
                      </a:lnTo>
                      <a:cubicBezTo>
                        <a:pt x="5239" y="447"/>
                        <a:pt x="4815" y="663"/>
                        <a:pt x="4401" y="663"/>
                      </a:cubicBezTo>
                      <a:cubicBezTo>
                        <a:pt x="3992" y="663"/>
                        <a:pt x="3593" y="453"/>
                        <a:pt x="3593" y="19"/>
                      </a:cubicBezTo>
                      <a:lnTo>
                        <a:pt x="3593" y="19"/>
                      </a:lnTo>
                      <a:cubicBezTo>
                        <a:pt x="3582" y="470"/>
                        <a:pt x="3174" y="691"/>
                        <a:pt x="2764" y="691"/>
                      </a:cubicBezTo>
                      <a:cubicBezTo>
                        <a:pt x="2343" y="691"/>
                        <a:pt x="1919" y="458"/>
                        <a:pt x="19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0" name="Google Shape;4050;p18"/>
                <p:cNvSpPr/>
                <p:nvPr/>
              </p:nvSpPr>
              <p:spPr>
                <a:xfrm>
                  <a:off x="492675" y="3698450"/>
                  <a:ext cx="170150" cy="29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6" h="11607" extrusionOk="0">
                      <a:moveTo>
                        <a:pt x="3457" y="1"/>
                      </a:moveTo>
                      <a:cubicBezTo>
                        <a:pt x="3457" y="7"/>
                        <a:pt x="3457" y="13"/>
                        <a:pt x="3457" y="19"/>
                      </a:cubicBezTo>
                      <a:lnTo>
                        <a:pt x="3457" y="19"/>
                      </a:lnTo>
                      <a:cubicBezTo>
                        <a:pt x="3457" y="13"/>
                        <a:pt x="3457" y="7"/>
                        <a:pt x="3457" y="1"/>
                      </a:cubicBezTo>
                      <a:close/>
                      <a:moveTo>
                        <a:pt x="6805" y="1"/>
                      </a:moveTo>
                      <a:cubicBezTo>
                        <a:pt x="6805" y="7"/>
                        <a:pt x="6804" y="13"/>
                        <a:pt x="6804" y="19"/>
                      </a:cubicBezTo>
                      <a:lnTo>
                        <a:pt x="6804" y="19"/>
                      </a:lnTo>
                      <a:cubicBezTo>
                        <a:pt x="6804" y="13"/>
                        <a:pt x="6805" y="7"/>
                        <a:pt x="6805" y="1"/>
                      </a:cubicBezTo>
                      <a:close/>
                      <a:moveTo>
                        <a:pt x="5131" y="1"/>
                      </a:moveTo>
                      <a:cubicBezTo>
                        <a:pt x="5131" y="11"/>
                        <a:pt x="5130" y="21"/>
                        <a:pt x="5130" y="31"/>
                      </a:cubicBezTo>
                      <a:lnTo>
                        <a:pt x="5130" y="31"/>
                      </a:lnTo>
                      <a:cubicBezTo>
                        <a:pt x="5131" y="21"/>
                        <a:pt x="5131" y="11"/>
                        <a:pt x="5131" y="1"/>
                      </a:cubicBezTo>
                      <a:close/>
                      <a:moveTo>
                        <a:pt x="1783" y="1"/>
                      </a:moveTo>
                      <a:cubicBezTo>
                        <a:pt x="1782" y="429"/>
                        <a:pt x="1360" y="646"/>
                        <a:pt x="940" y="646"/>
                      </a:cubicBezTo>
                      <a:cubicBezTo>
                        <a:pt x="524" y="646"/>
                        <a:pt x="110" y="433"/>
                        <a:pt x="110" y="1"/>
                      </a:cubicBezTo>
                      <a:lnTo>
                        <a:pt x="110" y="1"/>
                      </a:lnTo>
                      <a:cubicBezTo>
                        <a:pt x="1" y="4024"/>
                        <a:pt x="107" y="7949"/>
                        <a:pt x="204" y="11606"/>
                      </a:cubicBezTo>
                      <a:cubicBezTo>
                        <a:pt x="2051" y="7076"/>
                        <a:pt x="4543" y="3862"/>
                        <a:pt x="6613" y="3234"/>
                      </a:cubicBezTo>
                      <a:cubicBezTo>
                        <a:pt x="6657" y="2155"/>
                        <a:pt x="6721" y="1076"/>
                        <a:pt x="6804" y="19"/>
                      </a:cubicBezTo>
                      <a:lnTo>
                        <a:pt x="6804" y="19"/>
                      </a:lnTo>
                      <a:cubicBezTo>
                        <a:pt x="6765" y="426"/>
                        <a:pt x="6336" y="632"/>
                        <a:pt x="5922" y="632"/>
                      </a:cubicBezTo>
                      <a:cubicBezTo>
                        <a:pt x="5515" y="632"/>
                        <a:pt x="5123" y="433"/>
                        <a:pt x="5130" y="31"/>
                      </a:cubicBezTo>
                      <a:lnTo>
                        <a:pt x="5130" y="31"/>
                      </a:lnTo>
                      <a:cubicBezTo>
                        <a:pt x="5103" y="447"/>
                        <a:pt x="4679" y="663"/>
                        <a:pt x="4265" y="663"/>
                      </a:cubicBezTo>
                      <a:cubicBezTo>
                        <a:pt x="3856" y="663"/>
                        <a:pt x="3457" y="453"/>
                        <a:pt x="3457" y="19"/>
                      </a:cubicBezTo>
                      <a:lnTo>
                        <a:pt x="3457" y="19"/>
                      </a:lnTo>
                      <a:cubicBezTo>
                        <a:pt x="3446" y="470"/>
                        <a:pt x="3038" y="691"/>
                        <a:pt x="2628" y="691"/>
                      </a:cubicBezTo>
                      <a:cubicBezTo>
                        <a:pt x="2207" y="691"/>
                        <a:pt x="1783" y="458"/>
                        <a:pt x="178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1" name="Google Shape;4051;p18"/>
                <p:cNvSpPr/>
                <p:nvPr/>
              </p:nvSpPr>
              <p:spPr>
                <a:xfrm>
                  <a:off x="486400" y="3694625"/>
                  <a:ext cx="185400" cy="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" h="271" extrusionOk="0">
                      <a:moveTo>
                        <a:pt x="73" y="0"/>
                      </a:moveTo>
                      <a:cubicBezTo>
                        <a:pt x="31" y="0"/>
                        <a:pt x="1" y="34"/>
                        <a:pt x="1" y="73"/>
                      </a:cubicBezTo>
                      <a:lnTo>
                        <a:pt x="1" y="198"/>
                      </a:lnTo>
                      <a:cubicBezTo>
                        <a:pt x="1" y="240"/>
                        <a:pt x="34" y="271"/>
                        <a:pt x="73" y="271"/>
                      </a:cubicBezTo>
                      <a:lnTo>
                        <a:pt x="7338" y="271"/>
                      </a:lnTo>
                      <a:cubicBezTo>
                        <a:pt x="7380" y="271"/>
                        <a:pt x="7410" y="237"/>
                        <a:pt x="7410" y="198"/>
                      </a:cubicBezTo>
                      <a:lnTo>
                        <a:pt x="7410" y="73"/>
                      </a:lnTo>
                      <a:cubicBezTo>
                        <a:pt x="7416" y="34"/>
                        <a:pt x="7380" y="0"/>
                        <a:pt x="7338" y="0"/>
                      </a:cubicBezTo>
                      <a:close/>
                    </a:path>
                  </a:pathLst>
                </a:custGeom>
                <a:solidFill>
                  <a:srgbClr val="703A4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2" name="Google Shape;4052;p18"/>
                <p:cNvSpPr/>
                <p:nvPr/>
              </p:nvSpPr>
              <p:spPr>
                <a:xfrm>
                  <a:off x="486400" y="3695950"/>
                  <a:ext cx="185400" cy="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" h="224" extrusionOk="0">
                      <a:moveTo>
                        <a:pt x="29" y="0"/>
                      </a:moveTo>
                      <a:cubicBezTo>
                        <a:pt x="12" y="23"/>
                        <a:pt x="1" y="50"/>
                        <a:pt x="1" y="87"/>
                      </a:cubicBezTo>
                      <a:cubicBezTo>
                        <a:pt x="1" y="162"/>
                        <a:pt x="54" y="223"/>
                        <a:pt x="118" y="223"/>
                      </a:cubicBezTo>
                      <a:lnTo>
                        <a:pt x="7296" y="223"/>
                      </a:lnTo>
                      <a:cubicBezTo>
                        <a:pt x="7363" y="223"/>
                        <a:pt x="7416" y="159"/>
                        <a:pt x="7416" y="87"/>
                      </a:cubicBezTo>
                      <a:cubicBezTo>
                        <a:pt x="7416" y="50"/>
                        <a:pt x="7405" y="23"/>
                        <a:pt x="7388" y="0"/>
                      </a:cubicBezTo>
                      <a:cubicBezTo>
                        <a:pt x="7363" y="28"/>
                        <a:pt x="7332" y="48"/>
                        <a:pt x="7296" y="48"/>
                      </a:cubicBezTo>
                      <a:lnTo>
                        <a:pt x="121" y="48"/>
                      </a:lnTo>
                      <a:cubicBezTo>
                        <a:pt x="84" y="48"/>
                        <a:pt x="51" y="28"/>
                        <a:pt x="29" y="0"/>
                      </a:cubicBezTo>
                      <a:close/>
                    </a:path>
                  </a:pathLst>
                </a:custGeom>
                <a:solidFill>
                  <a:srgbClr val="542B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3" name="Google Shape;4053;p18"/>
                <p:cNvSpPr/>
                <p:nvPr/>
              </p:nvSpPr>
              <p:spPr>
                <a:xfrm>
                  <a:off x="496100" y="3598650"/>
                  <a:ext cx="168100" cy="9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4" h="3954" extrusionOk="0">
                      <a:moveTo>
                        <a:pt x="3340" y="1"/>
                      </a:moveTo>
                      <a:lnTo>
                        <a:pt x="0" y="3845"/>
                      </a:lnTo>
                      <a:lnTo>
                        <a:pt x="56" y="3912"/>
                      </a:lnTo>
                      <a:lnTo>
                        <a:pt x="3340" y="126"/>
                      </a:lnTo>
                      <a:lnTo>
                        <a:pt x="6668" y="3954"/>
                      </a:lnTo>
                      <a:lnTo>
                        <a:pt x="6724" y="3892"/>
                      </a:lnTo>
                      <a:lnTo>
                        <a:pt x="3340" y="1"/>
                      </a:ln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4" name="Google Shape;4054;p18"/>
                <p:cNvSpPr/>
                <p:nvPr/>
              </p:nvSpPr>
              <p:spPr>
                <a:xfrm>
                  <a:off x="49127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91"/>
                        <a:pt x="96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5" name="Google Shape;4055;p18"/>
                <p:cNvSpPr/>
                <p:nvPr/>
              </p:nvSpPr>
              <p:spPr>
                <a:xfrm>
                  <a:off x="5315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6" y="1"/>
                        <a:pt x="1" y="112"/>
                        <a:pt x="1" y="252"/>
                      </a:cubicBezTo>
                      <a:cubicBezTo>
                        <a:pt x="1" y="388"/>
                        <a:pt x="96" y="503"/>
                        <a:pt x="207" y="503"/>
                      </a:cubicBezTo>
                      <a:cubicBezTo>
                        <a:pt x="321" y="503"/>
                        <a:pt x="414" y="388"/>
                        <a:pt x="414" y="252"/>
                      </a:cubicBezTo>
                      <a:cubicBezTo>
                        <a:pt x="414" y="112"/>
                        <a:pt x="321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6" name="Google Shape;4056;p18"/>
                <p:cNvSpPr/>
                <p:nvPr/>
              </p:nvSpPr>
              <p:spPr>
                <a:xfrm>
                  <a:off x="57427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88"/>
                        <a:pt x="93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7" name="Google Shape;4057;p18"/>
                <p:cNvSpPr/>
                <p:nvPr/>
              </p:nvSpPr>
              <p:spPr>
                <a:xfrm>
                  <a:off x="6159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5" y="1"/>
                        <a:pt x="0" y="112"/>
                        <a:pt x="0" y="252"/>
                      </a:cubicBezTo>
                      <a:cubicBezTo>
                        <a:pt x="0" y="388"/>
                        <a:pt x="95" y="503"/>
                        <a:pt x="207" y="503"/>
                      </a:cubicBezTo>
                      <a:cubicBezTo>
                        <a:pt x="321" y="503"/>
                        <a:pt x="413" y="388"/>
                        <a:pt x="413" y="252"/>
                      </a:cubicBezTo>
                      <a:cubicBezTo>
                        <a:pt x="413" y="112"/>
                        <a:pt x="321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8" name="Google Shape;4058;p18"/>
                <p:cNvSpPr/>
                <p:nvPr/>
              </p:nvSpPr>
              <p:spPr>
                <a:xfrm>
                  <a:off x="6562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88"/>
                        <a:pt x="93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9" name="Google Shape;4059;p18"/>
                <p:cNvSpPr/>
                <p:nvPr/>
              </p:nvSpPr>
              <p:spPr>
                <a:xfrm>
                  <a:off x="603225" y="4517950"/>
                  <a:ext cx="332650" cy="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06" h="992" extrusionOk="0">
                      <a:moveTo>
                        <a:pt x="1" y="1"/>
                      </a:moveTo>
                      <a:lnTo>
                        <a:pt x="1" y="991"/>
                      </a:lnTo>
                      <a:lnTo>
                        <a:pt x="13305" y="991"/>
                      </a:lnTo>
                      <a:lnTo>
                        <a:pt x="1330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0" name="Google Shape;4060;p18"/>
                <p:cNvSpPr/>
                <p:nvPr/>
              </p:nvSpPr>
              <p:spPr>
                <a:xfrm>
                  <a:off x="735475" y="4497725"/>
                  <a:ext cx="26175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810" extrusionOk="0">
                      <a:moveTo>
                        <a:pt x="0" y="1"/>
                      </a:moveTo>
                      <a:lnTo>
                        <a:pt x="0" y="2810"/>
                      </a:lnTo>
                      <a:lnTo>
                        <a:pt x="441" y="2810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1" name="Google Shape;4061;p18"/>
                <p:cNvSpPr/>
                <p:nvPr/>
              </p:nvSpPr>
              <p:spPr>
                <a:xfrm>
                  <a:off x="594225" y="4497725"/>
                  <a:ext cx="26175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810" extrusionOk="0">
                      <a:moveTo>
                        <a:pt x="1" y="1"/>
                      </a:moveTo>
                      <a:lnTo>
                        <a:pt x="1" y="2810"/>
                      </a:lnTo>
                      <a:lnTo>
                        <a:pt x="441" y="2810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2" name="Google Shape;4062;p18"/>
                <p:cNvSpPr/>
                <p:nvPr/>
              </p:nvSpPr>
              <p:spPr>
                <a:xfrm>
                  <a:off x="550150" y="3945850"/>
                  <a:ext cx="235275" cy="5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11" h="2129" extrusionOk="0">
                      <a:moveTo>
                        <a:pt x="1" y="0"/>
                      </a:moveTo>
                      <a:lnTo>
                        <a:pt x="1" y="2129"/>
                      </a:lnTo>
                      <a:lnTo>
                        <a:pt x="9410" y="2129"/>
                      </a:lnTo>
                      <a:lnTo>
                        <a:pt x="94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3" name="Google Shape;4063;p18"/>
                <p:cNvSpPr/>
                <p:nvPr/>
              </p:nvSpPr>
              <p:spPr>
                <a:xfrm>
                  <a:off x="557950" y="3947175"/>
                  <a:ext cx="257950" cy="55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8" h="22249" extrusionOk="0">
                      <a:moveTo>
                        <a:pt x="1" y="0"/>
                      </a:moveTo>
                      <a:lnTo>
                        <a:pt x="1616" y="22249"/>
                      </a:lnTo>
                      <a:lnTo>
                        <a:pt x="10318" y="22249"/>
                      </a:lnTo>
                      <a:lnTo>
                        <a:pt x="870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4" name="Google Shape;4064;p18"/>
                <p:cNvSpPr/>
                <p:nvPr/>
              </p:nvSpPr>
              <p:spPr>
                <a:xfrm>
                  <a:off x="568775" y="3945850"/>
                  <a:ext cx="257525" cy="5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1" h="22302" extrusionOk="0">
                      <a:moveTo>
                        <a:pt x="8685" y="0"/>
                      </a:moveTo>
                      <a:lnTo>
                        <a:pt x="0" y="22"/>
                      </a:lnTo>
                      <a:lnTo>
                        <a:pt x="1599" y="22302"/>
                      </a:lnTo>
                      <a:lnTo>
                        <a:pt x="10300" y="22302"/>
                      </a:lnTo>
                      <a:lnTo>
                        <a:pt x="8685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5" name="Google Shape;4065;p18"/>
                <p:cNvSpPr/>
                <p:nvPr/>
              </p:nvSpPr>
              <p:spPr>
                <a:xfrm>
                  <a:off x="580275" y="3973725"/>
                  <a:ext cx="203125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5" h="16832" extrusionOk="0">
                      <a:moveTo>
                        <a:pt x="860" y="1"/>
                      </a:moveTo>
                      <a:cubicBezTo>
                        <a:pt x="366" y="1"/>
                        <a:pt x="1" y="397"/>
                        <a:pt x="40" y="880"/>
                      </a:cubicBezTo>
                      <a:lnTo>
                        <a:pt x="1200" y="15950"/>
                      </a:lnTo>
                      <a:cubicBezTo>
                        <a:pt x="1239" y="16433"/>
                        <a:pt x="1672" y="16829"/>
                        <a:pt x="2163" y="16829"/>
                      </a:cubicBezTo>
                      <a:lnTo>
                        <a:pt x="7265" y="16832"/>
                      </a:lnTo>
                      <a:cubicBezTo>
                        <a:pt x="7756" y="16832"/>
                        <a:pt x="8125" y="16438"/>
                        <a:pt x="8086" y="15953"/>
                      </a:cubicBezTo>
                      <a:lnTo>
                        <a:pt x="6925" y="885"/>
                      </a:lnTo>
                      <a:cubicBezTo>
                        <a:pt x="6880" y="400"/>
                        <a:pt x="6454" y="7"/>
                        <a:pt x="5963" y="7"/>
                      </a:cubicBezTo>
                      <a:lnTo>
                        <a:pt x="86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6" name="Google Shape;4066;p18"/>
                <p:cNvSpPr/>
                <p:nvPr/>
              </p:nvSpPr>
              <p:spPr>
                <a:xfrm>
                  <a:off x="752050" y="4304750"/>
                  <a:ext cx="59675" cy="1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4635" extrusionOk="0">
                      <a:moveTo>
                        <a:pt x="1728" y="0"/>
                      </a:moveTo>
                      <a:lnTo>
                        <a:pt x="1" y="4634"/>
                      </a:lnTo>
                      <a:lnTo>
                        <a:pt x="2386" y="4634"/>
                      </a:lnTo>
                      <a:lnTo>
                        <a:pt x="17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7" name="Google Shape;4067;p18"/>
                <p:cNvSpPr/>
                <p:nvPr/>
              </p:nvSpPr>
              <p:spPr>
                <a:xfrm>
                  <a:off x="588050" y="3973800"/>
                  <a:ext cx="203050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2" h="16832" extrusionOk="0">
                      <a:moveTo>
                        <a:pt x="857" y="0"/>
                      </a:moveTo>
                      <a:cubicBezTo>
                        <a:pt x="366" y="0"/>
                        <a:pt x="0" y="397"/>
                        <a:pt x="39" y="879"/>
                      </a:cubicBezTo>
                      <a:lnTo>
                        <a:pt x="1200" y="15950"/>
                      </a:lnTo>
                      <a:cubicBezTo>
                        <a:pt x="1239" y="16432"/>
                        <a:pt x="1671" y="16828"/>
                        <a:pt x="2162" y="16828"/>
                      </a:cubicBezTo>
                      <a:lnTo>
                        <a:pt x="7265" y="16831"/>
                      </a:lnTo>
                      <a:cubicBezTo>
                        <a:pt x="7756" y="16831"/>
                        <a:pt x="8121" y="16438"/>
                        <a:pt x="8082" y="15952"/>
                      </a:cubicBezTo>
                      <a:lnTo>
                        <a:pt x="6922" y="885"/>
                      </a:lnTo>
                      <a:cubicBezTo>
                        <a:pt x="6880" y="399"/>
                        <a:pt x="6450" y="6"/>
                        <a:pt x="5959" y="6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8" name="Google Shape;4068;p18"/>
                <p:cNvSpPr/>
                <p:nvPr/>
              </p:nvSpPr>
              <p:spPr>
                <a:xfrm>
                  <a:off x="597150" y="3970950"/>
                  <a:ext cx="203050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2" h="16832" extrusionOk="0">
                      <a:moveTo>
                        <a:pt x="857" y="0"/>
                      </a:moveTo>
                      <a:cubicBezTo>
                        <a:pt x="366" y="0"/>
                        <a:pt x="1" y="397"/>
                        <a:pt x="37" y="879"/>
                      </a:cubicBezTo>
                      <a:lnTo>
                        <a:pt x="1200" y="15950"/>
                      </a:lnTo>
                      <a:cubicBezTo>
                        <a:pt x="1237" y="16432"/>
                        <a:pt x="1669" y="16828"/>
                        <a:pt x="2163" y="16828"/>
                      </a:cubicBezTo>
                      <a:lnTo>
                        <a:pt x="7263" y="16831"/>
                      </a:lnTo>
                      <a:cubicBezTo>
                        <a:pt x="7756" y="16831"/>
                        <a:pt x="8122" y="16438"/>
                        <a:pt x="8083" y="15952"/>
                      </a:cubicBezTo>
                      <a:lnTo>
                        <a:pt x="6922" y="885"/>
                      </a:lnTo>
                      <a:cubicBezTo>
                        <a:pt x="6880" y="399"/>
                        <a:pt x="6448" y="6"/>
                        <a:pt x="5960" y="6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9" name="Google Shape;4069;p18"/>
                <p:cNvSpPr/>
                <p:nvPr/>
              </p:nvSpPr>
              <p:spPr>
                <a:xfrm>
                  <a:off x="788350" y="4271325"/>
                  <a:ext cx="152125" cy="3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5" h="1433" extrusionOk="0">
                      <a:moveTo>
                        <a:pt x="658" y="1"/>
                      </a:moveTo>
                      <a:cubicBezTo>
                        <a:pt x="0" y="1"/>
                        <a:pt x="143" y="1432"/>
                        <a:pt x="387" y="1432"/>
                      </a:cubicBezTo>
                      <a:cubicBezTo>
                        <a:pt x="388" y="1432"/>
                        <a:pt x="389" y="1432"/>
                        <a:pt x="390" y="1432"/>
                      </a:cubicBezTo>
                      <a:lnTo>
                        <a:pt x="5275" y="1432"/>
                      </a:lnTo>
                      <a:lnTo>
                        <a:pt x="5275" y="1332"/>
                      </a:lnTo>
                      <a:cubicBezTo>
                        <a:pt x="6084" y="1332"/>
                        <a:pt x="5989" y="1"/>
                        <a:pt x="396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0" name="Google Shape;4070;p18"/>
                <p:cNvSpPr/>
                <p:nvPr/>
              </p:nvSpPr>
              <p:spPr>
                <a:xfrm>
                  <a:off x="788275" y="4271275"/>
                  <a:ext cx="131975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9" h="1435" extrusionOk="0">
                      <a:moveTo>
                        <a:pt x="661" y="0"/>
                      </a:moveTo>
                      <a:cubicBezTo>
                        <a:pt x="0" y="0"/>
                        <a:pt x="146" y="1434"/>
                        <a:pt x="390" y="1434"/>
                      </a:cubicBezTo>
                      <a:cubicBezTo>
                        <a:pt x="391" y="1434"/>
                        <a:pt x="392" y="1434"/>
                        <a:pt x="393" y="1434"/>
                      </a:cubicBezTo>
                      <a:lnTo>
                        <a:pt x="5278" y="1434"/>
                      </a:lnTo>
                      <a:lnTo>
                        <a:pt x="5278" y="1345"/>
                      </a:lnTo>
                      <a:cubicBezTo>
                        <a:pt x="5225" y="1337"/>
                        <a:pt x="5169" y="1331"/>
                        <a:pt x="5119" y="1323"/>
                      </a:cubicBezTo>
                      <a:cubicBezTo>
                        <a:pt x="4469" y="1205"/>
                        <a:pt x="4009" y="759"/>
                        <a:pt x="4090" y="327"/>
                      </a:cubicBezTo>
                      <a:cubicBezTo>
                        <a:pt x="4109" y="207"/>
                        <a:pt x="4173" y="101"/>
                        <a:pt x="4263" y="11"/>
                      </a:cubicBezTo>
                      <a:cubicBezTo>
                        <a:pt x="4168" y="6"/>
                        <a:pt x="4067" y="0"/>
                        <a:pt x="39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1" name="Google Shape;4071;p18"/>
                <p:cNvSpPr/>
                <p:nvPr/>
              </p:nvSpPr>
              <p:spPr>
                <a:xfrm>
                  <a:off x="793975" y="4307719"/>
                  <a:ext cx="152131" cy="2313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1" h="9254" extrusionOk="0">
                      <a:moveTo>
                        <a:pt x="695" y="0"/>
                      </a:moveTo>
                      <a:lnTo>
                        <a:pt x="1" y="9254"/>
                      </a:lnTo>
                      <a:lnTo>
                        <a:pt x="5801" y="9254"/>
                      </a:lnTo>
                      <a:lnTo>
                        <a:pt x="48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2" name="Google Shape;4072;p18"/>
                <p:cNvSpPr/>
                <p:nvPr/>
              </p:nvSpPr>
              <p:spPr>
                <a:xfrm>
                  <a:off x="761975" y="4497725"/>
                  <a:ext cx="3475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0" h="2810" extrusionOk="0">
                      <a:moveTo>
                        <a:pt x="0" y="1"/>
                      </a:moveTo>
                      <a:lnTo>
                        <a:pt x="946" y="2810"/>
                      </a:lnTo>
                      <a:lnTo>
                        <a:pt x="1389" y="2810"/>
                      </a:lnTo>
                      <a:lnTo>
                        <a:pt x="105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3" name="Google Shape;4073;p18"/>
                <p:cNvSpPr/>
                <p:nvPr/>
              </p:nvSpPr>
              <p:spPr>
                <a:xfrm>
                  <a:off x="914300" y="4497725"/>
                  <a:ext cx="346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" h="2810" extrusionOk="0">
                      <a:moveTo>
                        <a:pt x="0" y="1"/>
                      </a:moveTo>
                      <a:lnTo>
                        <a:pt x="943" y="2810"/>
                      </a:lnTo>
                      <a:lnTo>
                        <a:pt x="1384" y="2810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4" name="Google Shape;4074;p18"/>
                <p:cNvSpPr/>
                <p:nvPr/>
              </p:nvSpPr>
              <p:spPr>
                <a:xfrm>
                  <a:off x="795225" y="4304750"/>
                  <a:ext cx="13742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7" h="9254" extrusionOk="0">
                      <a:moveTo>
                        <a:pt x="1" y="0"/>
                      </a:moveTo>
                      <a:lnTo>
                        <a:pt x="405" y="9254"/>
                      </a:lnTo>
                      <a:lnTo>
                        <a:pt x="5497" y="9254"/>
                      </a:lnTo>
                      <a:lnTo>
                        <a:pt x="4501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5" name="Google Shape;4075;p18"/>
                <p:cNvSpPr/>
                <p:nvPr/>
              </p:nvSpPr>
              <p:spPr>
                <a:xfrm>
                  <a:off x="744100" y="4502675"/>
                  <a:ext cx="84075" cy="3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3" h="1337" extrusionOk="0">
                      <a:moveTo>
                        <a:pt x="1" y="1"/>
                      </a:moveTo>
                      <a:lnTo>
                        <a:pt x="1" y="1337"/>
                      </a:lnTo>
                      <a:lnTo>
                        <a:pt x="3363" y="1337"/>
                      </a:lnTo>
                      <a:lnTo>
                        <a:pt x="3363" y="1"/>
                      </a:lnTo>
                      <a:close/>
                    </a:path>
                  </a:pathLst>
                </a:custGeom>
                <a:solidFill>
                  <a:srgbClr val="51222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6" name="Google Shape;4076;p18"/>
                <p:cNvSpPr/>
                <p:nvPr/>
              </p:nvSpPr>
              <p:spPr>
                <a:xfrm>
                  <a:off x="770900" y="4413675"/>
                  <a:ext cx="169075" cy="12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3" h="4970" extrusionOk="0">
                      <a:moveTo>
                        <a:pt x="0" y="1"/>
                      </a:moveTo>
                      <a:lnTo>
                        <a:pt x="477" y="4970"/>
                      </a:lnTo>
                      <a:lnTo>
                        <a:pt x="6763" y="4970"/>
                      </a:lnTo>
                      <a:lnTo>
                        <a:pt x="624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7" name="Google Shape;4077;p18"/>
                <p:cNvSpPr/>
                <p:nvPr/>
              </p:nvSpPr>
              <p:spPr>
                <a:xfrm>
                  <a:off x="713850" y="4404550"/>
                  <a:ext cx="202775" cy="11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1" h="4481" extrusionOk="0">
                      <a:moveTo>
                        <a:pt x="979" y="0"/>
                      </a:moveTo>
                      <a:cubicBezTo>
                        <a:pt x="421" y="0"/>
                        <a:pt x="0" y="377"/>
                        <a:pt x="39" y="840"/>
                      </a:cubicBezTo>
                      <a:lnTo>
                        <a:pt x="265" y="3641"/>
                      </a:lnTo>
                      <a:cubicBezTo>
                        <a:pt x="304" y="4104"/>
                        <a:pt x="784" y="4481"/>
                        <a:pt x="1342" y="4481"/>
                      </a:cubicBezTo>
                      <a:lnTo>
                        <a:pt x="7128" y="4481"/>
                      </a:lnTo>
                      <a:cubicBezTo>
                        <a:pt x="7686" y="4481"/>
                        <a:pt x="8110" y="4104"/>
                        <a:pt x="8071" y="3641"/>
                      </a:cubicBezTo>
                      <a:lnTo>
                        <a:pt x="7842" y="840"/>
                      </a:lnTo>
                      <a:cubicBezTo>
                        <a:pt x="7809" y="377"/>
                        <a:pt x="7323" y="0"/>
                        <a:pt x="67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8" name="Google Shape;4078;p18"/>
                <p:cNvSpPr/>
                <p:nvPr/>
              </p:nvSpPr>
              <p:spPr>
                <a:xfrm>
                  <a:off x="713975" y="4404900"/>
                  <a:ext cx="202500" cy="11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0" h="4467" extrusionOk="0">
                      <a:moveTo>
                        <a:pt x="804" y="0"/>
                      </a:moveTo>
                      <a:cubicBezTo>
                        <a:pt x="336" y="65"/>
                        <a:pt x="1" y="411"/>
                        <a:pt x="31" y="826"/>
                      </a:cubicBezTo>
                      <a:lnTo>
                        <a:pt x="257" y="3627"/>
                      </a:lnTo>
                      <a:cubicBezTo>
                        <a:pt x="296" y="4090"/>
                        <a:pt x="776" y="4467"/>
                        <a:pt x="1334" y="4467"/>
                      </a:cubicBezTo>
                      <a:lnTo>
                        <a:pt x="7120" y="4467"/>
                      </a:lnTo>
                      <a:cubicBezTo>
                        <a:pt x="7678" y="4467"/>
                        <a:pt x="8100" y="4090"/>
                        <a:pt x="8063" y="3627"/>
                      </a:cubicBezTo>
                      <a:lnTo>
                        <a:pt x="7954" y="2235"/>
                      </a:lnTo>
                      <a:cubicBezTo>
                        <a:pt x="7901" y="2241"/>
                        <a:pt x="7843" y="2249"/>
                        <a:pt x="7784" y="2249"/>
                      </a:cubicBezTo>
                      <a:lnTo>
                        <a:pt x="1998" y="2249"/>
                      </a:lnTo>
                      <a:cubicBezTo>
                        <a:pt x="1440" y="2249"/>
                        <a:pt x="958" y="1872"/>
                        <a:pt x="921" y="1406"/>
                      </a:cubicBezTo>
                      <a:lnTo>
                        <a:pt x="80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9" name="Google Shape;4079;p18"/>
                <p:cNvSpPr/>
                <p:nvPr/>
              </p:nvSpPr>
              <p:spPr>
                <a:xfrm>
                  <a:off x="584050" y="4271325"/>
                  <a:ext cx="200050" cy="3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2" h="1433" extrusionOk="0">
                      <a:moveTo>
                        <a:pt x="667" y="1"/>
                      </a:moveTo>
                      <a:cubicBezTo>
                        <a:pt x="1" y="1"/>
                        <a:pt x="147" y="1432"/>
                        <a:pt x="390" y="1432"/>
                      </a:cubicBezTo>
                      <a:cubicBezTo>
                        <a:pt x="391" y="1432"/>
                        <a:pt x="393" y="1432"/>
                        <a:pt x="394" y="1432"/>
                      </a:cubicBezTo>
                      <a:lnTo>
                        <a:pt x="7176" y="1432"/>
                      </a:lnTo>
                      <a:lnTo>
                        <a:pt x="7176" y="1332"/>
                      </a:lnTo>
                      <a:cubicBezTo>
                        <a:pt x="8001" y="1332"/>
                        <a:pt x="7907" y="1"/>
                        <a:pt x="584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0" name="Google Shape;4080;p18"/>
                <p:cNvSpPr/>
                <p:nvPr/>
              </p:nvSpPr>
              <p:spPr>
                <a:xfrm>
                  <a:off x="584050" y="4271400"/>
                  <a:ext cx="17940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1435" extrusionOk="0">
                      <a:moveTo>
                        <a:pt x="667" y="1"/>
                      </a:moveTo>
                      <a:cubicBezTo>
                        <a:pt x="1" y="1"/>
                        <a:pt x="147" y="1435"/>
                        <a:pt x="390" y="1435"/>
                      </a:cubicBezTo>
                      <a:cubicBezTo>
                        <a:pt x="391" y="1435"/>
                        <a:pt x="393" y="1435"/>
                        <a:pt x="394" y="1435"/>
                      </a:cubicBezTo>
                      <a:lnTo>
                        <a:pt x="7176" y="1435"/>
                      </a:lnTo>
                      <a:lnTo>
                        <a:pt x="7176" y="1354"/>
                      </a:lnTo>
                      <a:cubicBezTo>
                        <a:pt x="6590" y="1301"/>
                        <a:pt x="6132" y="949"/>
                        <a:pt x="6132" y="534"/>
                      </a:cubicBezTo>
                      <a:cubicBezTo>
                        <a:pt x="6132" y="341"/>
                        <a:pt x="6230" y="168"/>
                        <a:pt x="6397" y="34"/>
                      </a:cubicBezTo>
                      <a:cubicBezTo>
                        <a:pt x="6233" y="12"/>
                        <a:pt x="6049" y="1"/>
                        <a:pt x="58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1" name="Google Shape;4081;p18"/>
                <p:cNvSpPr/>
                <p:nvPr/>
              </p:nvSpPr>
              <p:spPr>
                <a:xfrm>
                  <a:off x="597500" y="4304750"/>
                  <a:ext cx="19057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9254" extrusionOk="0">
                      <a:moveTo>
                        <a:pt x="1" y="0"/>
                      </a:moveTo>
                      <a:lnTo>
                        <a:pt x="400" y="9254"/>
                      </a:lnTo>
                      <a:lnTo>
                        <a:pt x="7623" y="9254"/>
                      </a:lnTo>
                      <a:lnTo>
                        <a:pt x="664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2" name="Google Shape;4082;p18"/>
                <p:cNvSpPr/>
                <p:nvPr/>
              </p:nvSpPr>
              <p:spPr>
                <a:xfrm>
                  <a:off x="584325" y="4304750"/>
                  <a:ext cx="190650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6" h="9254" extrusionOk="0">
                      <a:moveTo>
                        <a:pt x="1" y="0"/>
                      </a:moveTo>
                      <a:lnTo>
                        <a:pt x="405" y="9254"/>
                      </a:lnTo>
                      <a:lnTo>
                        <a:pt x="7625" y="9254"/>
                      </a:lnTo>
                      <a:lnTo>
                        <a:pt x="664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3" name="Google Shape;4083;p18"/>
                <p:cNvSpPr/>
                <p:nvPr/>
              </p:nvSpPr>
              <p:spPr>
                <a:xfrm>
                  <a:off x="593125" y="4505400"/>
                  <a:ext cx="21000" cy="3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" h="1228" extrusionOk="0">
                      <a:moveTo>
                        <a:pt x="0" y="0"/>
                      </a:moveTo>
                      <a:lnTo>
                        <a:pt x="53" y="1228"/>
                      </a:lnTo>
                      <a:lnTo>
                        <a:pt x="840" y="1228"/>
                      </a:lnTo>
                      <a:cubicBezTo>
                        <a:pt x="552" y="843"/>
                        <a:pt x="268" y="43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4" name="Google Shape;4084;p18"/>
                <p:cNvSpPr/>
                <p:nvPr/>
              </p:nvSpPr>
              <p:spPr>
                <a:xfrm>
                  <a:off x="584325" y="4304875"/>
                  <a:ext cx="190575" cy="23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9252" extrusionOk="0">
                      <a:moveTo>
                        <a:pt x="1" y="1"/>
                      </a:moveTo>
                      <a:lnTo>
                        <a:pt x="6" y="115"/>
                      </a:lnTo>
                      <a:cubicBezTo>
                        <a:pt x="1451" y="414"/>
                        <a:pt x="3471" y="2258"/>
                        <a:pt x="5067" y="4889"/>
                      </a:cubicBezTo>
                      <a:cubicBezTo>
                        <a:pt x="5996" y="6420"/>
                        <a:pt x="6623" y="7955"/>
                        <a:pt x="6902" y="9252"/>
                      </a:cubicBezTo>
                      <a:lnTo>
                        <a:pt x="7622" y="9252"/>
                      </a:lnTo>
                      <a:lnTo>
                        <a:pt x="6651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5" name="Google Shape;4085;p18"/>
                <p:cNvSpPr/>
                <p:nvPr/>
              </p:nvSpPr>
              <p:spPr>
                <a:xfrm>
                  <a:off x="647875" y="4187725"/>
                  <a:ext cx="8450" cy="2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1130" extrusionOk="0">
                      <a:moveTo>
                        <a:pt x="114" y="0"/>
                      </a:moveTo>
                      <a:cubicBezTo>
                        <a:pt x="42" y="0"/>
                        <a:pt x="0" y="254"/>
                        <a:pt x="31" y="564"/>
                      </a:cubicBezTo>
                      <a:cubicBezTo>
                        <a:pt x="64" y="876"/>
                        <a:pt x="151" y="1130"/>
                        <a:pt x="223" y="1130"/>
                      </a:cubicBezTo>
                      <a:cubicBezTo>
                        <a:pt x="301" y="1130"/>
                        <a:pt x="338" y="876"/>
                        <a:pt x="307" y="564"/>
                      </a:cubicBezTo>
                      <a:cubicBezTo>
                        <a:pt x="276" y="254"/>
                        <a:pt x="190" y="0"/>
                        <a:pt x="11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6" name="Google Shape;4086;p18"/>
                <p:cNvSpPr/>
                <p:nvPr/>
              </p:nvSpPr>
              <p:spPr>
                <a:xfrm>
                  <a:off x="756025" y="4187725"/>
                  <a:ext cx="8475" cy="2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130" extrusionOk="0">
                      <a:moveTo>
                        <a:pt x="118" y="0"/>
                      </a:moveTo>
                      <a:cubicBezTo>
                        <a:pt x="40" y="0"/>
                        <a:pt x="1" y="254"/>
                        <a:pt x="34" y="564"/>
                      </a:cubicBezTo>
                      <a:cubicBezTo>
                        <a:pt x="65" y="876"/>
                        <a:pt x="152" y="1130"/>
                        <a:pt x="224" y="1130"/>
                      </a:cubicBezTo>
                      <a:cubicBezTo>
                        <a:pt x="302" y="1130"/>
                        <a:pt x="339" y="876"/>
                        <a:pt x="308" y="564"/>
                      </a:cubicBezTo>
                      <a:cubicBezTo>
                        <a:pt x="277" y="254"/>
                        <a:pt x="191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7" name="Google Shape;4087;p18"/>
                <p:cNvSpPr/>
                <p:nvPr/>
              </p:nvSpPr>
              <p:spPr>
                <a:xfrm>
                  <a:off x="696200" y="4111975"/>
                  <a:ext cx="8400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1131" extrusionOk="0">
                      <a:moveTo>
                        <a:pt x="115" y="0"/>
                      </a:moveTo>
                      <a:cubicBezTo>
                        <a:pt x="42" y="0"/>
                        <a:pt x="0" y="254"/>
                        <a:pt x="31" y="564"/>
                      </a:cubicBezTo>
                      <a:cubicBezTo>
                        <a:pt x="62" y="874"/>
                        <a:pt x="148" y="1130"/>
                        <a:pt x="224" y="1130"/>
                      </a:cubicBezTo>
                      <a:cubicBezTo>
                        <a:pt x="296" y="1130"/>
                        <a:pt x="335" y="874"/>
                        <a:pt x="307" y="564"/>
                      </a:cubicBezTo>
                      <a:cubicBezTo>
                        <a:pt x="274" y="254"/>
                        <a:pt x="187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8" name="Google Shape;4088;p18"/>
                <p:cNvSpPr/>
                <p:nvPr/>
              </p:nvSpPr>
              <p:spPr>
                <a:xfrm>
                  <a:off x="630700" y="4026525"/>
                  <a:ext cx="8400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1131" extrusionOk="0">
                      <a:moveTo>
                        <a:pt x="115" y="1"/>
                      </a:moveTo>
                      <a:cubicBezTo>
                        <a:pt x="43" y="1"/>
                        <a:pt x="1" y="255"/>
                        <a:pt x="31" y="564"/>
                      </a:cubicBezTo>
                      <a:cubicBezTo>
                        <a:pt x="62" y="874"/>
                        <a:pt x="151" y="1131"/>
                        <a:pt x="224" y="1131"/>
                      </a:cubicBezTo>
                      <a:cubicBezTo>
                        <a:pt x="299" y="1125"/>
                        <a:pt x="336" y="874"/>
                        <a:pt x="308" y="564"/>
                      </a:cubicBezTo>
                      <a:cubicBezTo>
                        <a:pt x="277" y="255"/>
                        <a:pt x="188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9" name="Google Shape;4089;p18"/>
                <p:cNvSpPr/>
                <p:nvPr/>
              </p:nvSpPr>
              <p:spPr>
                <a:xfrm>
                  <a:off x="738800" y="4026525"/>
                  <a:ext cx="8475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131" extrusionOk="0">
                      <a:moveTo>
                        <a:pt x="115" y="1"/>
                      </a:moveTo>
                      <a:cubicBezTo>
                        <a:pt x="40" y="1"/>
                        <a:pt x="1" y="255"/>
                        <a:pt x="32" y="564"/>
                      </a:cubicBezTo>
                      <a:cubicBezTo>
                        <a:pt x="62" y="874"/>
                        <a:pt x="152" y="1131"/>
                        <a:pt x="224" y="1131"/>
                      </a:cubicBezTo>
                      <a:cubicBezTo>
                        <a:pt x="305" y="1125"/>
                        <a:pt x="338" y="874"/>
                        <a:pt x="308" y="564"/>
                      </a:cubicBezTo>
                      <a:cubicBezTo>
                        <a:pt x="277" y="255"/>
                        <a:pt x="188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0" name="Google Shape;4090;p18"/>
                <p:cNvSpPr/>
                <p:nvPr/>
              </p:nvSpPr>
              <p:spPr>
                <a:xfrm>
                  <a:off x="538425" y="4557000"/>
                  <a:ext cx="488525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1" h="1159" extrusionOk="0">
                      <a:moveTo>
                        <a:pt x="1" y="1"/>
                      </a:moveTo>
                      <a:lnTo>
                        <a:pt x="1" y="1159"/>
                      </a:lnTo>
                      <a:lnTo>
                        <a:pt x="19541" y="1159"/>
                      </a:lnTo>
                      <a:lnTo>
                        <a:pt x="1954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1" name="Google Shape;4091;p18"/>
                <p:cNvSpPr/>
                <p:nvPr/>
              </p:nvSpPr>
              <p:spPr>
                <a:xfrm>
                  <a:off x="502575" y="4561825"/>
                  <a:ext cx="68625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50" h="4135" extrusionOk="0">
                      <a:moveTo>
                        <a:pt x="1161" y="0"/>
                      </a:moveTo>
                      <a:lnTo>
                        <a:pt x="1" y="4135"/>
                      </a:lnTo>
                      <a:lnTo>
                        <a:pt x="27450" y="4135"/>
                      </a:lnTo>
                      <a:lnTo>
                        <a:pt x="2406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2" name="Google Shape;4092;p18"/>
                <p:cNvSpPr/>
                <p:nvPr/>
              </p:nvSpPr>
              <p:spPr>
                <a:xfrm>
                  <a:off x="502575" y="4561825"/>
                  <a:ext cx="3680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" h="4135" extrusionOk="0">
                      <a:moveTo>
                        <a:pt x="623" y="0"/>
                      </a:moveTo>
                      <a:lnTo>
                        <a:pt x="1" y="4135"/>
                      </a:lnTo>
                      <a:lnTo>
                        <a:pt x="14720" y="4135"/>
                      </a:lnTo>
                      <a:lnTo>
                        <a:pt x="12901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3" name="Google Shape;4093;p18"/>
                <p:cNvSpPr/>
                <p:nvPr/>
              </p:nvSpPr>
              <p:spPr>
                <a:xfrm>
                  <a:off x="882975" y="4557000"/>
                  <a:ext cx="230800" cy="10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2" h="4328" extrusionOk="0">
                      <a:moveTo>
                        <a:pt x="5759" y="1"/>
                      </a:moveTo>
                      <a:lnTo>
                        <a:pt x="0" y="101"/>
                      </a:lnTo>
                      <a:lnTo>
                        <a:pt x="1819" y="4328"/>
                      </a:lnTo>
                      <a:lnTo>
                        <a:pt x="9232" y="4328"/>
                      </a:lnTo>
                      <a:lnTo>
                        <a:pt x="5759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4" name="Google Shape;4094;p18"/>
                <p:cNvSpPr/>
                <p:nvPr/>
              </p:nvSpPr>
              <p:spPr>
                <a:xfrm>
                  <a:off x="882975" y="4557000"/>
                  <a:ext cx="184500" cy="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2149" extrusionOk="0">
                      <a:moveTo>
                        <a:pt x="5759" y="1"/>
                      </a:moveTo>
                      <a:lnTo>
                        <a:pt x="0" y="101"/>
                      </a:lnTo>
                      <a:lnTo>
                        <a:pt x="260" y="698"/>
                      </a:lnTo>
                      <a:cubicBezTo>
                        <a:pt x="1114" y="1234"/>
                        <a:pt x="2355" y="1700"/>
                        <a:pt x="3772" y="1954"/>
                      </a:cubicBezTo>
                      <a:cubicBezTo>
                        <a:pt x="4512" y="2086"/>
                        <a:pt x="5226" y="2149"/>
                        <a:pt x="5880" y="2149"/>
                      </a:cubicBezTo>
                      <a:cubicBezTo>
                        <a:pt x="6428" y="2149"/>
                        <a:pt x="6934" y="2105"/>
                        <a:pt x="7379" y="2021"/>
                      </a:cubicBezTo>
                      <a:lnTo>
                        <a:pt x="5759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95" name="Google Shape;4095;p18"/>
              <p:cNvGrpSpPr/>
              <p:nvPr/>
            </p:nvGrpSpPr>
            <p:grpSpPr>
              <a:xfrm flipH="1">
                <a:off x="922508" y="3332409"/>
                <a:ext cx="605143" cy="733781"/>
                <a:chOff x="1168450" y="3938650"/>
                <a:chExt cx="182525" cy="221325"/>
              </a:xfrm>
            </p:grpSpPr>
            <p:sp>
              <p:nvSpPr>
                <p:cNvPr id="4096" name="Google Shape;4096;p18"/>
                <p:cNvSpPr/>
                <p:nvPr/>
              </p:nvSpPr>
              <p:spPr>
                <a:xfrm>
                  <a:off x="1168450" y="3938650"/>
                  <a:ext cx="182525" cy="22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1" h="8853" extrusionOk="0">
                      <a:moveTo>
                        <a:pt x="0" y="1"/>
                      </a:moveTo>
                      <a:cubicBezTo>
                        <a:pt x="0" y="4710"/>
                        <a:pt x="1283" y="6808"/>
                        <a:pt x="3652" y="8853"/>
                      </a:cubicBezTo>
                      <a:cubicBezTo>
                        <a:pt x="6087" y="6827"/>
                        <a:pt x="7301" y="4342"/>
                        <a:pt x="7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7" name="Google Shape;4097;p18"/>
                <p:cNvSpPr/>
                <p:nvPr/>
              </p:nvSpPr>
              <p:spPr>
                <a:xfrm>
                  <a:off x="1177575" y="3949675"/>
                  <a:ext cx="164275" cy="19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1" h="7974" extrusionOk="0">
                      <a:moveTo>
                        <a:pt x="0" y="1"/>
                      </a:moveTo>
                      <a:cubicBezTo>
                        <a:pt x="0" y="4241"/>
                        <a:pt x="1155" y="6130"/>
                        <a:pt x="3287" y="7974"/>
                      </a:cubicBezTo>
                      <a:cubicBezTo>
                        <a:pt x="5480" y="6149"/>
                        <a:pt x="6570" y="3912"/>
                        <a:pt x="657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8" name="Google Shape;4098;p18"/>
                <p:cNvSpPr/>
                <p:nvPr/>
              </p:nvSpPr>
              <p:spPr>
                <a:xfrm>
                  <a:off x="1182525" y="3955750"/>
                  <a:ext cx="154175" cy="18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7" h="7486" extrusionOk="0">
                      <a:moveTo>
                        <a:pt x="1" y="0"/>
                      </a:moveTo>
                      <a:cubicBezTo>
                        <a:pt x="1" y="3984"/>
                        <a:pt x="1086" y="5753"/>
                        <a:pt x="3083" y="7485"/>
                      </a:cubicBezTo>
                      <a:cubicBezTo>
                        <a:pt x="5142" y="5775"/>
                        <a:pt x="6166" y="3672"/>
                        <a:pt x="616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9" name="Google Shape;4099;p18"/>
                <p:cNvSpPr/>
                <p:nvPr/>
              </p:nvSpPr>
              <p:spPr>
                <a:xfrm>
                  <a:off x="1181625" y="3953375"/>
                  <a:ext cx="79600" cy="19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4" h="7673" extrusionOk="0">
                      <a:moveTo>
                        <a:pt x="0" y="0"/>
                      </a:moveTo>
                      <a:cubicBezTo>
                        <a:pt x="0" y="4085"/>
                        <a:pt x="1111" y="5901"/>
                        <a:pt x="3161" y="7672"/>
                      </a:cubicBezTo>
                      <a:cubicBezTo>
                        <a:pt x="3170" y="7664"/>
                        <a:pt x="3175" y="7661"/>
                        <a:pt x="3183" y="7656"/>
                      </a:cubicBezTo>
                      <a:lnTo>
                        <a:pt x="3183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100" name="Google Shape;4100;p1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1" name="Google Shape;4101;p1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2" name="Google Shape;4102;p1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3" name="Google Shape;4103;p1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4" name="Google Shape;4104;p1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105" name="Google Shape;4105;p1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106" name="Google Shape;4106;p1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7" name="Google Shape;4107;p1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8" name="Google Shape;4108;p1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9" name="Google Shape;4109;p1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0" name="Google Shape;4110;p1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1" name="Google Shape;4111;p1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2" name="Google Shape;4112;p1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3" name="Google Shape;4113;p1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4" name="Google Shape;4114;p1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5" name="Google Shape;4115;p1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6" name="Google Shape;4116;p1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7" name="Google Shape;4117;p1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8" name="Google Shape;4118;p1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9" name="Google Shape;4119;p1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0" name="Google Shape;4120;p1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1" name="Google Shape;4121;p1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2" name="Google Shape;4122;p1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3" name="Google Shape;4123;p1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4" name="Google Shape;4124;p1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5" name="Google Shape;4125;p1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6" name="Google Shape;4126;p1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7" name="Google Shape;4127;p1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8" name="Google Shape;4128;p1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9" name="Google Shape;4129;p1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0" name="Google Shape;4130;p1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1" name="Google Shape;4131;p1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2" name="Google Shape;4132;p1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3" name="Google Shape;4133;p1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4" name="Google Shape;4134;p1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5" name="Google Shape;4135;p1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6" name="Google Shape;4136;p1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7" name="Google Shape;4137;p1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8" name="Google Shape;4138;p1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9" name="Google Shape;4139;p1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140" name="Google Shape;4140;p1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141" name="Google Shape;4141;p1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142" name="Google Shape;4142;p1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3" name="Google Shape;4143;p1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4" name="Google Shape;4144;p1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5" name="Google Shape;4145;p1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6" name="Google Shape;4146;p1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7" name="Google Shape;4147;p1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8" name="Google Shape;4148;p1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9" name="Google Shape;4149;p1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0" name="Google Shape;4150;p1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1" name="Google Shape;4151;p1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2" name="Google Shape;4152;p1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3" name="Google Shape;4153;p1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4" name="Google Shape;4154;p1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5" name="Google Shape;4155;p1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6" name="Google Shape;4156;p1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7" name="Google Shape;4157;p1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8" name="Google Shape;4158;p1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9" name="Google Shape;4159;p1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0" name="Google Shape;4160;p1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1" name="Google Shape;4161;p1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2" name="Google Shape;4162;p1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3" name="Google Shape;4163;p1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4" name="Google Shape;4164;p1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5" name="Google Shape;4165;p1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6" name="Google Shape;4166;p1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7" name="Google Shape;4167;p1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8" name="Google Shape;4168;p1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9" name="Google Shape;4169;p1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0" name="Google Shape;4170;p1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1" name="Google Shape;4171;p1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2" name="Google Shape;4172;p1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3" name="Google Shape;4173;p1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4" name="Google Shape;4174;p1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5" name="Google Shape;4175;p1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6" name="Google Shape;4176;p1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7" name="Google Shape;4177;p1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8" name="Google Shape;4178;p1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9" name="Google Shape;4179;p1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0" name="Google Shape;4180;p1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1" name="Google Shape;4181;p1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2" name="Google Shape;4182;p1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3" name="Google Shape;4183;p1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4" name="Google Shape;4184;p1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5" name="Google Shape;4185;p1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6" name="Google Shape;4186;p1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7" name="Google Shape;4187;p1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8" name="Google Shape;4188;p1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9" name="Google Shape;4189;p1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0" name="Google Shape;4190;p1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1" name="Google Shape;4191;p1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2" name="Google Shape;4192;p1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3" name="Google Shape;4193;p1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4" name="Google Shape;4194;p1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5" name="Google Shape;4195;p1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6" name="Google Shape;4196;p1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7" name="Google Shape;4197;p1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8" name="Google Shape;4198;p1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9" name="Google Shape;4199;p1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0" name="Google Shape;4200;p1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201" name="Google Shape;4201;p1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202" name="Google Shape;4202;p18"/>
          <p:cNvSpPr txBox="1">
            <a:spLocks noGrp="1"/>
          </p:cNvSpPr>
          <p:nvPr>
            <p:ph type="title"/>
          </p:nvPr>
        </p:nvSpPr>
        <p:spPr>
          <a:xfrm>
            <a:off x="3426951" y="1999333"/>
            <a:ext cx="5813600" cy="1328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203" name="Google Shape;4203;p18"/>
          <p:cNvSpPr txBox="1">
            <a:spLocks noGrp="1"/>
          </p:cNvSpPr>
          <p:nvPr>
            <p:ph type="title" idx="2" hasCustomPrompt="1"/>
          </p:nvPr>
        </p:nvSpPr>
        <p:spPr>
          <a:xfrm>
            <a:off x="959985" y="1847547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204" name="Google Shape;4204;p18"/>
          <p:cNvSpPr txBox="1">
            <a:spLocks noGrp="1"/>
          </p:cNvSpPr>
          <p:nvPr>
            <p:ph type="subTitle" idx="1"/>
          </p:nvPr>
        </p:nvSpPr>
        <p:spPr>
          <a:xfrm rot="549">
            <a:off x="3426949" y="3389900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Section header 5"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6" name="Google Shape;4206;p1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207" name="Google Shape;4207;p19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208" name="Google Shape;4208;p1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9" name="Google Shape;4209;p1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0" name="Google Shape;4210;p1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1" name="Google Shape;4211;p19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2" name="Google Shape;4212;p1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3" name="Google Shape;4213;p1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4" name="Google Shape;4214;p19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5" name="Google Shape;4215;p19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6" name="Google Shape;4216;p1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7" name="Google Shape;4217;p1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8" name="Google Shape;4218;p1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9" name="Google Shape;4219;p1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0" name="Google Shape;4220;p19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1" name="Google Shape;4221;p19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2" name="Google Shape;4222;p19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3" name="Google Shape;4223;p1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4" name="Google Shape;4224;p1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5" name="Google Shape;4225;p1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6" name="Google Shape;4226;p1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7" name="Google Shape;4227;p19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8" name="Google Shape;4228;p19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9" name="Google Shape;4229;p1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0" name="Google Shape;4230;p19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1" name="Google Shape;4231;p1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2" name="Google Shape;4232;p19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3" name="Google Shape;4233;p19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4" name="Google Shape;4234;p1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5" name="Google Shape;4235;p1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6" name="Google Shape;4236;p1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7" name="Google Shape;4237;p1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8" name="Google Shape;4238;p1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9" name="Google Shape;4239;p19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0" name="Google Shape;4240;p1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1" name="Google Shape;4241;p1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2" name="Google Shape;4242;p1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3" name="Google Shape;4243;p1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4" name="Google Shape;4244;p19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5" name="Google Shape;4245;p1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6" name="Google Shape;4246;p19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7" name="Google Shape;4247;p1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8" name="Google Shape;4248;p19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9" name="Google Shape;4249;p19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0" name="Google Shape;4250;p1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1" name="Google Shape;4251;p1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2" name="Google Shape;4252;p1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3" name="Google Shape;4253;p1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4" name="Google Shape;4254;p1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5" name="Google Shape;4255;p19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6" name="Google Shape;4256;p19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7" name="Google Shape;4257;p19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8" name="Google Shape;4258;p1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9" name="Google Shape;4259;p19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0" name="Google Shape;4260;p19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1" name="Google Shape;4261;p1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2" name="Google Shape;4262;p19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3" name="Google Shape;4263;p1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4" name="Google Shape;4264;p1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5" name="Google Shape;4265;p1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6" name="Google Shape;4266;p19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7" name="Google Shape;4267;p1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8" name="Google Shape;4268;p1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9" name="Google Shape;4269;p1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0" name="Google Shape;4270;p19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1" name="Google Shape;4271;p19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2" name="Google Shape;4272;p1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3" name="Google Shape;4273;p1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4" name="Google Shape;4274;p1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5" name="Google Shape;4275;p1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6" name="Google Shape;4276;p19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7" name="Google Shape;4277;p1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8" name="Google Shape;4278;p1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9" name="Google Shape;4279;p1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0" name="Google Shape;4280;p1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1" name="Google Shape;4281;p1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2" name="Google Shape;4282;p19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3" name="Google Shape;4283;p19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4" name="Google Shape;4284;p1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5" name="Google Shape;4285;p1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6" name="Google Shape;4286;p1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7" name="Google Shape;4287;p1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8" name="Google Shape;4288;p1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9" name="Google Shape;4289;p19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0" name="Google Shape;4290;p19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1" name="Google Shape;4291;p1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2" name="Google Shape;4292;p1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3" name="Google Shape;4293;p1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4" name="Google Shape;4294;p1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5" name="Google Shape;4295;p1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6" name="Google Shape;4296;p1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7" name="Google Shape;4297;p1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8" name="Google Shape;4298;p1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9" name="Google Shape;4299;p1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0" name="Google Shape;4300;p1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1" name="Google Shape;4301;p1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2" name="Google Shape;4302;p19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3" name="Google Shape;4303;p1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304" name="Google Shape;4304;p19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4305" name="Google Shape;4305;p19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6" name="Google Shape;4306;p19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7" name="Google Shape;4307;p19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8" name="Google Shape;4308;p19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9" name="Google Shape;4309;p19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0" name="Google Shape;4310;p19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1" name="Google Shape;4311;p19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312" name="Google Shape;4312;p19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4313" name="Google Shape;4313;p19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4" name="Google Shape;4314;p19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5" name="Google Shape;4315;p19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6" name="Google Shape;4316;p19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7" name="Google Shape;4317;p19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8" name="Google Shape;4318;p19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9" name="Google Shape;4319;p19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20" name="Google Shape;4320;p19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321" name="Google Shape;4321;p19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2" name="Google Shape;4322;p19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3" name="Google Shape;4323;p19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4" name="Google Shape;4324;p19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5" name="Google Shape;4325;p19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6" name="Google Shape;4326;p19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7" name="Google Shape;4327;p19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8" name="Google Shape;4328;p19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9" name="Google Shape;4329;p19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0" name="Google Shape;4330;p19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1" name="Google Shape;4331;p19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2" name="Google Shape;4332;p19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3" name="Google Shape;4333;p19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4" name="Google Shape;4334;p19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5" name="Google Shape;4335;p19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6" name="Google Shape;4336;p19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7" name="Google Shape;4337;p1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8" name="Google Shape;4338;p1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9" name="Google Shape;4339;p19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0" name="Google Shape;4340;p19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1" name="Google Shape;4341;p19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2" name="Google Shape;4342;p19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3" name="Google Shape;4343;p19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4" name="Google Shape;4344;p19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5" name="Google Shape;4345;p19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6" name="Google Shape;4346;p19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7" name="Google Shape;4347;p19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8" name="Google Shape;4348;p19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9" name="Google Shape;4349;p19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0" name="Google Shape;4350;p19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1" name="Google Shape;4351;p19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2" name="Google Shape;4352;p19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3" name="Google Shape;4353;p19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4" name="Google Shape;4354;p19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5" name="Google Shape;4355;p19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6" name="Google Shape;4356;p19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7" name="Google Shape;4357;p19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8" name="Google Shape;4358;p19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9" name="Google Shape;4359;p19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0" name="Google Shape;4360;p19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1" name="Google Shape;4361;p19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362" name="Google Shape;4362;p19"/>
              <p:cNvGrpSpPr/>
              <p:nvPr/>
            </p:nvGrpSpPr>
            <p:grpSpPr>
              <a:xfrm>
                <a:off x="7126851" y="712449"/>
                <a:ext cx="1219256" cy="3677790"/>
                <a:chOff x="5081950" y="1529200"/>
                <a:chExt cx="423250" cy="1276700"/>
              </a:xfrm>
            </p:grpSpPr>
            <p:sp>
              <p:nvSpPr>
                <p:cNvPr id="4363" name="Google Shape;4363;p19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4" name="Google Shape;4364;p19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5" name="Google Shape;4365;p19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6" name="Google Shape;4366;p19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7" name="Google Shape;4367;p19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8" name="Google Shape;4368;p19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9" name="Google Shape;4369;p19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0" name="Google Shape;4370;p19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1" name="Google Shape;4371;p19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2" name="Google Shape;4372;p19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3" name="Google Shape;4373;p19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4" name="Google Shape;4374;p19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5" name="Google Shape;4375;p19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6" name="Google Shape;4376;p19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7" name="Google Shape;4377;p19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8" name="Google Shape;4378;p19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9" name="Google Shape;4379;p19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0" name="Google Shape;4380;p19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1" name="Google Shape;4381;p19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2" name="Google Shape;4382;p19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3" name="Google Shape;4383;p19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4" name="Google Shape;4384;p19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5" name="Google Shape;4385;p19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6" name="Google Shape;4386;p19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7" name="Google Shape;4387;p19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8" name="Google Shape;4388;p19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9" name="Google Shape;4389;p19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0" name="Google Shape;4390;p19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1" name="Google Shape;4391;p19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2" name="Google Shape;4392;p19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3" name="Google Shape;4393;p19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4" name="Google Shape;4394;p19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5" name="Google Shape;4395;p19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6" name="Google Shape;4396;p19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7" name="Google Shape;4397;p19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8" name="Google Shape;4398;p19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9" name="Google Shape;4399;p19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0" name="Google Shape;4400;p19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1" name="Google Shape;4401;p19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2" name="Google Shape;4402;p19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3" name="Google Shape;4403;p19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4" name="Google Shape;4404;p19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5" name="Google Shape;4405;p19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6" name="Google Shape;4406;p19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7" name="Google Shape;4407;p19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8" name="Google Shape;4408;p19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9" name="Google Shape;4409;p19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0" name="Google Shape;4410;p19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1" name="Google Shape;4411;p19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2" name="Google Shape;4412;p19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3" name="Google Shape;4413;p19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4" name="Google Shape;4414;p19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5" name="Google Shape;4415;p19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6" name="Google Shape;4416;p19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7" name="Google Shape;4417;p19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8" name="Google Shape;4418;p19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9" name="Google Shape;4419;p19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0" name="Google Shape;4420;p19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1" name="Google Shape;4421;p19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2" name="Google Shape;4422;p19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3" name="Google Shape;4423;p19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4" name="Google Shape;4424;p19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5" name="Google Shape;4425;p19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6" name="Google Shape;4426;p19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7" name="Google Shape;4427;p19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428" name="Google Shape;4428;p19"/>
              <p:cNvGrpSpPr/>
              <p:nvPr/>
            </p:nvGrpSpPr>
            <p:grpSpPr>
              <a:xfrm>
                <a:off x="795326" y="712449"/>
                <a:ext cx="1219256" cy="3677790"/>
                <a:chOff x="5081950" y="1529200"/>
                <a:chExt cx="423250" cy="1276700"/>
              </a:xfrm>
            </p:grpSpPr>
            <p:sp>
              <p:nvSpPr>
                <p:cNvPr id="4429" name="Google Shape;4429;p19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0" name="Google Shape;4430;p19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1" name="Google Shape;4431;p19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2" name="Google Shape;4432;p19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3" name="Google Shape;4433;p19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4" name="Google Shape;4434;p19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5" name="Google Shape;4435;p19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6" name="Google Shape;4436;p19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7" name="Google Shape;4437;p19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8" name="Google Shape;4438;p19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9" name="Google Shape;4439;p19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0" name="Google Shape;4440;p19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1" name="Google Shape;4441;p19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2" name="Google Shape;4442;p19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3" name="Google Shape;4443;p19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4" name="Google Shape;4444;p19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5" name="Google Shape;4445;p19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6" name="Google Shape;4446;p19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7" name="Google Shape;4447;p19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8" name="Google Shape;4448;p19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9" name="Google Shape;4449;p19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0" name="Google Shape;4450;p19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1" name="Google Shape;4451;p19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2" name="Google Shape;4452;p19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3" name="Google Shape;4453;p19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4" name="Google Shape;4454;p19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5" name="Google Shape;4455;p19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6" name="Google Shape;4456;p19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7" name="Google Shape;4457;p19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8" name="Google Shape;4458;p19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9" name="Google Shape;4459;p19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0" name="Google Shape;4460;p19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1" name="Google Shape;4461;p19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2" name="Google Shape;4462;p19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3" name="Google Shape;4463;p19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4" name="Google Shape;4464;p19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5" name="Google Shape;4465;p19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6" name="Google Shape;4466;p19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7" name="Google Shape;4467;p19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8" name="Google Shape;4468;p19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9" name="Google Shape;4469;p19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0" name="Google Shape;4470;p19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1" name="Google Shape;4471;p19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2" name="Google Shape;4472;p19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3" name="Google Shape;4473;p19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4" name="Google Shape;4474;p19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5" name="Google Shape;4475;p19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6" name="Google Shape;4476;p19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7" name="Google Shape;4477;p19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8" name="Google Shape;4478;p19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9" name="Google Shape;4479;p19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0" name="Google Shape;4480;p19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1" name="Google Shape;4481;p19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2" name="Google Shape;4482;p19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3" name="Google Shape;4483;p19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4" name="Google Shape;4484;p19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5" name="Google Shape;4485;p19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6" name="Google Shape;4486;p19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7" name="Google Shape;4487;p19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8" name="Google Shape;4488;p19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9" name="Google Shape;4489;p19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0" name="Google Shape;4490;p19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1" name="Google Shape;4491;p19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2" name="Google Shape;4492;p19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3" name="Google Shape;4493;p19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494" name="Google Shape;4494;p1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5" name="Google Shape;4495;p1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6" name="Google Shape;4496;p1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7" name="Google Shape;4497;p1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8" name="Google Shape;4498;p1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499" name="Google Shape;4499;p1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500" name="Google Shape;4500;p1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1" name="Google Shape;4501;p1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2" name="Google Shape;4502;p1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3" name="Google Shape;4503;p1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4" name="Google Shape;4504;p1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5" name="Google Shape;4505;p1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6" name="Google Shape;4506;p1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7" name="Google Shape;4507;p1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8" name="Google Shape;4508;p1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9" name="Google Shape;4509;p1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0" name="Google Shape;4510;p1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1" name="Google Shape;4511;p1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2" name="Google Shape;4512;p1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3" name="Google Shape;4513;p1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4" name="Google Shape;4514;p1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5" name="Google Shape;4515;p1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6" name="Google Shape;4516;p1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7" name="Google Shape;4517;p1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8" name="Google Shape;4518;p1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9" name="Google Shape;4519;p1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0" name="Google Shape;4520;p1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1" name="Google Shape;4521;p1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2" name="Google Shape;4522;p1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3" name="Google Shape;4523;p1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4" name="Google Shape;4524;p1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5" name="Google Shape;4525;p1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6" name="Google Shape;4526;p1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7" name="Google Shape;4527;p1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8" name="Google Shape;4528;p1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9" name="Google Shape;4529;p1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0" name="Google Shape;4530;p1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1" name="Google Shape;4531;p1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2" name="Google Shape;4532;p1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3" name="Google Shape;4533;p1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534" name="Google Shape;4534;p1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535" name="Google Shape;4535;p1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536" name="Google Shape;4536;p1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7" name="Google Shape;4537;p1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8" name="Google Shape;4538;p1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9" name="Google Shape;4539;p1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0" name="Google Shape;4540;p1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1" name="Google Shape;4541;p1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2" name="Google Shape;4542;p1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3" name="Google Shape;4543;p1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4" name="Google Shape;4544;p1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5" name="Google Shape;4545;p1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6" name="Google Shape;4546;p1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7" name="Google Shape;4547;p1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8" name="Google Shape;4548;p1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9" name="Google Shape;4549;p1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0" name="Google Shape;4550;p1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1" name="Google Shape;4551;p1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2" name="Google Shape;4552;p1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3" name="Google Shape;4553;p1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4" name="Google Shape;4554;p1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5" name="Google Shape;4555;p1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6" name="Google Shape;4556;p1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7" name="Google Shape;4557;p1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8" name="Google Shape;4558;p1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9" name="Google Shape;4559;p1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0" name="Google Shape;4560;p1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1" name="Google Shape;4561;p1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2" name="Google Shape;4562;p1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3" name="Google Shape;4563;p1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4" name="Google Shape;4564;p1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5" name="Google Shape;4565;p1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6" name="Google Shape;4566;p1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7" name="Google Shape;4567;p1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8" name="Google Shape;4568;p1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9" name="Google Shape;4569;p1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0" name="Google Shape;4570;p1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1" name="Google Shape;4571;p1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2" name="Google Shape;4572;p1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3" name="Google Shape;4573;p1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4" name="Google Shape;4574;p1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5" name="Google Shape;4575;p1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6" name="Google Shape;4576;p1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7" name="Google Shape;4577;p1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8" name="Google Shape;4578;p1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9" name="Google Shape;4579;p1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0" name="Google Shape;4580;p1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1" name="Google Shape;4581;p1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2" name="Google Shape;4582;p1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3" name="Google Shape;4583;p1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4" name="Google Shape;4584;p1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5" name="Google Shape;4585;p1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6" name="Google Shape;4586;p1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7" name="Google Shape;4587;p1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8" name="Google Shape;4588;p1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9" name="Google Shape;4589;p1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0" name="Google Shape;4590;p1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1" name="Google Shape;4591;p1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2" name="Google Shape;4592;p1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3" name="Google Shape;4593;p1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4" name="Google Shape;4594;p1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595" name="Google Shape;4595;p1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596" name="Google Shape;4596;p19"/>
          <p:cNvSpPr txBox="1">
            <a:spLocks noGrp="1"/>
          </p:cNvSpPr>
          <p:nvPr>
            <p:ph type="title"/>
          </p:nvPr>
        </p:nvSpPr>
        <p:spPr>
          <a:xfrm flipH="1">
            <a:off x="2641717" y="1258384"/>
            <a:ext cx="4746400" cy="2576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597" name="Google Shape;4597;p19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7483467" y="1730980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598" name="Google Shape;4598;p19"/>
          <p:cNvSpPr txBox="1">
            <a:spLocks noGrp="1"/>
          </p:cNvSpPr>
          <p:nvPr>
            <p:ph type="subTitle" idx="1"/>
          </p:nvPr>
        </p:nvSpPr>
        <p:spPr>
          <a:xfrm rot="-579" flipH="1">
            <a:off x="2641703" y="3787680"/>
            <a:ext cx="47464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0" name="Google Shape;4600;p20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601" name="Google Shape;4601;p20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602" name="Google Shape;4602;p20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3" name="Google Shape;4603;p20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4" name="Google Shape;4604;p20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5" name="Google Shape;4605;p20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6" name="Google Shape;4606;p20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7" name="Google Shape;4607;p20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8" name="Google Shape;4608;p20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9" name="Google Shape;4609;p20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0" name="Google Shape;4610;p20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1" name="Google Shape;4611;p20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2" name="Google Shape;4612;p20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3" name="Google Shape;4613;p20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4" name="Google Shape;4614;p20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5" name="Google Shape;4615;p20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6" name="Google Shape;4616;p20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7" name="Google Shape;4617;p20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8" name="Google Shape;4618;p20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9" name="Google Shape;4619;p20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0" name="Google Shape;4620;p20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1" name="Google Shape;4621;p20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2" name="Google Shape;4622;p20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3" name="Google Shape;4623;p20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4" name="Google Shape;4624;p20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5" name="Google Shape;4625;p20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6" name="Google Shape;4626;p20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7" name="Google Shape;4627;p20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8" name="Google Shape;4628;p20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9" name="Google Shape;4629;p20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0" name="Google Shape;4630;p20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1" name="Google Shape;4631;p20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2" name="Google Shape;4632;p20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3" name="Google Shape;4633;p20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4" name="Google Shape;4634;p20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5" name="Google Shape;4635;p20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6" name="Google Shape;4636;p20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7" name="Google Shape;4637;p20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8" name="Google Shape;4638;p20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9" name="Google Shape;4639;p20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0" name="Google Shape;4640;p20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1" name="Google Shape;4641;p20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2" name="Google Shape;4642;p20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3" name="Google Shape;4643;p20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4" name="Google Shape;4644;p20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5" name="Google Shape;4645;p20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6" name="Google Shape;4646;p20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7" name="Google Shape;4647;p20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8" name="Google Shape;4648;p20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9" name="Google Shape;4649;p20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0" name="Google Shape;4650;p20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1" name="Google Shape;4651;p20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2" name="Google Shape;4652;p20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3" name="Google Shape;4653;p20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4" name="Google Shape;4654;p20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5" name="Google Shape;4655;p20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6" name="Google Shape;4656;p20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7" name="Google Shape;4657;p20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8" name="Google Shape;4658;p20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9" name="Google Shape;4659;p20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0" name="Google Shape;4660;p20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1" name="Google Shape;4661;p20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2" name="Google Shape;4662;p20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3" name="Google Shape;4663;p20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4" name="Google Shape;4664;p20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5" name="Google Shape;4665;p20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6" name="Google Shape;4666;p20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7" name="Google Shape;4667;p20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8" name="Google Shape;4668;p20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9" name="Google Shape;4669;p20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0" name="Google Shape;4670;p20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1" name="Google Shape;4671;p20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2" name="Google Shape;4672;p20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3" name="Google Shape;4673;p20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4" name="Google Shape;4674;p20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5" name="Google Shape;4675;p20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6" name="Google Shape;4676;p20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7" name="Google Shape;4677;p20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8" name="Google Shape;4678;p20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9" name="Google Shape;4679;p20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0" name="Google Shape;4680;p20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1" name="Google Shape;4681;p20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2" name="Google Shape;4682;p20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3" name="Google Shape;4683;p20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4" name="Google Shape;4684;p20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5" name="Google Shape;4685;p20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6" name="Google Shape;4686;p20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7" name="Google Shape;4687;p20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8" name="Google Shape;4688;p20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9" name="Google Shape;4689;p20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0" name="Google Shape;4690;p20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1" name="Google Shape;4691;p20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2" name="Google Shape;4692;p20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3" name="Google Shape;4693;p20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4" name="Google Shape;4694;p20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5" name="Google Shape;4695;p20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6" name="Google Shape;4696;p20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7" name="Google Shape;4697;p20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698" name="Google Shape;4698;p20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4699" name="Google Shape;4699;p20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0" name="Google Shape;4700;p20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1" name="Google Shape;4701;p20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2" name="Google Shape;4702;p20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3" name="Google Shape;4703;p20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4" name="Google Shape;4704;p20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5" name="Google Shape;4705;p20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706" name="Google Shape;4706;p20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4707" name="Google Shape;4707;p20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8" name="Google Shape;4708;p20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9" name="Google Shape;4709;p20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0" name="Google Shape;4710;p20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1" name="Google Shape;4711;p20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2" name="Google Shape;4712;p20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3" name="Google Shape;4713;p20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4" name="Google Shape;4714;p20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715" name="Google Shape;4715;p20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6" name="Google Shape;4716;p20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7" name="Google Shape;4717;p20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8" name="Google Shape;4718;p20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9" name="Google Shape;4719;p20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0" name="Google Shape;4720;p20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1" name="Google Shape;4721;p20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2" name="Google Shape;4722;p20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3" name="Google Shape;4723;p20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4" name="Google Shape;4724;p20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5" name="Google Shape;4725;p20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6" name="Google Shape;4726;p20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7" name="Google Shape;4727;p20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8" name="Google Shape;4728;p20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9" name="Google Shape;4729;p20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0" name="Google Shape;4730;p20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1" name="Google Shape;4731;p20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2" name="Google Shape;4732;p20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3" name="Google Shape;4733;p20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4" name="Google Shape;4734;p20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5" name="Google Shape;4735;p20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6" name="Google Shape;4736;p20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7" name="Google Shape;4737;p20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8" name="Google Shape;4738;p20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9" name="Google Shape;4739;p20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0" name="Google Shape;4740;p20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1" name="Google Shape;4741;p20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2" name="Google Shape;4742;p20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3" name="Google Shape;4743;p20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4" name="Google Shape;4744;p20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5" name="Google Shape;4745;p20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6" name="Google Shape;4746;p20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7" name="Google Shape;4747;p20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8" name="Google Shape;4748;p20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9" name="Google Shape;4749;p20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0" name="Google Shape;4750;p20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1" name="Google Shape;4751;p20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2" name="Google Shape;4752;p20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3" name="Google Shape;4753;p20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4" name="Google Shape;4754;p20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5" name="Google Shape;4755;p20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6" name="Google Shape;4756;p20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757" name="Google Shape;4757;p20"/>
              <p:cNvGrpSpPr/>
              <p:nvPr/>
            </p:nvGrpSpPr>
            <p:grpSpPr>
              <a:xfrm>
                <a:off x="710306" y="2471362"/>
                <a:ext cx="736352" cy="1975558"/>
                <a:chOff x="4019950" y="2646300"/>
                <a:chExt cx="231550" cy="621225"/>
              </a:xfrm>
            </p:grpSpPr>
            <p:sp>
              <p:nvSpPr>
                <p:cNvPr id="4758" name="Google Shape;4758;p20"/>
                <p:cNvSpPr/>
                <p:nvPr/>
              </p:nvSpPr>
              <p:spPr>
                <a:xfrm>
                  <a:off x="40722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2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3" y="2216"/>
                      </a:lnTo>
                      <a:lnTo>
                        <a:pt x="633" y="316"/>
                      </a:lnTo>
                      <a:cubicBezTo>
                        <a:pt x="633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59" name="Google Shape;4759;p20"/>
                <p:cNvSpPr/>
                <p:nvPr/>
              </p:nvSpPr>
              <p:spPr>
                <a:xfrm>
                  <a:off x="4078950" y="2646300"/>
                  <a:ext cx="9175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1828" extrusionOk="0">
                      <a:moveTo>
                        <a:pt x="51" y="0"/>
                      </a:moveTo>
                      <a:cubicBezTo>
                        <a:pt x="40" y="0"/>
                        <a:pt x="29" y="3"/>
                        <a:pt x="18" y="3"/>
                      </a:cubicBezTo>
                      <a:cubicBezTo>
                        <a:pt x="9" y="156"/>
                        <a:pt x="1" y="326"/>
                        <a:pt x="1" y="505"/>
                      </a:cubicBezTo>
                      <a:cubicBezTo>
                        <a:pt x="1" y="1236"/>
                        <a:pt x="93" y="1827"/>
                        <a:pt x="207" y="1827"/>
                      </a:cubicBezTo>
                      <a:cubicBezTo>
                        <a:pt x="269" y="1827"/>
                        <a:pt x="324" y="1649"/>
                        <a:pt x="364" y="1370"/>
                      </a:cubicBezTo>
                      <a:lnTo>
                        <a:pt x="364" y="312"/>
                      </a:lnTo>
                      <a:lnTo>
                        <a:pt x="366" y="312"/>
                      </a:lnTo>
                      <a:cubicBezTo>
                        <a:pt x="366" y="140"/>
                        <a:pt x="22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0" name="Google Shape;4760;p20"/>
                <p:cNvSpPr/>
                <p:nvPr/>
              </p:nvSpPr>
              <p:spPr>
                <a:xfrm>
                  <a:off x="40210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3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4" y="2216"/>
                      </a:lnTo>
                      <a:lnTo>
                        <a:pt x="634" y="316"/>
                      </a:lnTo>
                      <a:cubicBezTo>
                        <a:pt x="634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1" name="Google Shape;4761;p20"/>
                <p:cNvSpPr/>
                <p:nvPr/>
              </p:nvSpPr>
              <p:spPr>
                <a:xfrm>
                  <a:off x="4193825" y="3131575"/>
                  <a:ext cx="4600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" h="5438" extrusionOk="0">
                      <a:moveTo>
                        <a:pt x="1" y="0"/>
                      </a:moveTo>
                      <a:lnTo>
                        <a:pt x="1474" y="5438"/>
                      </a:lnTo>
                      <a:lnTo>
                        <a:pt x="1839" y="5438"/>
                      </a:lnTo>
                      <a:lnTo>
                        <a:pt x="14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2" name="Google Shape;4762;p20"/>
                <p:cNvSpPr/>
                <p:nvPr/>
              </p:nvSpPr>
              <p:spPr>
                <a:xfrm>
                  <a:off x="4187000" y="3131575"/>
                  <a:ext cx="4597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9" h="5438" extrusionOk="0">
                      <a:moveTo>
                        <a:pt x="0" y="0"/>
                      </a:moveTo>
                      <a:lnTo>
                        <a:pt x="1470" y="5438"/>
                      </a:lnTo>
                      <a:lnTo>
                        <a:pt x="1839" y="5438"/>
                      </a:lnTo>
                      <a:lnTo>
                        <a:pt x="14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3" name="Google Shape;4763;p20"/>
                <p:cNvSpPr/>
                <p:nvPr/>
              </p:nvSpPr>
              <p:spPr>
                <a:xfrm>
                  <a:off x="4116825" y="3055375"/>
                  <a:ext cx="12552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1" h="864" extrusionOk="0">
                      <a:moveTo>
                        <a:pt x="3418" y="1"/>
                      </a:moveTo>
                      <a:cubicBezTo>
                        <a:pt x="2024" y="1"/>
                        <a:pt x="1" y="395"/>
                        <a:pt x="1" y="395"/>
                      </a:cubicBezTo>
                      <a:lnTo>
                        <a:pt x="37" y="864"/>
                      </a:lnTo>
                      <a:lnTo>
                        <a:pt x="4157" y="864"/>
                      </a:lnTo>
                      <a:cubicBezTo>
                        <a:pt x="4159" y="864"/>
                        <a:pt x="4161" y="864"/>
                        <a:pt x="4163" y="864"/>
                      </a:cubicBezTo>
                      <a:cubicBezTo>
                        <a:pt x="5014" y="864"/>
                        <a:pt x="5020" y="180"/>
                        <a:pt x="4077" y="41"/>
                      </a:cubicBezTo>
                      <a:cubicBezTo>
                        <a:pt x="3886" y="13"/>
                        <a:pt x="3662" y="1"/>
                        <a:pt x="34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4" name="Google Shape;4764;p20"/>
                <p:cNvSpPr/>
                <p:nvPr/>
              </p:nvSpPr>
              <p:spPr>
                <a:xfrm>
                  <a:off x="4116825" y="3055550"/>
                  <a:ext cx="108825" cy="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3" h="857" extrusionOk="0">
                      <a:moveTo>
                        <a:pt x="3056" y="0"/>
                      </a:moveTo>
                      <a:lnTo>
                        <a:pt x="3056" y="0"/>
                      </a:lnTo>
                      <a:cubicBezTo>
                        <a:pt x="1694" y="56"/>
                        <a:pt x="1" y="388"/>
                        <a:pt x="1" y="388"/>
                      </a:cubicBezTo>
                      <a:lnTo>
                        <a:pt x="37" y="857"/>
                      </a:lnTo>
                      <a:lnTo>
                        <a:pt x="4157" y="857"/>
                      </a:lnTo>
                      <a:cubicBezTo>
                        <a:pt x="4230" y="857"/>
                        <a:pt x="4291" y="849"/>
                        <a:pt x="4353" y="837"/>
                      </a:cubicBezTo>
                      <a:lnTo>
                        <a:pt x="4353" y="837"/>
                      </a:lnTo>
                      <a:cubicBezTo>
                        <a:pt x="4337" y="838"/>
                        <a:pt x="4321" y="838"/>
                        <a:pt x="4305" y="838"/>
                      </a:cubicBezTo>
                      <a:cubicBezTo>
                        <a:pt x="4178" y="838"/>
                        <a:pt x="4041" y="819"/>
                        <a:pt x="3909" y="782"/>
                      </a:cubicBezTo>
                      <a:cubicBezTo>
                        <a:pt x="3393" y="642"/>
                        <a:pt x="3030" y="305"/>
                        <a:pt x="305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5" name="Google Shape;4765;p20"/>
                <p:cNvSpPr/>
                <p:nvPr/>
              </p:nvSpPr>
              <p:spPr>
                <a:xfrm>
                  <a:off x="4108400" y="3075925"/>
                  <a:ext cx="1176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7" h="539" extrusionOk="0">
                      <a:moveTo>
                        <a:pt x="0" y="0"/>
                      </a:moveTo>
                      <a:lnTo>
                        <a:pt x="22" y="539"/>
                      </a:lnTo>
                      <a:lnTo>
                        <a:pt x="4707" y="539"/>
                      </a:lnTo>
                      <a:lnTo>
                        <a:pt x="468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6" name="Google Shape;4766;p20"/>
                <p:cNvSpPr/>
                <p:nvPr/>
              </p:nvSpPr>
              <p:spPr>
                <a:xfrm>
                  <a:off x="4118225" y="3075925"/>
                  <a:ext cx="957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1" h="539" extrusionOk="0">
                      <a:moveTo>
                        <a:pt x="0" y="0"/>
                      </a:moveTo>
                      <a:lnTo>
                        <a:pt x="17" y="539"/>
                      </a:lnTo>
                      <a:lnTo>
                        <a:pt x="3831" y="539"/>
                      </a:lnTo>
                      <a:lnTo>
                        <a:pt x="38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7" name="Google Shape;4767;p20"/>
                <p:cNvSpPr/>
                <p:nvPr/>
              </p:nvSpPr>
              <p:spPr>
                <a:xfrm>
                  <a:off x="4206600" y="3075925"/>
                  <a:ext cx="14875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2958" extrusionOk="0">
                      <a:moveTo>
                        <a:pt x="0" y="0"/>
                      </a:moveTo>
                      <a:lnTo>
                        <a:pt x="221" y="2957"/>
                      </a:lnTo>
                      <a:lnTo>
                        <a:pt x="594" y="2957"/>
                      </a:lnTo>
                      <a:lnTo>
                        <a:pt x="3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8" name="Google Shape;4768;p20"/>
                <p:cNvSpPr/>
                <p:nvPr/>
              </p:nvSpPr>
              <p:spPr>
                <a:xfrm>
                  <a:off x="4020025" y="2697350"/>
                  <a:ext cx="67325" cy="6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" h="2665" extrusionOk="0">
                      <a:moveTo>
                        <a:pt x="0" y="0"/>
                      </a:moveTo>
                      <a:lnTo>
                        <a:pt x="625" y="2664"/>
                      </a:lnTo>
                      <a:lnTo>
                        <a:pt x="2693" y="2664"/>
                      </a:lnTo>
                      <a:lnTo>
                        <a:pt x="26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9" name="Google Shape;4769;p20"/>
                <p:cNvSpPr/>
                <p:nvPr/>
              </p:nvSpPr>
              <p:spPr>
                <a:xfrm>
                  <a:off x="4084950" y="2697350"/>
                  <a:ext cx="46750" cy="46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" h="18494" extrusionOk="0">
                      <a:moveTo>
                        <a:pt x="1" y="0"/>
                      </a:moveTo>
                      <a:lnTo>
                        <a:pt x="1153" y="18494"/>
                      </a:lnTo>
                      <a:lnTo>
                        <a:pt x="1870" y="18421"/>
                      </a:lnTo>
                      <a:lnTo>
                        <a:pt x="846" y="784"/>
                      </a:lnTo>
                      <a:cubicBezTo>
                        <a:pt x="821" y="343"/>
                        <a:pt x="45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0" name="Google Shape;4770;p20"/>
                <p:cNvSpPr/>
                <p:nvPr/>
              </p:nvSpPr>
              <p:spPr>
                <a:xfrm>
                  <a:off x="4117325" y="3216800"/>
                  <a:ext cx="1842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2029" extrusionOk="0">
                      <a:moveTo>
                        <a:pt x="0" y="0"/>
                      </a:moveTo>
                      <a:lnTo>
                        <a:pt x="129" y="2029"/>
                      </a:lnTo>
                      <a:lnTo>
                        <a:pt x="366" y="2029"/>
                      </a:lnTo>
                      <a:lnTo>
                        <a:pt x="737" y="380"/>
                      </a:lnTo>
                      <a:lnTo>
                        <a:pt x="7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1" name="Google Shape;4771;p20"/>
                <p:cNvSpPr/>
                <p:nvPr/>
              </p:nvSpPr>
              <p:spPr>
                <a:xfrm>
                  <a:off x="4113200" y="3216800"/>
                  <a:ext cx="1837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4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2" name="Google Shape;4772;p20"/>
                <p:cNvSpPr/>
                <p:nvPr/>
              </p:nvSpPr>
              <p:spPr>
                <a:xfrm>
                  <a:off x="4037875" y="3216800"/>
                  <a:ext cx="18450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7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3" name="Google Shape;4773;p20"/>
                <p:cNvSpPr/>
                <p:nvPr/>
              </p:nvSpPr>
              <p:spPr>
                <a:xfrm>
                  <a:off x="4072825" y="2723400"/>
                  <a:ext cx="54800" cy="41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2" h="16593" extrusionOk="0">
                      <a:moveTo>
                        <a:pt x="348" y="1"/>
                      </a:moveTo>
                      <a:cubicBezTo>
                        <a:pt x="338" y="1"/>
                        <a:pt x="328" y="1"/>
                        <a:pt x="318" y="2"/>
                      </a:cubicBezTo>
                      <a:cubicBezTo>
                        <a:pt x="0" y="24"/>
                        <a:pt x="198" y="3879"/>
                        <a:pt x="480" y="8446"/>
                      </a:cubicBezTo>
                      <a:cubicBezTo>
                        <a:pt x="761" y="13002"/>
                        <a:pt x="967" y="16556"/>
                        <a:pt x="1286" y="16556"/>
                      </a:cubicBezTo>
                      <a:cubicBezTo>
                        <a:pt x="1287" y="16556"/>
                        <a:pt x="1288" y="16556"/>
                        <a:pt x="1289" y="16556"/>
                      </a:cubicBezTo>
                      <a:cubicBezTo>
                        <a:pt x="1294" y="16556"/>
                        <a:pt x="1300" y="16555"/>
                        <a:pt x="1305" y="16555"/>
                      </a:cubicBezTo>
                      <a:cubicBezTo>
                        <a:pt x="1377" y="16555"/>
                        <a:pt x="1470" y="16592"/>
                        <a:pt x="1561" y="16592"/>
                      </a:cubicBezTo>
                      <a:cubicBezTo>
                        <a:pt x="1885" y="16592"/>
                        <a:pt x="2191" y="16128"/>
                        <a:pt x="1485" y="11900"/>
                      </a:cubicBezTo>
                      <a:cubicBezTo>
                        <a:pt x="1775" y="10254"/>
                        <a:pt x="1649" y="6014"/>
                        <a:pt x="1306" y="4856"/>
                      </a:cubicBezTo>
                      <a:cubicBezTo>
                        <a:pt x="1344" y="1528"/>
                        <a:pt x="1079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4" name="Google Shape;4774;p20"/>
                <p:cNvSpPr/>
                <p:nvPr/>
              </p:nvSpPr>
              <p:spPr>
                <a:xfrm>
                  <a:off x="4045475" y="2723500"/>
                  <a:ext cx="58625" cy="4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" h="16402" extrusionOk="0">
                      <a:moveTo>
                        <a:pt x="1" y="0"/>
                      </a:moveTo>
                      <a:lnTo>
                        <a:pt x="832" y="16401"/>
                      </a:lnTo>
                      <a:lnTo>
                        <a:pt x="2344" y="16401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5" name="Google Shape;4775;p20"/>
                <p:cNvSpPr/>
                <p:nvPr/>
              </p:nvSpPr>
              <p:spPr>
                <a:xfrm>
                  <a:off x="4057550" y="3055375"/>
                  <a:ext cx="12167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7" h="864" extrusionOk="0">
                      <a:moveTo>
                        <a:pt x="3312" y="1"/>
                      </a:moveTo>
                      <a:cubicBezTo>
                        <a:pt x="1959" y="1"/>
                        <a:pt x="0" y="395"/>
                        <a:pt x="0" y="395"/>
                      </a:cubicBezTo>
                      <a:lnTo>
                        <a:pt x="34" y="864"/>
                      </a:lnTo>
                      <a:lnTo>
                        <a:pt x="4026" y="864"/>
                      </a:lnTo>
                      <a:cubicBezTo>
                        <a:pt x="4028" y="864"/>
                        <a:pt x="4029" y="864"/>
                        <a:pt x="4031" y="864"/>
                      </a:cubicBezTo>
                      <a:cubicBezTo>
                        <a:pt x="4860" y="864"/>
                        <a:pt x="4867" y="180"/>
                        <a:pt x="3951" y="41"/>
                      </a:cubicBezTo>
                      <a:cubicBezTo>
                        <a:pt x="3765" y="13"/>
                        <a:pt x="3548" y="1"/>
                        <a:pt x="33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6" name="Google Shape;4776;p20"/>
                <p:cNvSpPr/>
                <p:nvPr/>
              </p:nvSpPr>
              <p:spPr>
                <a:xfrm>
                  <a:off x="4057550" y="3055475"/>
                  <a:ext cx="114950" cy="2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8" h="860" extrusionOk="0">
                      <a:moveTo>
                        <a:pt x="3086" y="1"/>
                      </a:moveTo>
                      <a:lnTo>
                        <a:pt x="3086" y="1"/>
                      </a:lnTo>
                      <a:cubicBezTo>
                        <a:pt x="1752" y="40"/>
                        <a:pt x="0" y="391"/>
                        <a:pt x="0" y="391"/>
                      </a:cubicBezTo>
                      <a:lnTo>
                        <a:pt x="34" y="860"/>
                      </a:lnTo>
                      <a:lnTo>
                        <a:pt x="4026" y="860"/>
                      </a:lnTo>
                      <a:cubicBezTo>
                        <a:pt x="4327" y="860"/>
                        <a:pt x="4520" y="768"/>
                        <a:pt x="4598" y="651"/>
                      </a:cubicBezTo>
                      <a:lnTo>
                        <a:pt x="4598" y="651"/>
                      </a:lnTo>
                      <a:cubicBezTo>
                        <a:pt x="4428" y="748"/>
                        <a:pt x="4193" y="807"/>
                        <a:pt x="3940" y="807"/>
                      </a:cubicBezTo>
                      <a:cubicBezTo>
                        <a:pt x="3412" y="807"/>
                        <a:pt x="2985" y="556"/>
                        <a:pt x="2985" y="249"/>
                      </a:cubicBezTo>
                      <a:cubicBezTo>
                        <a:pt x="2985" y="157"/>
                        <a:pt x="3022" y="73"/>
                        <a:pt x="308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7" name="Google Shape;4777;p20"/>
                <p:cNvSpPr/>
                <p:nvPr/>
              </p:nvSpPr>
              <p:spPr>
                <a:xfrm>
                  <a:off x="4051475" y="3107375"/>
                  <a:ext cx="2000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1" h="1019" extrusionOk="0">
                      <a:moveTo>
                        <a:pt x="4416" y="1"/>
                      </a:moveTo>
                      <a:cubicBezTo>
                        <a:pt x="2302" y="1"/>
                        <a:pt x="1" y="56"/>
                        <a:pt x="1" y="56"/>
                      </a:cubicBezTo>
                      <a:lnTo>
                        <a:pt x="182" y="932"/>
                      </a:lnTo>
                      <a:lnTo>
                        <a:pt x="6657" y="1019"/>
                      </a:lnTo>
                      <a:cubicBezTo>
                        <a:pt x="6669" y="1019"/>
                        <a:pt x="6680" y="1019"/>
                        <a:pt x="6691" y="1019"/>
                      </a:cubicBezTo>
                      <a:cubicBezTo>
                        <a:pt x="8000" y="1019"/>
                        <a:pt x="7735" y="59"/>
                        <a:pt x="6247" y="20"/>
                      </a:cubicBezTo>
                      <a:cubicBezTo>
                        <a:pt x="5703" y="6"/>
                        <a:pt x="5068" y="1"/>
                        <a:pt x="44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8" name="Google Shape;4778;p20"/>
                <p:cNvSpPr/>
                <p:nvPr/>
              </p:nvSpPr>
              <p:spPr>
                <a:xfrm>
                  <a:off x="4051400" y="3107375"/>
                  <a:ext cx="1259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" h="1019" extrusionOk="0">
                      <a:moveTo>
                        <a:pt x="2779" y="1"/>
                      </a:moveTo>
                      <a:cubicBezTo>
                        <a:pt x="1449" y="1"/>
                        <a:pt x="1" y="56"/>
                        <a:pt x="1" y="56"/>
                      </a:cubicBezTo>
                      <a:lnTo>
                        <a:pt x="115" y="932"/>
                      </a:lnTo>
                      <a:lnTo>
                        <a:pt x="4188" y="1019"/>
                      </a:lnTo>
                      <a:cubicBezTo>
                        <a:pt x="4196" y="1019"/>
                        <a:pt x="4203" y="1019"/>
                        <a:pt x="4210" y="1019"/>
                      </a:cubicBezTo>
                      <a:cubicBezTo>
                        <a:pt x="5036" y="1019"/>
                        <a:pt x="4869" y="59"/>
                        <a:pt x="3932" y="20"/>
                      </a:cubicBezTo>
                      <a:cubicBezTo>
                        <a:pt x="3589" y="6"/>
                        <a:pt x="3190" y="1"/>
                        <a:pt x="27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9" name="Google Shape;4779;p20"/>
                <p:cNvSpPr/>
                <p:nvPr/>
              </p:nvSpPr>
              <p:spPr>
                <a:xfrm>
                  <a:off x="4035650" y="2723200"/>
                  <a:ext cx="44675" cy="4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" h="16631" extrusionOk="0">
                      <a:moveTo>
                        <a:pt x="338" y="0"/>
                      </a:moveTo>
                      <a:cubicBezTo>
                        <a:pt x="331" y="0"/>
                        <a:pt x="323" y="0"/>
                        <a:pt x="316" y="1"/>
                      </a:cubicBezTo>
                      <a:cubicBezTo>
                        <a:pt x="0" y="26"/>
                        <a:pt x="98" y="3893"/>
                        <a:pt x="268" y="8468"/>
                      </a:cubicBezTo>
                      <a:cubicBezTo>
                        <a:pt x="438" y="13026"/>
                        <a:pt x="557" y="16592"/>
                        <a:pt x="870" y="16592"/>
                      </a:cubicBezTo>
                      <a:cubicBezTo>
                        <a:pt x="871" y="16592"/>
                        <a:pt x="872" y="16592"/>
                        <a:pt x="874" y="16592"/>
                      </a:cubicBezTo>
                      <a:cubicBezTo>
                        <a:pt x="878" y="16592"/>
                        <a:pt x="882" y="16592"/>
                        <a:pt x="887" y="16592"/>
                      </a:cubicBezTo>
                      <a:cubicBezTo>
                        <a:pt x="960" y="16592"/>
                        <a:pt x="1055" y="16631"/>
                        <a:pt x="1149" y="16631"/>
                      </a:cubicBezTo>
                      <a:cubicBezTo>
                        <a:pt x="1473" y="16631"/>
                        <a:pt x="1787" y="16158"/>
                        <a:pt x="1186" y="11927"/>
                      </a:cubicBezTo>
                      <a:cubicBezTo>
                        <a:pt x="1384" y="9701"/>
                        <a:pt x="1233" y="6454"/>
                        <a:pt x="901" y="5079"/>
                      </a:cubicBezTo>
                      <a:cubicBezTo>
                        <a:pt x="1092" y="3924"/>
                        <a:pt x="1102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0" name="Google Shape;4780;p20"/>
                <p:cNvSpPr/>
                <p:nvPr/>
              </p:nvSpPr>
              <p:spPr>
                <a:xfrm>
                  <a:off x="4025125" y="2697350"/>
                  <a:ext cx="31250" cy="46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0" h="18444" extrusionOk="0">
                      <a:moveTo>
                        <a:pt x="0" y="0"/>
                      </a:moveTo>
                      <a:lnTo>
                        <a:pt x="530" y="18443"/>
                      </a:lnTo>
                      <a:lnTo>
                        <a:pt x="1250" y="18402"/>
                      </a:lnTo>
                      <a:lnTo>
                        <a:pt x="818" y="790"/>
                      </a:lnTo>
                      <a:cubicBezTo>
                        <a:pt x="804" y="343"/>
                        <a:pt x="4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1" name="Google Shape;4781;p20"/>
                <p:cNvSpPr/>
                <p:nvPr/>
              </p:nvSpPr>
              <p:spPr>
                <a:xfrm>
                  <a:off x="4019950" y="2697350"/>
                  <a:ext cx="32950" cy="57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22807" extrusionOk="0">
                      <a:moveTo>
                        <a:pt x="1" y="0"/>
                      </a:moveTo>
                      <a:lnTo>
                        <a:pt x="656" y="22807"/>
                      </a:lnTo>
                      <a:lnTo>
                        <a:pt x="893" y="22807"/>
                      </a:lnTo>
                      <a:lnTo>
                        <a:pt x="1317" y="21158"/>
                      </a:lnTo>
                      <a:lnTo>
                        <a:pt x="589" y="784"/>
                      </a:lnTo>
                      <a:cubicBezTo>
                        <a:pt x="578" y="343"/>
                        <a:pt x="453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2" name="Google Shape;4782;p20"/>
                <p:cNvSpPr/>
                <p:nvPr/>
              </p:nvSpPr>
              <p:spPr>
                <a:xfrm>
                  <a:off x="4042750" y="3131575"/>
                  <a:ext cx="1948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3" h="4724" extrusionOk="0">
                      <a:moveTo>
                        <a:pt x="1" y="0"/>
                      </a:moveTo>
                      <a:lnTo>
                        <a:pt x="344" y="4723"/>
                      </a:lnTo>
                      <a:lnTo>
                        <a:pt x="7793" y="4723"/>
                      </a:lnTo>
                      <a:lnTo>
                        <a:pt x="749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3" name="Google Shape;4783;p20"/>
                <p:cNvSpPr/>
                <p:nvPr/>
              </p:nvSpPr>
              <p:spPr>
                <a:xfrm>
                  <a:off x="4049250" y="3075925"/>
                  <a:ext cx="1176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4" h="539" extrusionOk="0">
                      <a:moveTo>
                        <a:pt x="0" y="0"/>
                      </a:moveTo>
                      <a:lnTo>
                        <a:pt x="20" y="539"/>
                      </a:lnTo>
                      <a:lnTo>
                        <a:pt x="4704" y="539"/>
                      </a:lnTo>
                      <a:lnTo>
                        <a:pt x="467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4" name="Google Shape;4784;p20"/>
                <p:cNvSpPr/>
                <p:nvPr/>
              </p:nvSpPr>
              <p:spPr>
                <a:xfrm>
                  <a:off x="4045200" y="3075925"/>
                  <a:ext cx="1057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8" h="539" extrusionOk="0">
                      <a:moveTo>
                        <a:pt x="1" y="0"/>
                      </a:moveTo>
                      <a:lnTo>
                        <a:pt x="17" y="539"/>
                      </a:lnTo>
                      <a:lnTo>
                        <a:pt x="4227" y="539"/>
                      </a:lnTo>
                      <a:lnTo>
                        <a:pt x="42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5" name="Google Shape;4785;p20"/>
                <p:cNvSpPr/>
                <p:nvPr/>
              </p:nvSpPr>
              <p:spPr>
                <a:xfrm>
                  <a:off x="4124500" y="3131575"/>
                  <a:ext cx="4592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7" h="5438" extrusionOk="0">
                      <a:moveTo>
                        <a:pt x="1" y="0"/>
                      </a:moveTo>
                      <a:lnTo>
                        <a:pt x="1471" y="5438"/>
                      </a:lnTo>
                      <a:lnTo>
                        <a:pt x="1836" y="5438"/>
                      </a:lnTo>
                      <a:lnTo>
                        <a:pt x="144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6" name="Google Shape;4786;p20"/>
                <p:cNvSpPr/>
                <p:nvPr/>
              </p:nvSpPr>
              <p:spPr>
                <a:xfrm>
                  <a:off x="4117325" y="3131575"/>
                  <a:ext cx="4605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5438" extrusionOk="0">
                      <a:moveTo>
                        <a:pt x="0" y="0"/>
                      </a:moveTo>
                      <a:lnTo>
                        <a:pt x="1476" y="5438"/>
                      </a:lnTo>
                      <a:lnTo>
                        <a:pt x="1841" y="5438"/>
                      </a:lnTo>
                      <a:lnTo>
                        <a:pt x="139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7" name="Google Shape;4787;p20"/>
                <p:cNvSpPr/>
                <p:nvPr/>
              </p:nvSpPr>
              <p:spPr>
                <a:xfrm>
                  <a:off x="4147300" y="3075925"/>
                  <a:ext cx="14900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2958" extrusionOk="0">
                      <a:moveTo>
                        <a:pt x="1" y="0"/>
                      </a:moveTo>
                      <a:lnTo>
                        <a:pt x="224" y="2957"/>
                      </a:lnTo>
                      <a:lnTo>
                        <a:pt x="595" y="2957"/>
                      </a:lnTo>
                      <a:lnTo>
                        <a:pt x="40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8" name="Google Shape;4788;p20"/>
                <p:cNvSpPr/>
                <p:nvPr/>
              </p:nvSpPr>
              <p:spPr>
                <a:xfrm>
                  <a:off x="4042750" y="3131575"/>
                  <a:ext cx="11915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4724" extrusionOk="0">
                      <a:moveTo>
                        <a:pt x="1" y="0"/>
                      </a:moveTo>
                      <a:lnTo>
                        <a:pt x="15" y="4723"/>
                      </a:lnTo>
                      <a:lnTo>
                        <a:pt x="4766" y="4723"/>
                      </a:lnTo>
                      <a:lnTo>
                        <a:pt x="4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9" name="Google Shape;4789;p20"/>
                <p:cNvSpPr/>
                <p:nvPr/>
              </p:nvSpPr>
              <p:spPr>
                <a:xfrm>
                  <a:off x="4076875" y="2976250"/>
                  <a:ext cx="8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37" extrusionOk="0">
                      <a:moveTo>
                        <a:pt x="126" y="1"/>
                      </a:moveTo>
                      <a:cubicBezTo>
                        <a:pt x="126" y="1"/>
                        <a:pt x="126" y="843"/>
                        <a:pt x="0" y="1532"/>
                      </a:cubicBezTo>
                      <a:cubicBezTo>
                        <a:pt x="181" y="1758"/>
                        <a:pt x="142" y="2137"/>
                        <a:pt x="223" y="2637"/>
                      </a:cubicBezTo>
                      <a:cubicBezTo>
                        <a:pt x="193" y="2087"/>
                        <a:pt x="329" y="1454"/>
                        <a:pt x="329" y="1454"/>
                      </a:cubicBezTo>
                      <a:cubicBezTo>
                        <a:pt x="226" y="12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0" name="Google Shape;4790;p20"/>
                <p:cNvSpPr/>
                <p:nvPr/>
              </p:nvSpPr>
              <p:spPr>
                <a:xfrm>
                  <a:off x="4067650" y="2811450"/>
                  <a:ext cx="820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637" extrusionOk="0">
                      <a:moveTo>
                        <a:pt x="126" y="0"/>
                      </a:moveTo>
                      <a:cubicBezTo>
                        <a:pt x="126" y="0"/>
                        <a:pt x="126" y="846"/>
                        <a:pt x="1" y="1532"/>
                      </a:cubicBezTo>
                      <a:cubicBezTo>
                        <a:pt x="177" y="1755"/>
                        <a:pt x="143" y="2134"/>
                        <a:pt x="224" y="2637"/>
                      </a:cubicBezTo>
                      <a:cubicBezTo>
                        <a:pt x="191" y="2093"/>
                        <a:pt x="327" y="1454"/>
                        <a:pt x="327" y="1454"/>
                      </a:cubicBezTo>
                      <a:cubicBezTo>
                        <a:pt x="227" y="12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1" name="Google Shape;4791;p20"/>
                <p:cNvSpPr/>
                <p:nvPr/>
              </p:nvSpPr>
              <p:spPr>
                <a:xfrm>
                  <a:off x="4094575" y="2978825"/>
                  <a:ext cx="820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428" extrusionOk="0">
                      <a:moveTo>
                        <a:pt x="126" y="1"/>
                      </a:moveTo>
                      <a:cubicBezTo>
                        <a:pt x="126" y="1"/>
                        <a:pt x="126" y="779"/>
                        <a:pt x="1" y="1410"/>
                      </a:cubicBezTo>
                      <a:cubicBezTo>
                        <a:pt x="179" y="1619"/>
                        <a:pt x="146" y="1968"/>
                        <a:pt x="224" y="2428"/>
                      </a:cubicBezTo>
                      <a:cubicBezTo>
                        <a:pt x="193" y="1926"/>
                        <a:pt x="327" y="1340"/>
                        <a:pt x="327" y="1340"/>
                      </a:cubicBezTo>
                      <a:cubicBezTo>
                        <a:pt x="227" y="11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2" name="Google Shape;4792;p20"/>
                <p:cNvSpPr/>
                <p:nvPr/>
              </p:nvSpPr>
              <p:spPr>
                <a:xfrm>
                  <a:off x="4089775" y="2811725"/>
                  <a:ext cx="825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428" extrusionOk="0">
                      <a:moveTo>
                        <a:pt x="126" y="0"/>
                      </a:moveTo>
                      <a:cubicBezTo>
                        <a:pt x="126" y="0"/>
                        <a:pt x="126" y="779"/>
                        <a:pt x="0" y="1409"/>
                      </a:cubicBezTo>
                      <a:cubicBezTo>
                        <a:pt x="179" y="1616"/>
                        <a:pt x="143" y="1967"/>
                        <a:pt x="223" y="2428"/>
                      </a:cubicBezTo>
                      <a:cubicBezTo>
                        <a:pt x="193" y="1925"/>
                        <a:pt x="329" y="1340"/>
                        <a:pt x="329" y="1340"/>
                      </a:cubicBezTo>
                      <a:cubicBezTo>
                        <a:pt x="226" y="11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3" name="Google Shape;4793;p20"/>
                <p:cNvSpPr/>
                <p:nvPr/>
              </p:nvSpPr>
              <p:spPr>
                <a:xfrm>
                  <a:off x="4027775" y="2646300"/>
                  <a:ext cx="9150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828" extrusionOk="0">
                      <a:moveTo>
                        <a:pt x="50" y="0"/>
                      </a:moveTo>
                      <a:cubicBezTo>
                        <a:pt x="39" y="0"/>
                        <a:pt x="28" y="3"/>
                        <a:pt x="17" y="3"/>
                      </a:cubicBezTo>
                      <a:cubicBezTo>
                        <a:pt x="9" y="156"/>
                        <a:pt x="0" y="326"/>
                        <a:pt x="0" y="505"/>
                      </a:cubicBezTo>
                      <a:cubicBezTo>
                        <a:pt x="0" y="1236"/>
                        <a:pt x="92" y="1827"/>
                        <a:pt x="207" y="1827"/>
                      </a:cubicBezTo>
                      <a:cubicBezTo>
                        <a:pt x="268" y="1827"/>
                        <a:pt x="324" y="1649"/>
                        <a:pt x="363" y="1370"/>
                      </a:cubicBezTo>
                      <a:lnTo>
                        <a:pt x="363" y="312"/>
                      </a:lnTo>
                      <a:lnTo>
                        <a:pt x="366" y="312"/>
                      </a:lnTo>
                      <a:cubicBezTo>
                        <a:pt x="366" y="140"/>
                        <a:pt x="223" y="0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4" name="Google Shape;4794;p20"/>
                <p:cNvSpPr/>
                <p:nvPr/>
              </p:nvSpPr>
              <p:spPr>
                <a:xfrm>
                  <a:off x="4166825" y="3138200"/>
                  <a:ext cx="66575" cy="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4177" extrusionOk="0">
                      <a:moveTo>
                        <a:pt x="182" y="0"/>
                      </a:moveTo>
                      <a:cubicBezTo>
                        <a:pt x="82" y="0"/>
                        <a:pt x="1" y="84"/>
                        <a:pt x="9" y="182"/>
                      </a:cubicBezTo>
                      <a:lnTo>
                        <a:pt x="266" y="4015"/>
                      </a:lnTo>
                      <a:cubicBezTo>
                        <a:pt x="274" y="4107"/>
                        <a:pt x="347" y="4177"/>
                        <a:pt x="442" y="4177"/>
                      </a:cubicBezTo>
                      <a:lnTo>
                        <a:pt x="2336" y="4177"/>
                      </a:lnTo>
                      <a:cubicBezTo>
                        <a:pt x="2517" y="4177"/>
                        <a:pt x="2662" y="4026"/>
                        <a:pt x="2651" y="3847"/>
                      </a:cubicBezTo>
                      <a:lnTo>
                        <a:pt x="2411" y="293"/>
                      </a:lnTo>
                      <a:cubicBezTo>
                        <a:pt x="2400" y="126"/>
                        <a:pt x="2263" y="0"/>
                        <a:pt x="20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5" name="Google Shape;4795;p20"/>
                <p:cNvSpPr/>
                <p:nvPr/>
              </p:nvSpPr>
              <p:spPr>
                <a:xfrm>
                  <a:off x="4169900" y="3137350"/>
                  <a:ext cx="65250" cy="10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0" h="4077" extrusionOk="0">
                      <a:moveTo>
                        <a:pt x="179" y="1"/>
                      </a:moveTo>
                      <a:cubicBezTo>
                        <a:pt x="82" y="1"/>
                        <a:pt x="1" y="82"/>
                        <a:pt x="6" y="179"/>
                      </a:cubicBezTo>
                      <a:lnTo>
                        <a:pt x="263" y="3921"/>
                      </a:lnTo>
                      <a:cubicBezTo>
                        <a:pt x="269" y="4007"/>
                        <a:pt x="341" y="4077"/>
                        <a:pt x="433" y="4077"/>
                      </a:cubicBezTo>
                      <a:lnTo>
                        <a:pt x="2291" y="4077"/>
                      </a:lnTo>
                      <a:cubicBezTo>
                        <a:pt x="2470" y="4077"/>
                        <a:pt x="2609" y="3932"/>
                        <a:pt x="2598" y="3756"/>
                      </a:cubicBezTo>
                      <a:lnTo>
                        <a:pt x="2364" y="283"/>
                      </a:lnTo>
                      <a:cubicBezTo>
                        <a:pt x="2350" y="126"/>
                        <a:pt x="2219" y="1"/>
                        <a:pt x="20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6" name="Google Shape;4796;p20"/>
                <p:cNvSpPr/>
                <p:nvPr/>
              </p:nvSpPr>
              <p:spPr>
                <a:xfrm>
                  <a:off x="4169900" y="3137300"/>
                  <a:ext cx="61675" cy="10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4076" extrusionOk="0">
                      <a:moveTo>
                        <a:pt x="179" y="0"/>
                      </a:moveTo>
                      <a:cubicBezTo>
                        <a:pt x="82" y="0"/>
                        <a:pt x="1" y="78"/>
                        <a:pt x="6" y="176"/>
                      </a:cubicBezTo>
                      <a:lnTo>
                        <a:pt x="263" y="3920"/>
                      </a:lnTo>
                      <a:cubicBezTo>
                        <a:pt x="269" y="4006"/>
                        <a:pt x="341" y="4076"/>
                        <a:pt x="433" y="4076"/>
                      </a:cubicBezTo>
                      <a:lnTo>
                        <a:pt x="2291" y="4076"/>
                      </a:lnTo>
                      <a:cubicBezTo>
                        <a:pt x="2358" y="4076"/>
                        <a:pt x="2417" y="4054"/>
                        <a:pt x="2467" y="4023"/>
                      </a:cubicBezTo>
                      <a:lnTo>
                        <a:pt x="2467" y="4023"/>
                      </a:lnTo>
                      <a:lnTo>
                        <a:pt x="654" y="4026"/>
                      </a:lnTo>
                      <a:cubicBezTo>
                        <a:pt x="561" y="4026"/>
                        <a:pt x="489" y="3962"/>
                        <a:pt x="481" y="3872"/>
                      </a:cubicBezTo>
                      <a:lnTo>
                        <a:pt x="227" y="215"/>
                      </a:lnTo>
                      <a:cubicBezTo>
                        <a:pt x="221" y="120"/>
                        <a:pt x="299" y="39"/>
                        <a:pt x="397" y="39"/>
                      </a:cubicBezTo>
                      <a:lnTo>
                        <a:pt x="2205" y="39"/>
                      </a:lnTo>
                      <a:cubicBezTo>
                        <a:pt x="2160" y="17"/>
                        <a:pt x="2107" y="0"/>
                        <a:pt x="205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7" name="Google Shape;4797;p20"/>
                <p:cNvSpPr/>
                <p:nvPr/>
              </p:nvSpPr>
              <p:spPr>
                <a:xfrm>
                  <a:off x="4189725" y="3145875"/>
                  <a:ext cx="5725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465" extrusionOk="0">
                      <a:moveTo>
                        <a:pt x="47" y="0"/>
                      </a:moveTo>
                      <a:cubicBezTo>
                        <a:pt x="47" y="0"/>
                        <a:pt x="47" y="0"/>
                        <a:pt x="48" y="1"/>
                      </a:cubicBezTo>
                      <a:lnTo>
                        <a:pt x="48" y="1"/>
                      </a:lnTo>
                      <a:cubicBezTo>
                        <a:pt x="47" y="0"/>
                        <a:pt x="47" y="0"/>
                        <a:pt x="47" y="0"/>
                      </a:cubicBezTo>
                      <a:close/>
                      <a:moveTo>
                        <a:pt x="48" y="1"/>
                      </a:moveTo>
                      <a:lnTo>
                        <a:pt x="48" y="1"/>
                      </a:lnTo>
                      <a:cubicBezTo>
                        <a:pt x="50" y="20"/>
                        <a:pt x="124" y="636"/>
                        <a:pt x="0" y="809"/>
                      </a:cubicBezTo>
                      <a:cubicBezTo>
                        <a:pt x="100" y="935"/>
                        <a:pt x="103" y="971"/>
                        <a:pt x="165" y="1465"/>
                      </a:cubicBezTo>
                      <a:cubicBezTo>
                        <a:pt x="137" y="963"/>
                        <a:pt x="229" y="809"/>
                        <a:pt x="229" y="809"/>
                      </a:cubicBezTo>
                      <a:cubicBezTo>
                        <a:pt x="135" y="713"/>
                        <a:pt x="50" y="21"/>
                        <a:pt x="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8" name="Google Shape;4798;p20"/>
                <p:cNvSpPr/>
                <p:nvPr/>
              </p:nvSpPr>
              <p:spPr>
                <a:xfrm>
                  <a:off x="4216000" y="3145875"/>
                  <a:ext cx="5750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5" extrusionOk="0">
                      <a:moveTo>
                        <a:pt x="51" y="0"/>
                      </a:moveTo>
                      <a:cubicBezTo>
                        <a:pt x="51" y="3"/>
                        <a:pt x="126" y="634"/>
                        <a:pt x="1" y="809"/>
                      </a:cubicBezTo>
                      <a:cubicBezTo>
                        <a:pt x="101" y="935"/>
                        <a:pt x="107" y="971"/>
                        <a:pt x="168" y="1465"/>
                      </a:cubicBezTo>
                      <a:cubicBezTo>
                        <a:pt x="140" y="963"/>
                        <a:pt x="230" y="809"/>
                        <a:pt x="230" y="809"/>
                      </a:cubicBezTo>
                      <a:cubicBezTo>
                        <a:pt x="138" y="712"/>
                        <a:pt x="51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9" name="Google Shape;4799;p20"/>
                <p:cNvSpPr/>
                <p:nvPr/>
              </p:nvSpPr>
              <p:spPr>
                <a:xfrm>
                  <a:off x="4192700" y="3196575"/>
                  <a:ext cx="582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1466" extrusionOk="0">
                      <a:moveTo>
                        <a:pt x="51" y="0"/>
                      </a:moveTo>
                      <a:cubicBezTo>
                        <a:pt x="52" y="3"/>
                        <a:pt x="126" y="631"/>
                        <a:pt x="1" y="809"/>
                      </a:cubicBezTo>
                      <a:cubicBezTo>
                        <a:pt x="104" y="935"/>
                        <a:pt x="107" y="968"/>
                        <a:pt x="168" y="1465"/>
                      </a:cubicBezTo>
                      <a:cubicBezTo>
                        <a:pt x="140" y="963"/>
                        <a:pt x="233" y="809"/>
                        <a:pt x="233" y="809"/>
                      </a:cubicBezTo>
                      <a:cubicBezTo>
                        <a:pt x="138" y="712"/>
                        <a:pt x="52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0" name="Google Shape;4800;p20"/>
                <p:cNvSpPr/>
                <p:nvPr/>
              </p:nvSpPr>
              <p:spPr>
                <a:xfrm>
                  <a:off x="4219150" y="3196575"/>
                  <a:ext cx="575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6" extrusionOk="0">
                      <a:moveTo>
                        <a:pt x="48" y="0"/>
                      </a:moveTo>
                      <a:cubicBezTo>
                        <a:pt x="48" y="3"/>
                        <a:pt x="126" y="631"/>
                        <a:pt x="0" y="809"/>
                      </a:cubicBezTo>
                      <a:cubicBezTo>
                        <a:pt x="101" y="935"/>
                        <a:pt x="104" y="968"/>
                        <a:pt x="168" y="1465"/>
                      </a:cubicBezTo>
                      <a:cubicBezTo>
                        <a:pt x="140" y="963"/>
                        <a:pt x="229" y="809"/>
                        <a:pt x="229" y="809"/>
                      </a:cubicBezTo>
                      <a:cubicBezTo>
                        <a:pt x="137" y="712"/>
                        <a:pt x="48" y="3"/>
                        <a:pt x="4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01" name="Google Shape;4801;p20"/>
              <p:cNvGrpSpPr/>
              <p:nvPr/>
            </p:nvGrpSpPr>
            <p:grpSpPr>
              <a:xfrm>
                <a:off x="1521811" y="3054672"/>
                <a:ext cx="3163325" cy="1392486"/>
                <a:chOff x="4269425" y="2829725"/>
                <a:chExt cx="994725" cy="437875"/>
              </a:xfrm>
            </p:grpSpPr>
            <p:sp>
              <p:nvSpPr>
                <p:cNvPr id="4802" name="Google Shape;4802;p20"/>
                <p:cNvSpPr/>
                <p:nvPr/>
              </p:nvSpPr>
              <p:spPr>
                <a:xfrm>
                  <a:off x="4277025" y="3068600"/>
                  <a:ext cx="115750" cy="6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2707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2182"/>
                      </a:lnTo>
                      <a:cubicBezTo>
                        <a:pt x="1" y="2472"/>
                        <a:pt x="235" y="2706"/>
                        <a:pt x="525" y="2706"/>
                      </a:cubicBezTo>
                      <a:lnTo>
                        <a:pt x="4105" y="2706"/>
                      </a:lnTo>
                      <a:cubicBezTo>
                        <a:pt x="4395" y="2706"/>
                        <a:pt x="4629" y="2472"/>
                        <a:pt x="4629" y="2182"/>
                      </a:cubicBezTo>
                      <a:lnTo>
                        <a:pt x="4629" y="522"/>
                      </a:lnTo>
                      <a:cubicBezTo>
                        <a:pt x="4629" y="232"/>
                        <a:pt x="4395" y="0"/>
                        <a:pt x="410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3" name="Google Shape;4803;p20"/>
                <p:cNvSpPr/>
                <p:nvPr/>
              </p:nvSpPr>
              <p:spPr>
                <a:xfrm>
                  <a:off x="5078950" y="3079950"/>
                  <a:ext cx="95100" cy="4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882" extrusionOk="0">
                      <a:moveTo>
                        <a:pt x="523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1360"/>
                      </a:lnTo>
                      <a:cubicBezTo>
                        <a:pt x="1" y="1647"/>
                        <a:pt x="232" y="1881"/>
                        <a:pt x="523" y="1881"/>
                      </a:cubicBezTo>
                      <a:lnTo>
                        <a:pt x="3282" y="1881"/>
                      </a:lnTo>
                      <a:cubicBezTo>
                        <a:pt x="3572" y="1881"/>
                        <a:pt x="3803" y="1647"/>
                        <a:pt x="3803" y="1360"/>
                      </a:cubicBezTo>
                      <a:lnTo>
                        <a:pt x="3803" y="525"/>
                      </a:lnTo>
                      <a:cubicBezTo>
                        <a:pt x="3803" y="235"/>
                        <a:pt x="3572" y="1"/>
                        <a:pt x="328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4" name="Google Shape;4804;p20"/>
                <p:cNvSpPr/>
                <p:nvPr/>
              </p:nvSpPr>
              <p:spPr>
                <a:xfrm>
                  <a:off x="4679050" y="2930500"/>
                  <a:ext cx="13050" cy="1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" h="517" extrusionOk="0">
                      <a:moveTo>
                        <a:pt x="250" y="0"/>
                      </a:moveTo>
                      <a:cubicBezTo>
                        <a:pt x="112" y="0"/>
                        <a:pt x="0" y="118"/>
                        <a:pt x="0" y="257"/>
                      </a:cubicBezTo>
                      <a:cubicBezTo>
                        <a:pt x="0" y="399"/>
                        <a:pt x="117" y="517"/>
                        <a:pt x="260" y="517"/>
                      </a:cubicBezTo>
                      <a:cubicBezTo>
                        <a:pt x="405" y="517"/>
                        <a:pt x="522" y="399"/>
                        <a:pt x="522" y="257"/>
                      </a:cubicBezTo>
                      <a:cubicBezTo>
                        <a:pt x="522" y="115"/>
                        <a:pt x="405" y="0"/>
                        <a:pt x="260" y="0"/>
                      </a:cubicBezTo>
                      <a:cubicBezTo>
                        <a:pt x="256" y="0"/>
                        <a:pt x="253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5" name="Google Shape;4805;p20"/>
                <p:cNvSpPr/>
                <p:nvPr/>
              </p:nvSpPr>
              <p:spPr>
                <a:xfrm>
                  <a:off x="4588225" y="2942425"/>
                  <a:ext cx="194700" cy="9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8" h="3642" extrusionOk="0">
                      <a:moveTo>
                        <a:pt x="3893" y="0"/>
                      </a:moveTo>
                      <a:cubicBezTo>
                        <a:pt x="1825" y="0"/>
                        <a:pt x="138" y="1607"/>
                        <a:pt x="1" y="3641"/>
                      </a:cubicBezTo>
                      <a:lnTo>
                        <a:pt x="7787" y="3641"/>
                      </a:lnTo>
                      <a:cubicBezTo>
                        <a:pt x="7653" y="1607"/>
                        <a:pt x="5963" y="0"/>
                        <a:pt x="389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6" name="Google Shape;4806;p20"/>
                <p:cNvSpPr/>
                <p:nvPr/>
              </p:nvSpPr>
              <p:spPr>
                <a:xfrm>
                  <a:off x="4635600" y="2942350"/>
                  <a:ext cx="147250" cy="9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0" h="3645" extrusionOk="0">
                      <a:moveTo>
                        <a:pt x="1998" y="1"/>
                      </a:moveTo>
                      <a:cubicBezTo>
                        <a:pt x="1267" y="1"/>
                        <a:pt x="583" y="202"/>
                        <a:pt x="0" y="550"/>
                      </a:cubicBezTo>
                      <a:cubicBezTo>
                        <a:pt x="101" y="1426"/>
                        <a:pt x="1032" y="2486"/>
                        <a:pt x="2413" y="3187"/>
                      </a:cubicBezTo>
                      <a:cubicBezTo>
                        <a:pt x="2798" y="3382"/>
                        <a:pt x="3189" y="3535"/>
                        <a:pt x="3566" y="3644"/>
                      </a:cubicBezTo>
                      <a:lnTo>
                        <a:pt x="5889" y="3644"/>
                      </a:lnTo>
                      <a:cubicBezTo>
                        <a:pt x="5756" y="1608"/>
                        <a:pt x="4065" y="1"/>
                        <a:pt x="1998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7" name="Google Shape;4807;p20"/>
                <p:cNvSpPr/>
                <p:nvPr/>
              </p:nvSpPr>
              <p:spPr>
                <a:xfrm>
                  <a:off x="4583425" y="3031425"/>
                  <a:ext cx="206675" cy="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7" h="377" extrusionOk="0">
                      <a:moveTo>
                        <a:pt x="0" y="0"/>
                      </a:moveTo>
                      <a:lnTo>
                        <a:pt x="293" y="377"/>
                      </a:lnTo>
                      <a:lnTo>
                        <a:pt x="7862" y="377"/>
                      </a:lnTo>
                      <a:lnTo>
                        <a:pt x="826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8" name="Google Shape;4808;p20"/>
                <p:cNvSpPr/>
                <p:nvPr/>
              </p:nvSpPr>
              <p:spPr>
                <a:xfrm>
                  <a:off x="4579100" y="3029325"/>
                  <a:ext cx="211550" cy="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2" h="152" extrusionOk="0">
                      <a:moveTo>
                        <a:pt x="0" y="1"/>
                      </a:moveTo>
                      <a:lnTo>
                        <a:pt x="0" y="151"/>
                      </a:lnTo>
                      <a:lnTo>
                        <a:pt x="8462" y="151"/>
                      </a:lnTo>
                      <a:lnTo>
                        <a:pt x="846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9" name="Google Shape;4809;p20"/>
                <p:cNvSpPr/>
                <p:nvPr/>
              </p:nvSpPr>
              <p:spPr>
                <a:xfrm>
                  <a:off x="4691050" y="2946325"/>
                  <a:ext cx="81475" cy="6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9" h="2453" extrusionOk="0">
                      <a:moveTo>
                        <a:pt x="22" y="1"/>
                      </a:moveTo>
                      <a:lnTo>
                        <a:pt x="22" y="1"/>
                      </a:lnTo>
                      <a:cubicBezTo>
                        <a:pt x="0" y="402"/>
                        <a:pt x="569" y="1103"/>
                        <a:pt x="1431" y="1691"/>
                      </a:cubicBezTo>
                      <a:cubicBezTo>
                        <a:pt x="2123" y="2166"/>
                        <a:pt x="2818" y="2445"/>
                        <a:pt x="3259" y="2453"/>
                      </a:cubicBezTo>
                      <a:cubicBezTo>
                        <a:pt x="2787" y="1086"/>
                        <a:pt x="1523" y="84"/>
                        <a:pt x="2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0" name="Google Shape;4810;p20"/>
                <p:cNvSpPr/>
                <p:nvPr/>
              </p:nvSpPr>
              <p:spPr>
                <a:xfrm>
                  <a:off x="4291900" y="3101725"/>
                  <a:ext cx="56025" cy="16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1" h="6599" extrusionOk="0">
                      <a:moveTo>
                        <a:pt x="0" y="0"/>
                      </a:moveTo>
                      <a:lnTo>
                        <a:pt x="837" y="6598"/>
                      </a:lnTo>
                      <a:lnTo>
                        <a:pt x="993" y="6598"/>
                      </a:lnTo>
                      <a:lnTo>
                        <a:pt x="22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1" name="Google Shape;4811;p20"/>
                <p:cNvSpPr/>
                <p:nvPr/>
              </p:nvSpPr>
              <p:spPr>
                <a:xfrm>
                  <a:off x="4333725" y="3101225"/>
                  <a:ext cx="56050" cy="16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2" h="6655" extrusionOk="0">
                      <a:moveTo>
                        <a:pt x="1" y="1"/>
                      </a:moveTo>
                      <a:lnTo>
                        <a:pt x="687" y="6654"/>
                      </a:lnTo>
                      <a:lnTo>
                        <a:pt x="846" y="6654"/>
                      </a:lnTo>
                      <a:lnTo>
                        <a:pt x="224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2" name="Google Shape;4812;p20"/>
                <p:cNvSpPr/>
                <p:nvPr/>
              </p:nvSpPr>
              <p:spPr>
                <a:xfrm>
                  <a:off x="5195775" y="3102900"/>
                  <a:ext cx="53250" cy="16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0" h="6552" extrusionOk="0">
                      <a:moveTo>
                        <a:pt x="1" y="1"/>
                      </a:moveTo>
                      <a:lnTo>
                        <a:pt x="994" y="6551"/>
                      </a:lnTo>
                      <a:lnTo>
                        <a:pt x="1159" y="6551"/>
                      </a:lnTo>
                      <a:lnTo>
                        <a:pt x="21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3" name="Google Shape;4813;p20"/>
                <p:cNvSpPr/>
                <p:nvPr/>
              </p:nvSpPr>
              <p:spPr>
                <a:xfrm>
                  <a:off x="5150450" y="3102500"/>
                  <a:ext cx="45350" cy="1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4" h="6568" extrusionOk="0">
                      <a:moveTo>
                        <a:pt x="0" y="0"/>
                      </a:moveTo>
                      <a:lnTo>
                        <a:pt x="1150" y="6567"/>
                      </a:lnTo>
                      <a:lnTo>
                        <a:pt x="1317" y="6567"/>
                      </a:lnTo>
                      <a:lnTo>
                        <a:pt x="181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4" name="Google Shape;4814;p20"/>
                <p:cNvSpPr/>
                <p:nvPr/>
              </p:nvSpPr>
              <p:spPr>
                <a:xfrm>
                  <a:off x="4269425" y="3037350"/>
                  <a:ext cx="994725" cy="16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89" h="6424" extrusionOk="0">
                      <a:moveTo>
                        <a:pt x="640" y="0"/>
                      </a:moveTo>
                      <a:cubicBezTo>
                        <a:pt x="285" y="0"/>
                        <a:pt x="1" y="302"/>
                        <a:pt x="34" y="653"/>
                      </a:cubicBezTo>
                      <a:lnTo>
                        <a:pt x="511" y="6191"/>
                      </a:lnTo>
                      <a:cubicBezTo>
                        <a:pt x="3091" y="6362"/>
                        <a:pt x="5655" y="6423"/>
                        <a:pt x="8234" y="6423"/>
                      </a:cubicBezTo>
                      <a:cubicBezTo>
                        <a:pt x="14829" y="6423"/>
                        <a:pt x="21529" y="6022"/>
                        <a:pt x="28882" y="6022"/>
                      </a:cubicBezTo>
                      <a:cubicBezTo>
                        <a:pt x="32216" y="6022"/>
                        <a:pt x="35684" y="6104"/>
                        <a:pt x="39337" y="6344"/>
                      </a:cubicBezTo>
                      <a:lnTo>
                        <a:pt x="39761" y="645"/>
                      </a:lnTo>
                      <a:cubicBezTo>
                        <a:pt x="39789" y="296"/>
                        <a:pt x="39510" y="0"/>
                        <a:pt x="391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5" name="Google Shape;4815;p20"/>
                <p:cNvSpPr/>
                <p:nvPr/>
              </p:nvSpPr>
              <p:spPr>
                <a:xfrm>
                  <a:off x="4273325" y="3037350"/>
                  <a:ext cx="990825" cy="15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3" h="6345" extrusionOk="0">
                      <a:moveTo>
                        <a:pt x="484" y="0"/>
                      </a:moveTo>
                      <a:cubicBezTo>
                        <a:pt x="286" y="0"/>
                        <a:pt x="110" y="95"/>
                        <a:pt x="1" y="237"/>
                      </a:cubicBezTo>
                      <a:lnTo>
                        <a:pt x="35875" y="237"/>
                      </a:lnTo>
                      <a:cubicBezTo>
                        <a:pt x="36232" y="237"/>
                        <a:pt x="36511" y="553"/>
                        <a:pt x="36483" y="918"/>
                      </a:cubicBezTo>
                      <a:lnTo>
                        <a:pt x="36112" y="6177"/>
                      </a:lnTo>
                      <a:cubicBezTo>
                        <a:pt x="37125" y="6222"/>
                        <a:pt x="38146" y="6275"/>
                        <a:pt x="39184" y="6344"/>
                      </a:cubicBezTo>
                      <a:lnTo>
                        <a:pt x="39608" y="645"/>
                      </a:lnTo>
                      <a:cubicBezTo>
                        <a:pt x="39633" y="296"/>
                        <a:pt x="39354" y="0"/>
                        <a:pt x="3899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6" name="Google Shape;4816;p20"/>
                <p:cNvSpPr/>
                <p:nvPr/>
              </p:nvSpPr>
              <p:spPr>
                <a:xfrm>
                  <a:off x="4282625" y="3051925"/>
                  <a:ext cx="8324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7" h="5839" extrusionOk="0">
                      <a:moveTo>
                        <a:pt x="13838" y="0"/>
                      </a:moveTo>
                      <a:cubicBezTo>
                        <a:pt x="6959" y="0"/>
                        <a:pt x="1545" y="3843"/>
                        <a:pt x="0" y="5608"/>
                      </a:cubicBezTo>
                      <a:cubicBezTo>
                        <a:pt x="2575" y="5778"/>
                        <a:pt x="5134" y="5839"/>
                        <a:pt x="7708" y="5839"/>
                      </a:cubicBezTo>
                      <a:cubicBezTo>
                        <a:pt x="14289" y="5839"/>
                        <a:pt x="20976" y="5440"/>
                        <a:pt x="28312" y="5440"/>
                      </a:cubicBezTo>
                      <a:cubicBezTo>
                        <a:pt x="29940" y="5440"/>
                        <a:pt x="31599" y="5459"/>
                        <a:pt x="33296" y="5507"/>
                      </a:cubicBezTo>
                      <a:cubicBezTo>
                        <a:pt x="20974" y="3225"/>
                        <a:pt x="20416" y="0"/>
                        <a:pt x="13846" y="0"/>
                      </a:cubicBezTo>
                      <a:cubicBezTo>
                        <a:pt x="13843" y="0"/>
                        <a:pt x="13841" y="0"/>
                        <a:pt x="138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7" name="Google Shape;4817;p20"/>
                <p:cNvSpPr/>
                <p:nvPr/>
              </p:nvSpPr>
              <p:spPr>
                <a:xfrm>
                  <a:off x="4277950" y="3129150"/>
                  <a:ext cx="981675" cy="2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7" h="1190" extrusionOk="0">
                      <a:moveTo>
                        <a:pt x="29089" y="1"/>
                      </a:moveTo>
                      <a:cubicBezTo>
                        <a:pt x="21322" y="1"/>
                        <a:pt x="14245" y="421"/>
                        <a:pt x="7281" y="421"/>
                      </a:cubicBezTo>
                      <a:cubicBezTo>
                        <a:pt x="4849" y="421"/>
                        <a:pt x="2430" y="370"/>
                        <a:pt x="0" y="231"/>
                      </a:cubicBezTo>
                      <a:lnTo>
                        <a:pt x="0" y="231"/>
                      </a:lnTo>
                      <a:lnTo>
                        <a:pt x="61" y="957"/>
                      </a:lnTo>
                      <a:cubicBezTo>
                        <a:pt x="2662" y="1128"/>
                        <a:pt x="5246" y="1189"/>
                        <a:pt x="7847" y="1189"/>
                      </a:cubicBezTo>
                      <a:cubicBezTo>
                        <a:pt x="14494" y="1189"/>
                        <a:pt x="21248" y="787"/>
                        <a:pt x="28661" y="787"/>
                      </a:cubicBezTo>
                      <a:cubicBezTo>
                        <a:pt x="32022" y="787"/>
                        <a:pt x="35519" y="870"/>
                        <a:pt x="39202" y="1110"/>
                      </a:cubicBezTo>
                      <a:lnTo>
                        <a:pt x="39266" y="284"/>
                      </a:lnTo>
                      <a:cubicBezTo>
                        <a:pt x="35724" y="75"/>
                        <a:pt x="32346" y="1"/>
                        <a:pt x="2908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8" name="Google Shape;4818;p20"/>
                <p:cNvSpPr/>
                <p:nvPr/>
              </p:nvSpPr>
              <p:spPr>
                <a:xfrm>
                  <a:off x="5177800" y="3132550"/>
                  <a:ext cx="81825" cy="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" h="980" extrusionOk="0">
                      <a:moveTo>
                        <a:pt x="78" y="0"/>
                      </a:moveTo>
                      <a:lnTo>
                        <a:pt x="0" y="807"/>
                      </a:lnTo>
                      <a:cubicBezTo>
                        <a:pt x="1055" y="851"/>
                        <a:pt x="2120" y="907"/>
                        <a:pt x="3208" y="980"/>
                      </a:cubicBezTo>
                      <a:lnTo>
                        <a:pt x="3272" y="154"/>
                      </a:lnTo>
                      <a:cubicBezTo>
                        <a:pt x="2190" y="87"/>
                        <a:pt x="1127" y="39"/>
                        <a:pt x="7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9" name="Google Shape;4819;p20"/>
                <p:cNvSpPr/>
                <p:nvPr/>
              </p:nvSpPr>
              <p:spPr>
                <a:xfrm>
                  <a:off x="4927050" y="2829725"/>
                  <a:ext cx="18500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189" extrusionOk="0">
                      <a:moveTo>
                        <a:pt x="408" y="0"/>
                      </a:moveTo>
                      <a:lnTo>
                        <a:pt x="408" y="0"/>
                      </a:lnTo>
                      <a:cubicBezTo>
                        <a:pt x="218" y="368"/>
                        <a:pt x="1" y="1189"/>
                        <a:pt x="419" y="1189"/>
                      </a:cubicBezTo>
                      <a:cubicBezTo>
                        <a:pt x="623" y="1189"/>
                        <a:pt x="740" y="1046"/>
                        <a:pt x="698" y="689"/>
                      </a:cubicBezTo>
                      <a:cubicBezTo>
                        <a:pt x="659" y="338"/>
                        <a:pt x="408" y="0"/>
                        <a:pt x="408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0" name="Google Shape;4820;p20"/>
                <p:cNvSpPr/>
                <p:nvPr/>
              </p:nvSpPr>
              <p:spPr>
                <a:xfrm>
                  <a:off x="4972250" y="2861875"/>
                  <a:ext cx="1557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989" extrusionOk="0">
                      <a:moveTo>
                        <a:pt x="240" y="0"/>
                      </a:moveTo>
                      <a:lnTo>
                        <a:pt x="240" y="0"/>
                      </a:lnTo>
                      <a:cubicBezTo>
                        <a:pt x="65" y="299"/>
                        <a:pt x="0" y="826"/>
                        <a:pt x="246" y="968"/>
                      </a:cubicBezTo>
                      <a:cubicBezTo>
                        <a:pt x="270" y="982"/>
                        <a:pt x="295" y="988"/>
                        <a:pt x="321" y="988"/>
                      </a:cubicBezTo>
                      <a:cubicBezTo>
                        <a:pt x="468" y="988"/>
                        <a:pt x="622" y="782"/>
                        <a:pt x="494" y="564"/>
                      </a:cubicBezTo>
                      <a:cubicBezTo>
                        <a:pt x="299" y="226"/>
                        <a:pt x="240" y="0"/>
                        <a:pt x="240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1" name="Google Shape;4821;p20"/>
                <p:cNvSpPr/>
                <p:nvPr/>
              </p:nvSpPr>
              <p:spPr>
                <a:xfrm>
                  <a:off x="4932700" y="2843450"/>
                  <a:ext cx="922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646" extrusionOk="0">
                      <a:moveTo>
                        <a:pt x="204" y="1"/>
                      </a:moveTo>
                      <a:cubicBezTo>
                        <a:pt x="107" y="204"/>
                        <a:pt x="1" y="645"/>
                        <a:pt x="207" y="645"/>
                      </a:cubicBezTo>
                      <a:cubicBezTo>
                        <a:pt x="308" y="645"/>
                        <a:pt x="369" y="570"/>
                        <a:pt x="347" y="377"/>
                      </a:cubicBezTo>
                      <a:cubicBezTo>
                        <a:pt x="327" y="185"/>
                        <a:pt x="204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2" name="Google Shape;4822;p20"/>
                <p:cNvSpPr/>
                <p:nvPr/>
              </p:nvSpPr>
              <p:spPr>
                <a:xfrm>
                  <a:off x="4888975" y="2847500"/>
                  <a:ext cx="1900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" h="1346" extrusionOk="0">
                      <a:moveTo>
                        <a:pt x="293" y="1"/>
                      </a:moveTo>
                      <a:cubicBezTo>
                        <a:pt x="293" y="1"/>
                        <a:pt x="405" y="246"/>
                        <a:pt x="243" y="536"/>
                      </a:cubicBezTo>
                      <a:cubicBezTo>
                        <a:pt x="81" y="824"/>
                        <a:pt x="0" y="1192"/>
                        <a:pt x="397" y="1345"/>
                      </a:cubicBezTo>
                      <a:cubicBezTo>
                        <a:pt x="397" y="1345"/>
                        <a:pt x="759" y="1222"/>
                        <a:pt x="709" y="720"/>
                      </a:cubicBezTo>
                      <a:cubicBezTo>
                        <a:pt x="653" y="215"/>
                        <a:pt x="294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3" name="Google Shape;4823;p20"/>
                <p:cNvSpPr/>
                <p:nvPr/>
              </p:nvSpPr>
              <p:spPr>
                <a:xfrm>
                  <a:off x="4969325" y="2889150"/>
                  <a:ext cx="187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2138" extrusionOk="0">
                      <a:moveTo>
                        <a:pt x="363" y="1"/>
                      </a:moveTo>
                      <a:cubicBezTo>
                        <a:pt x="282" y="1"/>
                        <a:pt x="163" y="91"/>
                        <a:pt x="106" y="181"/>
                      </a:cubicBezTo>
                      <a:cubicBezTo>
                        <a:pt x="0" y="340"/>
                        <a:pt x="76" y="2137"/>
                        <a:pt x="76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51" y="1133"/>
                        <a:pt x="745" y="388"/>
                      </a:cubicBezTo>
                      <a:cubicBezTo>
                        <a:pt x="737" y="268"/>
                        <a:pt x="489" y="28"/>
                        <a:pt x="383" y="3"/>
                      </a:cubicBezTo>
                      <a:cubicBezTo>
                        <a:pt x="376" y="2"/>
                        <a:pt x="370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4" name="Google Shape;4824;p20"/>
                <p:cNvSpPr/>
                <p:nvPr/>
              </p:nvSpPr>
              <p:spPr>
                <a:xfrm>
                  <a:off x="497015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cubicBezTo>
                        <a:pt x="1" y="581"/>
                        <a:pt x="37" y="1510"/>
                        <a:pt x="37" y="1510"/>
                      </a:cubicBezTo>
                      <a:lnTo>
                        <a:pt x="690" y="1510"/>
                      </a:lnTo>
                      <a:cubicBezTo>
                        <a:pt x="690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2" y="1005"/>
                        <a:pt x="573" y="1044"/>
                        <a:pt x="503" y="1044"/>
                      </a:cubicBezTo>
                      <a:cubicBezTo>
                        <a:pt x="269" y="1044"/>
                        <a:pt x="73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5" name="Google Shape;4825;p20"/>
                <p:cNvSpPr/>
                <p:nvPr/>
              </p:nvSpPr>
              <p:spPr>
                <a:xfrm>
                  <a:off x="4890150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4" y="0"/>
                      </a:moveTo>
                      <a:cubicBezTo>
                        <a:pt x="530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6" y="1338"/>
                        <a:pt x="20" y="2463"/>
                        <a:pt x="20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62" y="206"/>
                      </a:cubicBezTo>
                      <a:cubicBezTo>
                        <a:pt x="652" y="118"/>
                        <a:pt x="657" y="0"/>
                        <a:pt x="564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6" name="Google Shape;4826;p20"/>
                <p:cNvSpPr/>
                <p:nvPr/>
              </p:nvSpPr>
              <p:spPr>
                <a:xfrm>
                  <a:off x="4890375" y="2898900"/>
                  <a:ext cx="176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0" y="553"/>
                        <a:pt x="433" y="955"/>
                        <a:pt x="212" y="955"/>
                      </a:cubicBezTo>
                      <a:cubicBezTo>
                        <a:pt x="137" y="955"/>
                        <a:pt x="62" y="907"/>
                        <a:pt x="0" y="821"/>
                      </a:cubicBezTo>
                      <a:lnTo>
                        <a:pt x="0" y="821"/>
                      </a:lnTo>
                      <a:cubicBezTo>
                        <a:pt x="6" y="1301"/>
                        <a:pt x="11" y="1778"/>
                        <a:pt x="11" y="1778"/>
                      </a:cubicBezTo>
                      <a:lnTo>
                        <a:pt x="661" y="1778"/>
                      </a:lnTo>
                      <a:cubicBezTo>
                        <a:pt x="661" y="1778"/>
                        <a:pt x="703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7" name="Google Shape;4827;p20"/>
                <p:cNvSpPr/>
                <p:nvPr/>
              </p:nvSpPr>
              <p:spPr>
                <a:xfrm>
                  <a:off x="4928100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3" y="0"/>
                        <a:pt x="1" y="145"/>
                        <a:pt x="3" y="274"/>
                      </a:cubicBezTo>
                      <a:cubicBezTo>
                        <a:pt x="9" y="810"/>
                        <a:pt x="95" y="3240"/>
                        <a:pt x="95" y="3240"/>
                      </a:cubicBezTo>
                      <a:lnTo>
                        <a:pt x="748" y="3240"/>
                      </a:lnTo>
                      <a:cubicBezTo>
                        <a:pt x="748" y="3240"/>
                        <a:pt x="868" y="908"/>
                        <a:pt x="796" y="297"/>
                      </a:cubicBezTo>
                      <a:cubicBezTo>
                        <a:pt x="779" y="180"/>
                        <a:pt x="796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8" name="Google Shape;4828;p20"/>
                <p:cNvSpPr/>
                <p:nvPr/>
              </p:nvSpPr>
              <p:spPr>
                <a:xfrm>
                  <a:off x="4928175" y="2864650"/>
                  <a:ext cx="20175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3148" extrusionOk="0">
                      <a:moveTo>
                        <a:pt x="65" y="1"/>
                      </a:moveTo>
                      <a:lnTo>
                        <a:pt x="65" y="1"/>
                      </a:ln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2" y="3148"/>
                        <a:pt x="92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7" y="1577"/>
                      </a:cubicBezTo>
                      <a:lnTo>
                        <a:pt x="807" y="1577"/>
                      </a:lnTo>
                      <a:cubicBezTo>
                        <a:pt x="723" y="2001"/>
                        <a:pt x="609" y="2275"/>
                        <a:pt x="480" y="2275"/>
                      </a:cubicBezTo>
                      <a:cubicBezTo>
                        <a:pt x="246" y="2275"/>
                        <a:pt x="56" y="1401"/>
                        <a:pt x="56" y="327"/>
                      </a:cubicBezTo>
                      <a:cubicBezTo>
                        <a:pt x="56" y="216"/>
                        <a:pt x="62" y="107"/>
                        <a:pt x="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9" name="Google Shape;4829;p20"/>
                <p:cNvSpPr/>
                <p:nvPr/>
              </p:nvSpPr>
              <p:spPr>
                <a:xfrm>
                  <a:off x="4900750" y="3027800"/>
                  <a:ext cx="77100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4" h="400" extrusionOk="0">
                      <a:moveTo>
                        <a:pt x="1541" y="0"/>
                      </a:moveTo>
                      <a:cubicBezTo>
                        <a:pt x="721" y="0"/>
                        <a:pt x="51" y="176"/>
                        <a:pt x="1" y="399"/>
                      </a:cubicBezTo>
                      <a:lnTo>
                        <a:pt x="3084" y="399"/>
                      </a:lnTo>
                      <a:cubicBezTo>
                        <a:pt x="3033" y="176"/>
                        <a:pt x="2364" y="0"/>
                        <a:pt x="15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0" name="Google Shape;4830;p20"/>
                <p:cNvSpPr/>
                <p:nvPr/>
              </p:nvSpPr>
              <p:spPr>
                <a:xfrm>
                  <a:off x="493585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89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1" name="Google Shape;4831;p20"/>
                <p:cNvSpPr/>
                <p:nvPr/>
              </p:nvSpPr>
              <p:spPr>
                <a:xfrm>
                  <a:off x="489665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2" name="Google Shape;4832;p20"/>
                <p:cNvSpPr/>
                <p:nvPr/>
              </p:nvSpPr>
              <p:spPr>
                <a:xfrm>
                  <a:off x="489665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0" y="1"/>
                      </a:moveTo>
                      <a:lnTo>
                        <a:pt x="0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3" name="Google Shape;4833;p20"/>
                <p:cNvSpPr/>
                <p:nvPr/>
              </p:nvSpPr>
              <p:spPr>
                <a:xfrm>
                  <a:off x="4930475" y="3019975"/>
                  <a:ext cx="17600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699" extrusionOk="0">
                      <a:moveTo>
                        <a:pt x="352" y="1"/>
                      </a:moveTo>
                      <a:cubicBezTo>
                        <a:pt x="157" y="1"/>
                        <a:pt x="0" y="157"/>
                        <a:pt x="0" y="349"/>
                      </a:cubicBezTo>
                      <a:cubicBezTo>
                        <a:pt x="0" y="542"/>
                        <a:pt x="157" y="698"/>
                        <a:pt x="352" y="698"/>
                      </a:cubicBezTo>
                      <a:cubicBezTo>
                        <a:pt x="547" y="698"/>
                        <a:pt x="703" y="542"/>
                        <a:pt x="703" y="349"/>
                      </a:cubicBezTo>
                      <a:cubicBezTo>
                        <a:pt x="703" y="157"/>
                        <a:pt x="547" y="1"/>
                        <a:pt x="3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4" name="Google Shape;4834;p20"/>
                <p:cNvSpPr/>
                <p:nvPr/>
              </p:nvSpPr>
              <p:spPr>
                <a:xfrm>
                  <a:off x="4933050" y="2983575"/>
                  <a:ext cx="124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6" y="489"/>
                        <a:pt x="497" y="380"/>
                        <a:pt x="497" y="243"/>
                      </a:cubicBezTo>
                      <a:cubicBezTo>
                        <a:pt x="497" y="109"/>
                        <a:pt x="386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5" name="Google Shape;4835;p20"/>
                <p:cNvSpPr/>
                <p:nvPr/>
              </p:nvSpPr>
              <p:spPr>
                <a:xfrm>
                  <a:off x="4931300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3" y="1"/>
                        <a:pt x="1" y="142"/>
                        <a:pt x="1" y="316"/>
                      </a:cubicBezTo>
                      <a:cubicBezTo>
                        <a:pt x="1" y="489"/>
                        <a:pt x="146" y="628"/>
                        <a:pt x="322" y="628"/>
                      </a:cubicBezTo>
                      <a:cubicBezTo>
                        <a:pt x="500" y="628"/>
                        <a:pt x="643" y="489"/>
                        <a:pt x="643" y="316"/>
                      </a:cubicBezTo>
                      <a:cubicBezTo>
                        <a:pt x="643" y="140"/>
                        <a:pt x="500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6" name="Google Shape;4836;p20"/>
                <p:cNvSpPr/>
                <p:nvPr/>
              </p:nvSpPr>
              <p:spPr>
                <a:xfrm>
                  <a:off x="48864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0" y="1"/>
                      </a:moveTo>
                      <a:cubicBezTo>
                        <a:pt x="8" y="269"/>
                        <a:pt x="212" y="484"/>
                        <a:pt x="463" y="484"/>
                      </a:cubicBezTo>
                      <a:cubicBezTo>
                        <a:pt x="714" y="484"/>
                        <a:pt x="915" y="269"/>
                        <a:pt x="9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7" name="Google Shape;4837;p20"/>
                <p:cNvSpPr/>
                <p:nvPr/>
              </p:nvSpPr>
              <p:spPr>
                <a:xfrm>
                  <a:off x="4969100" y="2940600"/>
                  <a:ext cx="2320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8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8" name="Google Shape;4838;p20"/>
                <p:cNvSpPr/>
                <p:nvPr/>
              </p:nvSpPr>
              <p:spPr>
                <a:xfrm>
                  <a:off x="4927750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1" y="1"/>
                      </a:moveTo>
                      <a:cubicBezTo>
                        <a:pt x="12" y="269"/>
                        <a:pt x="213" y="484"/>
                        <a:pt x="464" y="484"/>
                      </a:cubicBezTo>
                      <a:cubicBezTo>
                        <a:pt x="715" y="484"/>
                        <a:pt x="918" y="269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9" name="Google Shape;4839;p20"/>
                <p:cNvSpPr/>
                <p:nvPr/>
              </p:nvSpPr>
              <p:spPr>
                <a:xfrm>
                  <a:off x="4894825" y="2868150"/>
                  <a:ext cx="757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00" extrusionOk="0">
                      <a:moveTo>
                        <a:pt x="168" y="0"/>
                      </a:moveTo>
                      <a:lnTo>
                        <a:pt x="168" y="0"/>
                      </a:lnTo>
                      <a:cubicBezTo>
                        <a:pt x="87" y="154"/>
                        <a:pt x="1" y="500"/>
                        <a:pt x="171" y="500"/>
                      </a:cubicBezTo>
                      <a:cubicBezTo>
                        <a:pt x="255" y="500"/>
                        <a:pt x="302" y="444"/>
                        <a:pt x="285" y="293"/>
                      </a:cubicBezTo>
                      <a:cubicBezTo>
                        <a:pt x="269" y="143"/>
                        <a:pt x="168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0" name="Google Shape;4840;p20"/>
                <p:cNvSpPr/>
                <p:nvPr/>
              </p:nvSpPr>
              <p:spPr>
                <a:xfrm>
                  <a:off x="497622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5" y="0"/>
                      </a:moveTo>
                      <a:lnTo>
                        <a:pt x="115" y="0"/>
                      </a:lnTo>
                      <a:cubicBezTo>
                        <a:pt x="56" y="126"/>
                        <a:pt x="1" y="399"/>
                        <a:pt x="134" y="399"/>
                      </a:cubicBezTo>
                      <a:cubicBezTo>
                        <a:pt x="196" y="399"/>
                        <a:pt x="232" y="352"/>
                        <a:pt x="218" y="232"/>
                      </a:cubicBezTo>
                      <a:cubicBezTo>
                        <a:pt x="199" y="115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1" name="Google Shape;4841;p20"/>
                <p:cNvSpPr/>
                <p:nvPr/>
              </p:nvSpPr>
              <p:spPr>
                <a:xfrm>
                  <a:off x="4934650" y="2984400"/>
                  <a:ext cx="9250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197" extrusionOk="0">
                      <a:moveTo>
                        <a:pt x="185" y="1"/>
                      </a:moveTo>
                      <a:cubicBezTo>
                        <a:pt x="84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4" y="149"/>
                        <a:pt x="310" y="168"/>
                        <a:pt x="366" y="196"/>
                      </a:cubicBezTo>
                      <a:cubicBezTo>
                        <a:pt x="366" y="191"/>
                        <a:pt x="369" y="185"/>
                        <a:pt x="369" y="182"/>
                      </a:cubicBezTo>
                      <a:cubicBezTo>
                        <a:pt x="369" y="82"/>
                        <a:pt x="285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2" name="Google Shape;4842;p20"/>
                <p:cNvSpPr/>
                <p:nvPr/>
              </p:nvSpPr>
              <p:spPr>
                <a:xfrm>
                  <a:off x="4458450" y="2829725"/>
                  <a:ext cx="18625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1189" extrusionOk="0">
                      <a:moveTo>
                        <a:pt x="407" y="0"/>
                      </a:moveTo>
                      <a:lnTo>
                        <a:pt x="407" y="0"/>
                      </a:lnTo>
                      <a:cubicBezTo>
                        <a:pt x="218" y="368"/>
                        <a:pt x="0" y="1189"/>
                        <a:pt x="419" y="1189"/>
                      </a:cubicBezTo>
                      <a:cubicBezTo>
                        <a:pt x="625" y="1189"/>
                        <a:pt x="745" y="1046"/>
                        <a:pt x="698" y="689"/>
                      </a:cubicBezTo>
                      <a:cubicBezTo>
                        <a:pt x="658" y="338"/>
                        <a:pt x="407" y="0"/>
                        <a:pt x="407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3" name="Google Shape;4843;p20"/>
                <p:cNvSpPr/>
                <p:nvPr/>
              </p:nvSpPr>
              <p:spPr>
                <a:xfrm>
                  <a:off x="4503700" y="2861875"/>
                  <a:ext cx="1552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" h="989" extrusionOk="0">
                      <a:moveTo>
                        <a:pt x="241" y="0"/>
                      </a:moveTo>
                      <a:cubicBezTo>
                        <a:pt x="68" y="299"/>
                        <a:pt x="1" y="826"/>
                        <a:pt x="249" y="968"/>
                      </a:cubicBezTo>
                      <a:cubicBezTo>
                        <a:pt x="272" y="982"/>
                        <a:pt x="297" y="988"/>
                        <a:pt x="323" y="988"/>
                      </a:cubicBezTo>
                      <a:cubicBezTo>
                        <a:pt x="467" y="988"/>
                        <a:pt x="621" y="782"/>
                        <a:pt x="497" y="564"/>
                      </a:cubicBezTo>
                      <a:cubicBezTo>
                        <a:pt x="299" y="226"/>
                        <a:pt x="241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4" name="Google Shape;4844;p20"/>
                <p:cNvSpPr/>
                <p:nvPr/>
              </p:nvSpPr>
              <p:spPr>
                <a:xfrm>
                  <a:off x="4464225" y="2843450"/>
                  <a:ext cx="917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646" extrusionOk="0">
                      <a:moveTo>
                        <a:pt x="202" y="1"/>
                      </a:moveTo>
                      <a:cubicBezTo>
                        <a:pt x="104" y="204"/>
                        <a:pt x="1" y="645"/>
                        <a:pt x="204" y="645"/>
                      </a:cubicBezTo>
                      <a:cubicBezTo>
                        <a:pt x="308" y="645"/>
                        <a:pt x="366" y="570"/>
                        <a:pt x="344" y="377"/>
                      </a:cubicBezTo>
                      <a:cubicBezTo>
                        <a:pt x="324" y="185"/>
                        <a:pt x="202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5" name="Google Shape;4845;p20"/>
                <p:cNvSpPr/>
                <p:nvPr/>
              </p:nvSpPr>
              <p:spPr>
                <a:xfrm>
                  <a:off x="4420350" y="2847500"/>
                  <a:ext cx="1915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6" h="1346" extrusionOk="0">
                      <a:moveTo>
                        <a:pt x="294" y="1"/>
                      </a:moveTo>
                      <a:cubicBezTo>
                        <a:pt x="294" y="1"/>
                        <a:pt x="408" y="252"/>
                        <a:pt x="246" y="536"/>
                      </a:cubicBezTo>
                      <a:cubicBezTo>
                        <a:pt x="82" y="824"/>
                        <a:pt x="1" y="1192"/>
                        <a:pt x="400" y="1345"/>
                      </a:cubicBezTo>
                      <a:cubicBezTo>
                        <a:pt x="400" y="1345"/>
                        <a:pt x="765" y="1222"/>
                        <a:pt x="709" y="720"/>
                      </a:cubicBezTo>
                      <a:cubicBezTo>
                        <a:pt x="654" y="215"/>
                        <a:pt x="294" y="1"/>
                        <a:pt x="294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6" name="Google Shape;4846;p20"/>
                <p:cNvSpPr/>
                <p:nvPr/>
              </p:nvSpPr>
              <p:spPr>
                <a:xfrm>
                  <a:off x="4500775" y="2889150"/>
                  <a:ext cx="187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2138" extrusionOk="0">
                      <a:moveTo>
                        <a:pt x="361" y="1"/>
                      </a:moveTo>
                      <a:cubicBezTo>
                        <a:pt x="279" y="1"/>
                        <a:pt x="163" y="91"/>
                        <a:pt x="104" y="181"/>
                      </a:cubicBezTo>
                      <a:cubicBezTo>
                        <a:pt x="1" y="340"/>
                        <a:pt x="73" y="2137"/>
                        <a:pt x="73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48" y="1133"/>
                        <a:pt x="743" y="388"/>
                      </a:cubicBezTo>
                      <a:cubicBezTo>
                        <a:pt x="740" y="268"/>
                        <a:pt x="492" y="28"/>
                        <a:pt x="380" y="3"/>
                      </a:cubicBezTo>
                      <a:cubicBezTo>
                        <a:pt x="374" y="2"/>
                        <a:pt x="36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7" name="Google Shape;4847;p20"/>
                <p:cNvSpPr/>
                <p:nvPr/>
              </p:nvSpPr>
              <p:spPr>
                <a:xfrm>
                  <a:off x="450160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lnTo>
                        <a:pt x="18" y="1"/>
                      </a:lnTo>
                      <a:cubicBezTo>
                        <a:pt x="1" y="581"/>
                        <a:pt x="40" y="1510"/>
                        <a:pt x="40" y="1510"/>
                      </a:cubicBezTo>
                      <a:lnTo>
                        <a:pt x="693" y="1510"/>
                      </a:lnTo>
                      <a:cubicBezTo>
                        <a:pt x="693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0" y="1005"/>
                        <a:pt x="573" y="1044"/>
                        <a:pt x="503" y="1044"/>
                      </a:cubicBezTo>
                      <a:cubicBezTo>
                        <a:pt x="269" y="1044"/>
                        <a:pt x="74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8" name="Google Shape;4848;p20"/>
                <p:cNvSpPr/>
                <p:nvPr/>
              </p:nvSpPr>
              <p:spPr>
                <a:xfrm>
                  <a:off x="4421675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2" y="0"/>
                      </a:moveTo>
                      <a:cubicBezTo>
                        <a:pt x="528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4" y="1338"/>
                        <a:pt x="18" y="2463"/>
                        <a:pt x="18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59" y="206"/>
                      </a:cubicBezTo>
                      <a:cubicBezTo>
                        <a:pt x="649" y="118"/>
                        <a:pt x="654" y="0"/>
                        <a:pt x="562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9" name="Google Shape;4849;p20"/>
                <p:cNvSpPr/>
                <p:nvPr/>
              </p:nvSpPr>
              <p:spPr>
                <a:xfrm>
                  <a:off x="4421825" y="2898900"/>
                  <a:ext cx="17675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3" y="553"/>
                        <a:pt x="433" y="955"/>
                        <a:pt x="215" y="955"/>
                      </a:cubicBezTo>
                      <a:cubicBezTo>
                        <a:pt x="137" y="955"/>
                        <a:pt x="65" y="907"/>
                        <a:pt x="0" y="821"/>
                      </a:cubicBezTo>
                      <a:lnTo>
                        <a:pt x="0" y="821"/>
                      </a:lnTo>
                      <a:cubicBezTo>
                        <a:pt x="9" y="1301"/>
                        <a:pt x="12" y="1778"/>
                        <a:pt x="12" y="1778"/>
                      </a:cubicBezTo>
                      <a:lnTo>
                        <a:pt x="664" y="1778"/>
                      </a:lnTo>
                      <a:cubicBezTo>
                        <a:pt x="664" y="1778"/>
                        <a:pt x="706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0" name="Google Shape;4850;p20"/>
                <p:cNvSpPr/>
                <p:nvPr/>
              </p:nvSpPr>
              <p:spPr>
                <a:xfrm>
                  <a:off x="4459625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0" y="0"/>
                        <a:pt x="1" y="145"/>
                        <a:pt x="3" y="274"/>
                      </a:cubicBezTo>
                      <a:cubicBezTo>
                        <a:pt x="6" y="810"/>
                        <a:pt x="93" y="3240"/>
                        <a:pt x="93" y="3240"/>
                      </a:cubicBezTo>
                      <a:lnTo>
                        <a:pt x="745" y="3240"/>
                      </a:lnTo>
                      <a:cubicBezTo>
                        <a:pt x="745" y="3240"/>
                        <a:pt x="868" y="908"/>
                        <a:pt x="796" y="297"/>
                      </a:cubicBezTo>
                      <a:cubicBezTo>
                        <a:pt x="776" y="180"/>
                        <a:pt x="790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1" name="Google Shape;4851;p20"/>
                <p:cNvSpPr/>
                <p:nvPr/>
              </p:nvSpPr>
              <p:spPr>
                <a:xfrm>
                  <a:off x="4459700" y="2864650"/>
                  <a:ext cx="20100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" h="3148" extrusionOk="0">
                      <a:moveTo>
                        <a:pt x="62" y="1"/>
                      </a:move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0" y="3148"/>
                        <a:pt x="90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4" y="1577"/>
                      </a:cubicBezTo>
                      <a:lnTo>
                        <a:pt x="804" y="1577"/>
                      </a:lnTo>
                      <a:cubicBezTo>
                        <a:pt x="723" y="2001"/>
                        <a:pt x="606" y="2275"/>
                        <a:pt x="477" y="2275"/>
                      </a:cubicBezTo>
                      <a:cubicBezTo>
                        <a:pt x="243" y="2275"/>
                        <a:pt x="56" y="1401"/>
                        <a:pt x="56" y="327"/>
                      </a:cubicBezTo>
                      <a:cubicBezTo>
                        <a:pt x="56" y="216"/>
                        <a:pt x="59" y="107"/>
                        <a:pt x="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2" name="Google Shape;4852;p20"/>
                <p:cNvSpPr/>
                <p:nvPr/>
              </p:nvSpPr>
              <p:spPr>
                <a:xfrm>
                  <a:off x="4432225" y="3027800"/>
                  <a:ext cx="7707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3" h="400" extrusionOk="0">
                      <a:moveTo>
                        <a:pt x="1543" y="0"/>
                      </a:moveTo>
                      <a:cubicBezTo>
                        <a:pt x="723" y="0"/>
                        <a:pt x="53" y="176"/>
                        <a:pt x="0" y="399"/>
                      </a:cubicBezTo>
                      <a:lnTo>
                        <a:pt x="3083" y="399"/>
                      </a:lnTo>
                      <a:cubicBezTo>
                        <a:pt x="3035" y="176"/>
                        <a:pt x="2363" y="0"/>
                        <a:pt x="15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3" name="Google Shape;4853;p20"/>
                <p:cNvSpPr/>
                <p:nvPr/>
              </p:nvSpPr>
              <p:spPr>
                <a:xfrm>
                  <a:off x="446730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90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4" name="Google Shape;4854;p20"/>
                <p:cNvSpPr/>
                <p:nvPr/>
              </p:nvSpPr>
              <p:spPr>
                <a:xfrm>
                  <a:off x="442810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1" y="1"/>
                      </a:moveTo>
                      <a:lnTo>
                        <a:pt x="1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5" name="Google Shape;4855;p20"/>
                <p:cNvSpPr/>
                <p:nvPr/>
              </p:nvSpPr>
              <p:spPr>
                <a:xfrm>
                  <a:off x="442810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1" y="1"/>
                      </a:moveTo>
                      <a:lnTo>
                        <a:pt x="1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6" name="Google Shape;4856;p20"/>
                <p:cNvSpPr/>
                <p:nvPr/>
              </p:nvSpPr>
              <p:spPr>
                <a:xfrm>
                  <a:off x="4461925" y="3019975"/>
                  <a:ext cx="17675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699" extrusionOk="0">
                      <a:moveTo>
                        <a:pt x="355" y="1"/>
                      </a:moveTo>
                      <a:cubicBezTo>
                        <a:pt x="160" y="1"/>
                        <a:pt x="1" y="157"/>
                        <a:pt x="1" y="349"/>
                      </a:cubicBezTo>
                      <a:cubicBezTo>
                        <a:pt x="1" y="542"/>
                        <a:pt x="160" y="698"/>
                        <a:pt x="355" y="698"/>
                      </a:cubicBezTo>
                      <a:cubicBezTo>
                        <a:pt x="547" y="698"/>
                        <a:pt x="706" y="542"/>
                        <a:pt x="706" y="349"/>
                      </a:cubicBezTo>
                      <a:cubicBezTo>
                        <a:pt x="706" y="157"/>
                        <a:pt x="547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7" name="Google Shape;4857;p20"/>
                <p:cNvSpPr/>
                <p:nvPr/>
              </p:nvSpPr>
              <p:spPr>
                <a:xfrm>
                  <a:off x="4464575" y="2983575"/>
                  <a:ext cx="12375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3" y="489"/>
                        <a:pt x="494" y="380"/>
                        <a:pt x="494" y="243"/>
                      </a:cubicBezTo>
                      <a:cubicBezTo>
                        <a:pt x="494" y="109"/>
                        <a:pt x="383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8" name="Google Shape;4858;p20"/>
                <p:cNvSpPr/>
                <p:nvPr/>
              </p:nvSpPr>
              <p:spPr>
                <a:xfrm>
                  <a:off x="4462825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0" y="1"/>
                        <a:pt x="1" y="142"/>
                        <a:pt x="1" y="316"/>
                      </a:cubicBezTo>
                      <a:cubicBezTo>
                        <a:pt x="1" y="489"/>
                        <a:pt x="143" y="628"/>
                        <a:pt x="322" y="628"/>
                      </a:cubicBezTo>
                      <a:cubicBezTo>
                        <a:pt x="497" y="628"/>
                        <a:pt x="643" y="489"/>
                        <a:pt x="643" y="316"/>
                      </a:cubicBezTo>
                      <a:cubicBezTo>
                        <a:pt x="643" y="140"/>
                        <a:pt x="497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9" name="Google Shape;4859;p20"/>
                <p:cNvSpPr/>
                <p:nvPr/>
              </p:nvSpPr>
              <p:spPr>
                <a:xfrm>
                  <a:off x="441792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0" name="Google Shape;4860;p20"/>
                <p:cNvSpPr/>
                <p:nvPr/>
              </p:nvSpPr>
              <p:spPr>
                <a:xfrm>
                  <a:off x="450057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1" name="Google Shape;4861;p20"/>
                <p:cNvSpPr/>
                <p:nvPr/>
              </p:nvSpPr>
              <p:spPr>
                <a:xfrm>
                  <a:off x="44592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2" name="Google Shape;4862;p20"/>
                <p:cNvSpPr/>
                <p:nvPr/>
              </p:nvSpPr>
              <p:spPr>
                <a:xfrm>
                  <a:off x="4426300" y="2868150"/>
                  <a:ext cx="762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500" extrusionOk="0">
                      <a:moveTo>
                        <a:pt x="167" y="0"/>
                      </a:moveTo>
                      <a:lnTo>
                        <a:pt x="167" y="0"/>
                      </a:lnTo>
                      <a:cubicBezTo>
                        <a:pt x="86" y="154"/>
                        <a:pt x="0" y="500"/>
                        <a:pt x="170" y="500"/>
                      </a:cubicBezTo>
                      <a:cubicBezTo>
                        <a:pt x="254" y="500"/>
                        <a:pt x="304" y="438"/>
                        <a:pt x="285" y="293"/>
                      </a:cubicBezTo>
                      <a:cubicBezTo>
                        <a:pt x="268" y="143"/>
                        <a:pt x="167" y="0"/>
                        <a:pt x="167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3" name="Google Shape;4863;p20"/>
                <p:cNvSpPr/>
                <p:nvPr/>
              </p:nvSpPr>
              <p:spPr>
                <a:xfrm>
                  <a:off x="450767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8" y="0"/>
                      </a:moveTo>
                      <a:lnTo>
                        <a:pt x="118" y="0"/>
                      </a:lnTo>
                      <a:cubicBezTo>
                        <a:pt x="59" y="126"/>
                        <a:pt x="1" y="399"/>
                        <a:pt x="135" y="399"/>
                      </a:cubicBezTo>
                      <a:cubicBezTo>
                        <a:pt x="199" y="399"/>
                        <a:pt x="232" y="352"/>
                        <a:pt x="218" y="232"/>
                      </a:cubicBezTo>
                      <a:cubicBezTo>
                        <a:pt x="202" y="115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4" name="Google Shape;4864;p20"/>
                <p:cNvSpPr/>
                <p:nvPr/>
              </p:nvSpPr>
              <p:spPr>
                <a:xfrm>
                  <a:off x="4466100" y="2984400"/>
                  <a:ext cx="93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197" extrusionOk="0">
                      <a:moveTo>
                        <a:pt x="188" y="1"/>
                      </a:moveTo>
                      <a:cubicBezTo>
                        <a:pt x="85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6" y="149"/>
                        <a:pt x="313" y="168"/>
                        <a:pt x="369" y="196"/>
                      </a:cubicBezTo>
                      <a:cubicBezTo>
                        <a:pt x="369" y="191"/>
                        <a:pt x="372" y="185"/>
                        <a:pt x="372" y="182"/>
                      </a:cubicBezTo>
                      <a:cubicBezTo>
                        <a:pt x="372" y="82"/>
                        <a:pt x="288" y="1"/>
                        <a:pt x="18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65" name="Google Shape;4865;p20"/>
              <p:cNvGrpSpPr/>
              <p:nvPr/>
            </p:nvGrpSpPr>
            <p:grpSpPr>
              <a:xfrm>
                <a:off x="7595442" y="1054762"/>
                <a:ext cx="1174460" cy="3004006"/>
                <a:chOff x="5680150" y="3821825"/>
                <a:chExt cx="305650" cy="781825"/>
              </a:xfrm>
            </p:grpSpPr>
            <p:sp>
              <p:nvSpPr>
                <p:cNvPr id="4866" name="Google Shape;4866;p20"/>
                <p:cNvSpPr/>
                <p:nvPr/>
              </p:nvSpPr>
              <p:spPr>
                <a:xfrm>
                  <a:off x="5728275" y="3861025"/>
                  <a:ext cx="217975" cy="6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9" h="24540" extrusionOk="0">
                      <a:moveTo>
                        <a:pt x="4358" y="1"/>
                      </a:moveTo>
                      <a:cubicBezTo>
                        <a:pt x="2325" y="1"/>
                        <a:pt x="1" y="2034"/>
                        <a:pt x="1" y="2034"/>
                      </a:cubicBezTo>
                      <a:lnTo>
                        <a:pt x="1" y="24540"/>
                      </a:lnTo>
                      <a:lnTo>
                        <a:pt x="8719" y="24540"/>
                      </a:lnTo>
                      <a:lnTo>
                        <a:pt x="8719" y="2034"/>
                      </a:lnTo>
                      <a:cubicBezTo>
                        <a:pt x="8719" y="2034"/>
                        <a:pt x="6392" y="1"/>
                        <a:pt x="43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7" name="Google Shape;4867;p20"/>
                <p:cNvSpPr/>
                <p:nvPr/>
              </p:nvSpPr>
              <p:spPr>
                <a:xfrm>
                  <a:off x="5737000" y="4221200"/>
                  <a:ext cx="200550" cy="2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2" h="9770" extrusionOk="0">
                      <a:moveTo>
                        <a:pt x="1" y="0"/>
                      </a:moveTo>
                      <a:lnTo>
                        <a:pt x="1" y="9770"/>
                      </a:lnTo>
                      <a:lnTo>
                        <a:pt x="8021" y="9770"/>
                      </a:lnTo>
                      <a:lnTo>
                        <a:pt x="8021" y="182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8" name="Google Shape;4868;p20"/>
                <p:cNvSpPr/>
                <p:nvPr/>
              </p:nvSpPr>
              <p:spPr>
                <a:xfrm>
                  <a:off x="5745725" y="3887950"/>
                  <a:ext cx="179400" cy="56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22718" extrusionOk="0">
                      <a:moveTo>
                        <a:pt x="3588" y="1"/>
                      </a:moveTo>
                      <a:cubicBezTo>
                        <a:pt x="1914" y="1"/>
                        <a:pt x="0" y="1881"/>
                        <a:pt x="0" y="1881"/>
                      </a:cubicBezTo>
                      <a:lnTo>
                        <a:pt x="0" y="22718"/>
                      </a:lnTo>
                      <a:lnTo>
                        <a:pt x="7173" y="22718"/>
                      </a:lnTo>
                      <a:lnTo>
                        <a:pt x="7176" y="1881"/>
                      </a:lnTo>
                      <a:cubicBezTo>
                        <a:pt x="7176" y="1881"/>
                        <a:pt x="5262" y="1"/>
                        <a:pt x="3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9" name="Google Shape;4869;p20"/>
                <p:cNvSpPr/>
                <p:nvPr/>
              </p:nvSpPr>
              <p:spPr>
                <a:xfrm>
                  <a:off x="5751850" y="3894575"/>
                  <a:ext cx="167075" cy="55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3" h="22185" extrusionOk="0">
                      <a:moveTo>
                        <a:pt x="3343" y="1"/>
                      </a:moveTo>
                      <a:cubicBezTo>
                        <a:pt x="1783" y="1"/>
                        <a:pt x="1" y="1839"/>
                        <a:pt x="1" y="1839"/>
                      </a:cubicBezTo>
                      <a:lnTo>
                        <a:pt x="1" y="22185"/>
                      </a:lnTo>
                      <a:lnTo>
                        <a:pt x="6680" y="22185"/>
                      </a:lnTo>
                      <a:lnTo>
                        <a:pt x="6682" y="1839"/>
                      </a:lnTo>
                      <a:cubicBezTo>
                        <a:pt x="6682" y="1839"/>
                        <a:pt x="4902" y="1"/>
                        <a:pt x="33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0" name="Google Shape;4870;p20"/>
                <p:cNvSpPr/>
                <p:nvPr/>
              </p:nvSpPr>
              <p:spPr>
                <a:xfrm>
                  <a:off x="5761550" y="4099425"/>
                  <a:ext cx="147750" cy="34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0" h="13777" extrusionOk="0">
                      <a:moveTo>
                        <a:pt x="2955" y="0"/>
                      </a:moveTo>
                      <a:cubicBezTo>
                        <a:pt x="1577" y="0"/>
                        <a:pt x="1" y="4899"/>
                        <a:pt x="1" y="4899"/>
                      </a:cubicBezTo>
                      <a:lnTo>
                        <a:pt x="1" y="13776"/>
                      </a:lnTo>
                      <a:lnTo>
                        <a:pt x="5909" y="13776"/>
                      </a:lnTo>
                      <a:lnTo>
                        <a:pt x="5909" y="4899"/>
                      </a:lnTo>
                      <a:cubicBezTo>
                        <a:pt x="5909" y="4896"/>
                        <a:pt x="4333" y="0"/>
                        <a:pt x="295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1" name="Google Shape;4871;p20"/>
                <p:cNvSpPr/>
                <p:nvPr/>
              </p:nvSpPr>
              <p:spPr>
                <a:xfrm>
                  <a:off x="5828500" y="3879850"/>
                  <a:ext cx="13775" cy="5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22568" extrusionOk="0">
                      <a:moveTo>
                        <a:pt x="1" y="1"/>
                      </a:moveTo>
                      <a:lnTo>
                        <a:pt x="1" y="22567"/>
                      </a:lnTo>
                      <a:lnTo>
                        <a:pt x="550" y="22567"/>
                      </a:lnTo>
                      <a:lnTo>
                        <a:pt x="5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2" name="Google Shape;4872;p20"/>
                <p:cNvSpPr/>
                <p:nvPr/>
              </p:nvSpPr>
              <p:spPr>
                <a:xfrm>
                  <a:off x="5828500" y="4241700"/>
                  <a:ext cx="13850" cy="2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8808" extrusionOk="0">
                      <a:moveTo>
                        <a:pt x="1" y="0"/>
                      </a:moveTo>
                      <a:lnTo>
                        <a:pt x="1" y="8791"/>
                      </a:lnTo>
                      <a:lnTo>
                        <a:pt x="553" y="8808"/>
                      </a:lnTo>
                      <a:lnTo>
                        <a:pt x="553" y="12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3" name="Google Shape;4873;p20"/>
                <p:cNvSpPr/>
                <p:nvPr/>
              </p:nvSpPr>
              <p:spPr>
                <a:xfrm>
                  <a:off x="5738400" y="393245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0"/>
                      </a:moveTo>
                      <a:lnTo>
                        <a:pt x="0" y="625"/>
                      </a:lnTo>
                      <a:lnTo>
                        <a:pt x="7762" y="625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4" name="Google Shape;4874;p20"/>
                <p:cNvSpPr/>
                <p:nvPr/>
              </p:nvSpPr>
              <p:spPr>
                <a:xfrm>
                  <a:off x="5738400" y="4117900"/>
                  <a:ext cx="1940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3" extrusionOk="0">
                      <a:moveTo>
                        <a:pt x="0" y="0"/>
                      </a:moveTo>
                      <a:lnTo>
                        <a:pt x="0" y="623"/>
                      </a:lnTo>
                      <a:lnTo>
                        <a:pt x="7762" y="623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5" name="Google Shape;4875;p20"/>
                <p:cNvSpPr/>
                <p:nvPr/>
              </p:nvSpPr>
              <p:spPr>
                <a:xfrm>
                  <a:off x="5738400" y="430320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1"/>
                      </a:moveTo>
                      <a:lnTo>
                        <a:pt x="0" y="626"/>
                      </a:lnTo>
                      <a:lnTo>
                        <a:pt x="7762" y="626"/>
                      </a:lnTo>
                      <a:lnTo>
                        <a:pt x="776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6" name="Google Shape;4876;p20"/>
                <p:cNvSpPr/>
                <p:nvPr/>
              </p:nvSpPr>
              <p:spPr>
                <a:xfrm>
                  <a:off x="5699050" y="4471500"/>
                  <a:ext cx="2542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0" h="774" extrusionOk="0">
                      <a:moveTo>
                        <a:pt x="1" y="1"/>
                      </a:moveTo>
                      <a:lnTo>
                        <a:pt x="1" y="773"/>
                      </a:lnTo>
                      <a:lnTo>
                        <a:pt x="10170" y="773"/>
                      </a:lnTo>
                      <a:lnTo>
                        <a:pt x="101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7" name="Google Shape;4877;p20"/>
                <p:cNvSpPr/>
                <p:nvPr/>
              </p:nvSpPr>
              <p:spPr>
                <a:xfrm>
                  <a:off x="5764550" y="4471500"/>
                  <a:ext cx="1357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774" extrusionOk="0">
                      <a:moveTo>
                        <a:pt x="1" y="1"/>
                      </a:moveTo>
                      <a:lnTo>
                        <a:pt x="497" y="773"/>
                      </a:lnTo>
                      <a:lnTo>
                        <a:pt x="4933" y="773"/>
                      </a:lnTo>
                      <a:lnTo>
                        <a:pt x="5429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8" name="Google Shape;4878;p20"/>
                <p:cNvSpPr/>
                <p:nvPr/>
              </p:nvSpPr>
              <p:spPr>
                <a:xfrm>
                  <a:off x="5682100" y="3821825"/>
                  <a:ext cx="152575" cy="50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3" h="20132" extrusionOk="0">
                      <a:moveTo>
                        <a:pt x="6101" y="1"/>
                      </a:moveTo>
                      <a:cubicBezTo>
                        <a:pt x="6035" y="1"/>
                        <a:pt x="2752" y="12"/>
                        <a:pt x="350" y="2157"/>
                      </a:cubicBezTo>
                      <a:cubicBezTo>
                        <a:pt x="350" y="2157"/>
                        <a:pt x="1" y="3251"/>
                        <a:pt x="517" y="20132"/>
                      </a:cubicBezTo>
                      <a:lnTo>
                        <a:pt x="737" y="20096"/>
                      </a:lnTo>
                      <a:cubicBezTo>
                        <a:pt x="1251" y="16310"/>
                        <a:pt x="6102" y="7709"/>
                        <a:pt x="6102" y="1"/>
                      </a:cubicBezTo>
                      <a:cubicBezTo>
                        <a:pt x="6102" y="1"/>
                        <a:pt x="6102" y="1"/>
                        <a:pt x="6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9" name="Google Shape;4879;p20"/>
                <p:cNvSpPr/>
                <p:nvPr/>
              </p:nvSpPr>
              <p:spPr>
                <a:xfrm>
                  <a:off x="5693700" y="3937475"/>
                  <a:ext cx="133225" cy="38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15506" extrusionOk="0">
                      <a:moveTo>
                        <a:pt x="5329" y="0"/>
                      </a:moveTo>
                      <a:lnTo>
                        <a:pt x="5329" y="0"/>
                      </a:lnTo>
                      <a:cubicBezTo>
                        <a:pt x="4172" y="3930"/>
                        <a:pt x="2149" y="8590"/>
                        <a:pt x="1325" y="8590"/>
                      </a:cubicBezTo>
                      <a:cubicBezTo>
                        <a:pt x="1324" y="8590"/>
                        <a:pt x="1323" y="8590"/>
                        <a:pt x="1323" y="8590"/>
                      </a:cubicBezTo>
                      <a:cubicBezTo>
                        <a:pt x="887" y="8587"/>
                        <a:pt x="371" y="7446"/>
                        <a:pt x="0" y="5817"/>
                      </a:cubicBezTo>
                      <a:lnTo>
                        <a:pt x="0" y="5817"/>
                      </a:lnTo>
                      <a:cubicBezTo>
                        <a:pt x="42" y="8264"/>
                        <a:pt x="115" y="11419"/>
                        <a:pt x="240" y="15506"/>
                      </a:cubicBezTo>
                      <a:lnTo>
                        <a:pt x="460" y="15470"/>
                      </a:lnTo>
                      <a:cubicBezTo>
                        <a:pt x="873" y="12434"/>
                        <a:pt x="4082" y="6297"/>
                        <a:pt x="532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0" name="Google Shape;4880;p20"/>
                <p:cNvSpPr/>
                <p:nvPr/>
              </p:nvSpPr>
              <p:spPr>
                <a:xfrm>
                  <a:off x="5680225" y="4286675"/>
                  <a:ext cx="74650" cy="3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12679" extrusionOk="0">
                      <a:moveTo>
                        <a:pt x="589" y="1"/>
                      </a:moveTo>
                      <a:lnTo>
                        <a:pt x="1" y="12080"/>
                      </a:lnTo>
                      <a:cubicBezTo>
                        <a:pt x="1" y="12080"/>
                        <a:pt x="574" y="12679"/>
                        <a:pt x="1765" y="12679"/>
                      </a:cubicBezTo>
                      <a:cubicBezTo>
                        <a:pt x="2117" y="12679"/>
                        <a:pt x="2524" y="12626"/>
                        <a:pt x="2986" y="12491"/>
                      </a:cubicBezTo>
                      <a:cubicBezTo>
                        <a:pt x="2648" y="6635"/>
                        <a:pt x="589" y="4"/>
                        <a:pt x="58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1" name="Google Shape;4881;p20"/>
                <p:cNvSpPr/>
                <p:nvPr/>
              </p:nvSpPr>
              <p:spPr>
                <a:xfrm>
                  <a:off x="5680150" y="4286750"/>
                  <a:ext cx="48225" cy="3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9" h="12676" extrusionOk="0">
                      <a:moveTo>
                        <a:pt x="590" y="1"/>
                      </a:moveTo>
                      <a:lnTo>
                        <a:pt x="1" y="12080"/>
                      </a:lnTo>
                      <a:cubicBezTo>
                        <a:pt x="1" y="12080"/>
                        <a:pt x="573" y="12676"/>
                        <a:pt x="1758" y="12676"/>
                      </a:cubicBezTo>
                      <a:cubicBezTo>
                        <a:pt x="1813" y="12676"/>
                        <a:pt x="1870" y="12674"/>
                        <a:pt x="1929" y="12672"/>
                      </a:cubicBezTo>
                      <a:cubicBezTo>
                        <a:pt x="1650" y="12114"/>
                        <a:pt x="1382" y="11408"/>
                        <a:pt x="1161" y="10529"/>
                      </a:cubicBezTo>
                      <a:cubicBezTo>
                        <a:pt x="285" y="6989"/>
                        <a:pt x="344" y="2411"/>
                        <a:pt x="1203" y="2210"/>
                      </a:cubicBezTo>
                      <a:lnTo>
                        <a:pt x="1209" y="2210"/>
                      </a:lnTo>
                      <a:cubicBezTo>
                        <a:pt x="855" y="851"/>
                        <a:pt x="590" y="1"/>
                        <a:pt x="59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2" name="Google Shape;4882;p20"/>
                <p:cNvSpPr/>
                <p:nvPr/>
              </p:nvSpPr>
              <p:spPr>
                <a:xfrm>
                  <a:off x="5693238" y="4311725"/>
                  <a:ext cx="24425" cy="2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" h="1032" extrusionOk="0">
                      <a:moveTo>
                        <a:pt x="148" y="1"/>
                      </a:moveTo>
                      <a:cubicBezTo>
                        <a:pt x="26" y="1"/>
                        <a:pt x="0" y="92"/>
                        <a:pt x="0" y="399"/>
                      </a:cubicBezTo>
                      <a:cubicBezTo>
                        <a:pt x="0" y="890"/>
                        <a:pt x="67" y="862"/>
                        <a:pt x="489" y="960"/>
                      </a:cubicBezTo>
                      <a:cubicBezTo>
                        <a:pt x="647" y="998"/>
                        <a:pt x="755" y="1031"/>
                        <a:pt x="828" y="1031"/>
                      </a:cubicBezTo>
                      <a:cubicBezTo>
                        <a:pt x="951" y="1031"/>
                        <a:pt x="977" y="940"/>
                        <a:pt x="977" y="633"/>
                      </a:cubicBezTo>
                      <a:cubicBezTo>
                        <a:pt x="977" y="142"/>
                        <a:pt x="907" y="173"/>
                        <a:pt x="489" y="72"/>
                      </a:cubicBezTo>
                      <a:cubicBezTo>
                        <a:pt x="330" y="34"/>
                        <a:pt x="221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3" name="Google Shape;4883;p20"/>
                <p:cNvSpPr/>
                <p:nvPr/>
              </p:nvSpPr>
              <p:spPr>
                <a:xfrm>
                  <a:off x="5695925" y="3911950"/>
                  <a:ext cx="94600" cy="20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4" h="8365" extrusionOk="0">
                      <a:moveTo>
                        <a:pt x="73" y="0"/>
                      </a:moveTo>
                      <a:lnTo>
                        <a:pt x="73" y="0"/>
                      </a:lnTo>
                      <a:cubicBezTo>
                        <a:pt x="0" y="2037"/>
                        <a:pt x="277" y="7853"/>
                        <a:pt x="1102" y="8336"/>
                      </a:cubicBezTo>
                      <a:cubicBezTo>
                        <a:pt x="1136" y="8356"/>
                        <a:pt x="1171" y="8365"/>
                        <a:pt x="1207" y="8365"/>
                      </a:cubicBezTo>
                      <a:cubicBezTo>
                        <a:pt x="2075" y="8365"/>
                        <a:pt x="3783" y="3126"/>
                        <a:pt x="3783" y="3125"/>
                      </a:cubicBezTo>
                      <a:lnTo>
                        <a:pt x="3783" y="3125"/>
                      </a:lnTo>
                      <a:cubicBezTo>
                        <a:pt x="3783" y="3126"/>
                        <a:pt x="1980" y="7357"/>
                        <a:pt x="1346" y="7357"/>
                      </a:cubicBezTo>
                      <a:cubicBezTo>
                        <a:pt x="1293" y="7357"/>
                        <a:pt x="1249" y="7328"/>
                        <a:pt x="1214" y="7265"/>
                      </a:cubicBezTo>
                      <a:cubicBezTo>
                        <a:pt x="754" y="6445"/>
                        <a:pt x="73" y="1"/>
                        <a:pt x="7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4" name="Google Shape;4884;p20"/>
                <p:cNvSpPr/>
                <p:nvPr/>
              </p:nvSpPr>
              <p:spPr>
                <a:xfrm>
                  <a:off x="5702825" y="4149775"/>
                  <a:ext cx="40350" cy="11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4640" extrusionOk="0">
                      <a:moveTo>
                        <a:pt x="1613" y="0"/>
                      </a:moveTo>
                      <a:cubicBezTo>
                        <a:pt x="1111" y="1198"/>
                        <a:pt x="690" y="1738"/>
                        <a:pt x="397" y="1738"/>
                      </a:cubicBezTo>
                      <a:cubicBezTo>
                        <a:pt x="208" y="1738"/>
                        <a:pt x="72" y="1517"/>
                        <a:pt x="1" y="1105"/>
                      </a:cubicBezTo>
                      <a:lnTo>
                        <a:pt x="1" y="1105"/>
                      </a:lnTo>
                      <a:lnTo>
                        <a:pt x="126" y="4640"/>
                      </a:lnTo>
                      <a:cubicBezTo>
                        <a:pt x="441" y="3156"/>
                        <a:pt x="999" y="1588"/>
                        <a:pt x="161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4885" name="Google Shape;4885;p20"/>
                <p:cNvGrpSpPr/>
                <p:nvPr/>
              </p:nvGrpSpPr>
              <p:grpSpPr>
                <a:xfrm>
                  <a:off x="5829550" y="3821825"/>
                  <a:ext cx="156250" cy="781825"/>
                  <a:chOff x="5829550" y="3821825"/>
                  <a:chExt cx="156250" cy="781825"/>
                </a:xfrm>
              </p:grpSpPr>
              <p:sp>
                <p:nvSpPr>
                  <p:cNvPr id="4886" name="Google Shape;4886;p20"/>
                  <p:cNvSpPr/>
                  <p:nvPr/>
                </p:nvSpPr>
                <p:spPr>
                  <a:xfrm>
                    <a:off x="5829550" y="3821825"/>
                    <a:ext cx="152500" cy="50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00" h="20132" extrusionOk="0">
                        <a:moveTo>
                          <a:pt x="1" y="1"/>
                        </a:moveTo>
                        <a:cubicBezTo>
                          <a:pt x="1" y="7709"/>
                          <a:pt x="4852" y="16310"/>
                          <a:pt x="5365" y="20096"/>
                        </a:cubicBezTo>
                        <a:lnTo>
                          <a:pt x="5583" y="20132"/>
                        </a:lnTo>
                        <a:cubicBezTo>
                          <a:pt x="6099" y="3251"/>
                          <a:pt x="5750" y="2157"/>
                          <a:pt x="5750" y="2157"/>
                        </a:cubicBezTo>
                        <a:cubicBezTo>
                          <a:pt x="3407" y="7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7" name="Google Shape;4887;p20"/>
                  <p:cNvSpPr/>
                  <p:nvPr/>
                </p:nvSpPr>
                <p:spPr>
                  <a:xfrm>
                    <a:off x="5909275" y="4286675"/>
                    <a:ext cx="74650" cy="316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12679" extrusionOk="0">
                        <a:moveTo>
                          <a:pt x="2394" y="1"/>
                        </a:moveTo>
                        <a:lnTo>
                          <a:pt x="2394" y="1"/>
                        </a:lnTo>
                        <a:lnTo>
                          <a:pt x="2394" y="1"/>
                        </a:lnTo>
                        <a:cubicBezTo>
                          <a:pt x="2394" y="1"/>
                          <a:pt x="2394" y="1"/>
                          <a:pt x="2394" y="1"/>
                        </a:cubicBezTo>
                        <a:close/>
                        <a:moveTo>
                          <a:pt x="2394" y="1"/>
                        </a:moveTo>
                        <a:cubicBezTo>
                          <a:pt x="2390" y="34"/>
                          <a:pt x="337" y="6648"/>
                          <a:pt x="0" y="12491"/>
                        </a:cubicBezTo>
                        <a:cubicBezTo>
                          <a:pt x="462" y="12626"/>
                          <a:pt x="869" y="12679"/>
                          <a:pt x="1221" y="12679"/>
                        </a:cubicBezTo>
                        <a:cubicBezTo>
                          <a:pt x="2412" y="12679"/>
                          <a:pt x="2985" y="12080"/>
                          <a:pt x="2985" y="12080"/>
                        </a:cubicBezTo>
                        <a:lnTo>
                          <a:pt x="2394" y="1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8" name="Google Shape;4888;p20"/>
                  <p:cNvSpPr/>
                  <p:nvPr/>
                </p:nvSpPr>
                <p:spPr>
                  <a:xfrm>
                    <a:off x="5945200" y="4286750"/>
                    <a:ext cx="40600" cy="316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2669" extrusionOk="0">
                        <a:moveTo>
                          <a:pt x="963" y="1"/>
                        </a:moveTo>
                        <a:cubicBezTo>
                          <a:pt x="963" y="1"/>
                          <a:pt x="617" y="1108"/>
                          <a:pt x="187" y="2824"/>
                        </a:cubicBezTo>
                        <a:cubicBezTo>
                          <a:pt x="1624" y="3786"/>
                          <a:pt x="650" y="10532"/>
                          <a:pt x="0" y="12669"/>
                        </a:cubicBezTo>
                        <a:cubicBezTo>
                          <a:pt x="1046" y="12602"/>
                          <a:pt x="1551" y="12080"/>
                          <a:pt x="1551" y="12080"/>
                        </a:cubicBezTo>
                        <a:lnTo>
                          <a:pt x="963" y="1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9" name="Google Shape;4889;p20"/>
                  <p:cNvSpPr/>
                  <p:nvPr/>
                </p:nvSpPr>
                <p:spPr>
                  <a:xfrm>
                    <a:off x="5839050" y="3922400"/>
                    <a:ext cx="137550" cy="402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02" h="1610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155" y="6498"/>
                          <a:pt x="4559" y="12940"/>
                          <a:pt x="4980" y="16070"/>
                        </a:cubicBezTo>
                        <a:lnTo>
                          <a:pt x="5200" y="16106"/>
                        </a:lnTo>
                        <a:cubicBezTo>
                          <a:pt x="5465" y="7416"/>
                          <a:pt x="5501" y="2905"/>
                          <a:pt x="5474" y="584"/>
                        </a:cubicBezTo>
                        <a:lnTo>
                          <a:pt x="5474" y="584"/>
                        </a:lnTo>
                        <a:cubicBezTo>
                          <a:pt x="5351" y="3775"/>
                          <a:pt x="4687" y="6838"/>
                          <a:pt x="4123" y="7223"/>
                        </a:cubicBezTo>
                        <a:cubicBezTo>
                          <a:pt x="4032" y="7286"/>
                          <a:pt x="3932" y="7317"/>
                          <a:pt x="3826" y="7317"/>
                        </a:cubicBezTo>
                        <a:cubicBezTo>
                          <a:pt x="2901" y="7317"/>
                          <a:pt x="1472" y="4987"/>
                          <a:pt x="349" y="1253"/>
                        </a:cubicBezTo>
                        <a:cubicBezTo>
                          <a:pt x="223" y="835"/>
                          <a:pt x="109" y="419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0" name="Google Shape;4890;p20"/>
                  <p:cNvSpPr/>
                  <p:nvPr/>
                </p:nvSpPr>
                <p:spPr>
                  <a:xfrm>
                    <a:off x="5951200" y="4307550"/>
                    <a:ext cx="24425" cy="25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7" h="1032" extrusionOk="0">
                        <a:moveTo>
                          <a:pt x="828" y="1"/>
                        </a:moveTo>
                        <a:cubicBezTo>
                          <a:pt x="754" y="1"/>
                          <a:pt x="646" y="34"/>
                          <a:pt x="488" y="72"/>
                        </a:cubicBezTo>
                        <a:cubicBezTo>
                          <a:pt x="70" y="173"/>
                          <a:pt x="0" y="142"/>
                          <a:pt x="0" y="633"/>
                        </a:cubicBezTo>
                        <a:cubicBezTo>
                          <a:pt x="0" y="940"/>
                          <a:pt x="26" y="1031"/>
                          <a:pt x="149" y="1031"/>
                        </a:cubicBezTo>
                        <a:cubicBezTo>
                          <a:pt x="222" y="1031"/>
                          <a:pt x="330" y="998"/>
                          <a:pt x="488" y="960"/>
                        </a:cubicBezTo>
                        <a:cubicBezTo>
                          <a:pt x="909" y="862"/>
                          <a:pt x="976" y="890"/>
                          <a:pt x="976" y="399"/>
                        </a:cubicBezTo>
                        <a:cubicBezTo>
                          <a:pt x="976" y="92"/>
                          <a:pt x="950" y="1"/>
                          <a:pt x="82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1" name="Google Shape;4891;p20"/>
                  <p:cNvSpPr/>
                  <p:nvPr/>
                </p:nvSpPr>
                <p:spPr>
                  <a:xfrm>
                    <a:off x="5867625" y="3931125"/>
                    <a:ext cx="83850" cy="1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4" h="6286" extrusionOk="0">
                        <a:moveTo>
                          <a:pt x="3326" y="3733"/>
                        </a:moveTo>
                        <a:cubicBezTo>
                          <a:pt x="3326" y="3733"/>
                          <a:pt x="3326" y="3734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6" y="3734"/>
                          <a:pt x="3326" y="3733"/>
                          <a:pt x="3326" y="3733"/>
                        </a:cubicBezTo>
                        <a:close/>
                        <a:moveTo>
                          <a:pt x="1" y="0"/>
                        </a:moveTo>
                        <a:cubicBezTo>
                          <a:pt x="1" y="2"/>
                          <a:pt x="1215" y="6266"/>
                          <a:pt x="2517" y="6286"/>
                        </a:cubicBezTo>
                        <a:cubicBezTo>
                          <a:pt x="2519" y="6286"/>
                          <a:pt x="2520" y="6286"/>
                          <a:pt x="2521" y="6286"/>
                        </a:cubicBezTo>
                        <a:cubicBezTo>
                          <a:pt x="3353" y="6286"/>
                          <a:pt x="3327" y="3787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7" y="3770"/>
                          <a:pt x="3334" y="4952"/>
                          <a:pt x="2609" y="5622"/>
                        </a:cubicBezTo>
                        <a:cubicBezTo>
                          <a:pt x="2549" y="5678"/>
                          <a:pt x="2485" y="5705"/>
                          <a:pt x="2419" y="5705"/>
                        </a:cubicBezTo>
                        <a:cubicBezTo>
                          <a:pt x="1690" y="5705"/>
                          <a:pt x="676" y="2426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2" name="Google Shape;4892;p20"/>
                  <p:cNvSpPr/>
                  <p:nvPr/>
                </p:nvSpPr>
                <p:spPr>
                  <a:xfrm>
                    <a:off x="5913175" y="4124325"/>
                    <a:ext cx="48225" cy="107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9" h="4283" extrusionOk="0">
                        <a:moveTo>
                          <a:pt x="1" y="0"/>
                        </a:moveTo>
                        <a:cubicBezTo>
                          <a:pt x="1" y="1"/>
                          <a:pt x="1340" y="2266"/>
                          <a:pt x="1928" y="4282"/>
                        </a:cubicBezTo>
                        <a:cubicBezTo>
                          <a:pt x="1928" y="4282"/>
                          <a:pt x="1680" y="2553"/>
                          <a:pt x="1440" y="1947"/>
                        </a:cubicBezTo>
                        <a:cubicBezTo>
                          <a:pt x="1203" y="1339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3" name="Google Shape;4893;p20"/>
                  <p:cNvSpPr/>
                  <p:nvPr/>
                </p:nvSpPr>
                <p:spPr>
                  <a:xfrm>
                    <a:off x="5932825" y="3870350"/>
                    <a:ext cx="26050" cy="16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2" h="6611" extrusionOk="0">
                        <a:moveTo>
                          <a:pt x="473" y="1"/>
                        </a:moveTo>
                        <a:cubicBezTo>
                          <a:pt x="321" y="1"/>
                          <a:pt x="0" y="551"/>
                          <a:pt x="247" y="1555"/>
                        </a:cubicBezTo>
                        <a:cubicBezTo>
                          <a:pt x="540" y="2752"/>
                          <a:pt x="277" y="6611"/>
                          <a:pt x="277" y="6611"/>
                        </a:cubicBezTo>
                        <a:cubicBezTo>
                          <a:pt x="277" y="6611"/>
                          <a:pt x="1042" y="1779"/>
                          <a:pt x="537" y="60"/>
                        </a:cubicBezTo>
                        <a:cubicBezTo>
                          <a:pt x="525" y="20"/>
                          <a:pt x="502" y="1"/>
                          <a:pt x="473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4" name="Google Shape;4894;p20"/>
                  <p:cNvSpPr/>
                  <p:nvPr/>
                </p:nvSpPr>
                <p:spPr>
                  <a:xfrm>
                    <a:off x="5953075" y="4381325"/>
                    <a:ext cx="19000" cy="157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0" h="6281" extrusionOk="0">
                        <a:moveTo>
                          <a:pt x="187" y="0"/>
                        </a:moveTo>
                        <a:cubicBezTo>
                          <a:pt x="271" y="1853"/>
                          <a:pt x="162" y="4026"/>
                          <a:pt x="0" y="6280"/>
                        </a:cubicBezTo>
                        <a:cubicBezTo>
                          <a:pt x="0" y="6280"/>
                          <a:pt x="759" y="1839"/>
                          <a:pt x="187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4895" name="Google Shape;4895;p20"/>
                <p:cNvSpPr/>
                <p:nvPr/>
              </p:nvSpPr>
              <p:spPr>
                <a:xfrm>
                  <a:off x="5698075" y="4383475"/>
                  <a:ext cx="20475" cy="16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6624" extrusionOk="0">
                      <a:moveTo>
                        <a:pt x="165" y="1"/>
                      </a:moveTo>
                      <a:cubicBezTo>
                        <a:pt x="165" y="2"/>
                        <a:pt x="1" y="4685"/>
                        <a:pt x="818" y="6624"/>
                      </a:cubicBezTo>
                      <a:cubicBezTo>
                        <a:pt x="483" y="4674"/>
                        <a:pt x="305" y="2383"/>
                        <a:pt x="1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896" name="Google Shape;4896;p20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7" name="Google Shape;4897;p20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8" name="Google Shape;4898;p20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9" name="Google Shape;4899;p20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900" name="Google Shape;4900;p20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901" name="Google Shape;4901;p20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902" name="Google Shape;4902;p20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3" name="Google Shape;4903;p20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4" name="Google Shape;4904;p20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5" name="Google Shape;4905;p20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6" name="Google Shape;4906;p20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7" name="Google Shape;4907;p20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8" name="Google Shape;4908;p20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9" name="Google Shape;4909;p20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0" name="Google Shape;4910;p20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1" name="Google Shape;4911;p20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2" name="Google Shape;4912;p20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3" name="Google Shape;4913;p20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4" name="Google Shape;4914;p20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5" name="Google Shape;4915;p20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6" name="Google Shape;4916;p20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7" name="Google Shape;4917;p20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8" name="Google Shape;4918;p20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9" name="Google Shape;4919;p20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0" name="Google Shape;4920;p20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1" name="Google Shape;4921;p20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2" name="Google Shape;4922;p20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3" name="Google Shape;4923;p20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4" name="Google Shape;4924;p20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5" name="Google Shape;4925;p20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6" name="Google Shape;4926;p20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7" name="Google Shape;4927;p20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8" name="Google Shape;4928;p20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9" name="Google Shape;4929;p20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0" name="Google Shape;4930;p20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1" name="Google Shape;4931;p20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2" name="Google Shape;4932;p20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3" name="Google Shape;4933;p20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4" name="Google Shape;4934;p20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5" name="Google Shape;4935;p20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936" name="Google Shape;4936;p20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937" name="Google Shape;4937;p20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938" name="Google Shape;4938;p20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9" name="Google Shape;4939;p20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0" name="Google Shape;4940;p20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1" name="Google Shape;4941;p20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2" name="Google Shape;4942;p20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3" name="Google Shape;4943;p20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4" name="Google Shape;4944;p20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5" name="Google Shape;4945;p20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6" name="Google Shape;4946;p20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7" name="Google Shape;4947;p20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8" name="Google Shape;4948;p20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9" name="Google Shape;4949;p20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0" name="Google Shape;4950;p20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1" name="Google Shape;4951;p20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2" name="Google Shape;4952;p20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3" name="Google Shape;4953;p20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4" name="Google Shape;4954;p20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5" name="Google Shape;4955;p20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6" name="Google Shape;4956;p20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7" name="Google Shape;4957;p20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8" name="Google Shape;4958;p20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9" name="Google Shape;4959;p20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0" name="Google Shape;4960;p20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1" name="Google Shape;4961;p20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2" name="Google Shape;4962;p20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3" name="Google Shape;4963;p20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4" name="Google Shape;4964;p20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5" name="Google Shape;4965;p20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6" name="Google Shape;4966;p20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7" name="Google Shape;4967;p20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8" name="Google Shape;4968;p20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9" name="Google Shape;4969;p20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0" name="Google Shape;4970;p20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1" name="Google Shape;4971;p20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2" name="Google Shape;4972;p20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3" name="Google Shape;4973;p20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4" name="Google Shape;4974;p20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5" name="Google Shape;4975;p20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6" name="Google Shape;4976;p20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7" name="Google Shape;4977;p20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8" name="Google Shape;4978;p20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9" name="Google Shape;4979;p20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0" name="Google Shape;4980;p20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1" name="Google Shape;4981;p20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2" name="Google Shape;4982;p20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3" name="Google Shape;4983;p20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4" name="Google Shape;4984;p20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5" name="Google Shape;4985;p20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6" name="Google Shape;4986;p20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7" name="Google Shape;4987;p20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8" name="Google Shape;4988;p20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9" name="Google Shape;4989;p20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0" name="Google Shape;4990;p20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1" name="Google Shape;4991;p20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2" name="Google Shape;4992;p20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3" name="Google Shape;4993;p20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4" name="Google Shape;4994;p20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5" name="Google Shape;4995;p20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6" name="Google Shape;4996;p20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997" name="Google Shape;4997;p20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998" name="Google Shape;4998;p20"/>
          <p:cNvSpPr txBox="1">
            <a:spLocks noGrp="1"/>
          </p:cNvSpPr>
          <p:nvPr>
            <p:ph type="subTitle" idx="1"/>
          </p:nvPr>
        </p:nvSpPr>
        <p:spPr>
          <a:xfrm rot="258">
            <a:off x="3435333" y="3140632"/>
            <a:ext cx="5321200" cy="7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99" name="Google Shape;4999;p20"/>
          <p:cNvSpPr txBox="1">
            <a:spLocks noGrp="1"/>
          </p:cNvSpPr>
          <p:nvPr>
            <p:ph type="title"/>
          </p:nvPr>
        </p:nvSpPr>
        <p:spPr>
          <a:xfrm>
            <a:off x="3096400" y="906933"/>
            <a:ext cx="5999600" cy="2079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1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1" name="Google Shape;5001;p2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002" name="Google Shape;5002;p2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003" name="Google Shape;5003;p2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4" name="Google Shape;5004;p2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5" name="Google Shape;5005;p2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6" name="Google Shape;5006;p2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7" name="Google Shape;5007;p2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8" name="Google Shape;5008;p2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9" name="Google Shape;5009;p2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0" name="Google Shape;5010;p2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1" name="Google Shape;5011;p2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2" name="Google Shape;5012;p2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3" name="Google Shape;5013;p2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4" name="Google Shape;5014;p2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5" name="Google Shape;5015;p2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6" name="Google Shape;5016;p2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7" name="Google Shape;5017;p2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8" name="Google Shape;5018;p2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9" name="Google Shape;5019;p2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0" name="Google Shape;5020;p2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1" name="Google Shape;5021;p2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2" name="Google Shape;5022;p2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3" name="Google Shape;5023;p2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4" name="Google Shape;5024;p2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5" name="Google Shape;5025;p2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6" name="Google Shape;5026;p2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7" name="Google Shape;5027;p2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8" name="Google Shape;5028;p2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9" name="Google Shape;5029;p2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0" name="Google Shape;5030;p2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1" name="Google Shape;5031;p2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2" name="Google Shape;5032;p2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3" name="Google Shape;5033;p2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4" name="Google Shape;5034;p2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5" name="Google Shape;5035;p2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6" name="Google Shape;5036;p2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7" name="Google Shape;5037;p2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8" name="Google Shape;5038;p2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9" name="Google Shape;5039;p2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0" name="Google Shape;5040;p2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1" name="Google Shape;5041;p2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2" name="Google Shape;5042;p2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3" name="Google Shape;5043;p2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4" name="Google Shape;5044;p2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5" name="Google Shape;5045;p2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6" name="Google Shape;5046;p2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7" name="Google Shape;5047;p2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8" name="Google Shape;5048;p2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9" name="Google Shape;5049;p2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0" name="Google Shape;5050;p2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1" name="Google Shape;5051;p2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2" name="Google Shape;5052;p2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3" name="Google Shape;5053;p2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4" name="Google Shape;5054;p2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5" name="Google Shape;5055;p2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6" name="Google Shape;5056;p2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7" name="Google Shape;5057;p2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8" name="Google Shape;5058;p2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9" name="Google Shape;5059;p2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0" name="Google Shape;5060;p2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1" name="Google Shape;5061;p2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2" name="Google Shape;5062;p2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3" name="Google Shape;5063;p2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4" name="Google Shape;5064;p2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5" name="Google Shape;5065;p2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6" name="Google Shape;5066;p2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7" name="Google Shape;5067;p2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8" name="Google Shape;5068;p2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9" name="Google Shape;5069;p2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0" name="Google Shape;5070;p2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1" name="Google Shape;5071;p2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2" name="Google Shape;5072;p2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073" name="Google Shape;5073;p2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074" name="Google Shape;5074;p2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75" name="Google Shape;5075;p2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076" name="Google Shape;5076;p2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7" name="Google Shape;5077;p2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8" name="Google Shape;5078;p2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9" name="Google Shape;5079;p2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80" name="Google Shape;5080;p2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081" name="Google Shape;5081;p2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082" name="Google Shape;5082;p2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3" name="Google Shape;5083;p2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4" name="Google Shape;5084;p2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5" name="Google Shape;5085;p2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6" name="Google Shape;5086;p2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7" name="Google Shape;5087;p2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8" name="Google Shape;5088;p2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9" name="Google Shape;5089;p2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0" name="Google Shape;5090;p2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1" name="Google Shape;5091;p2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2" name="Google Shape;5092;p2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3" name="Google Shape;5093;p2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4" name="Google Shape;5094;p2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5" name="Google Shape;5095;p2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6" name="Google Shape;5096;p2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7" name="Google Shape;5097;p2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8" name="Google Shape;5098;p2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9" name="Google Shape;5099;p2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0" name="Google Shape;5100;p2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1" name="Google Shape;5101;p2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2" name="Google Shape;5102;p2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3" name="Google Shape;5103;p2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4" name="Google Shape;5104;p2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5" name="Google Shape;5105;p2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6" name="Google Shape;5106;p2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7" name="Google Shape;5107;p2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8" name="Google Shape;5108;p2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9" name="Google Shape;5109;p2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0" name="Google Shape;5110;p2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1" name="Google Shape;5111;p2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2" name="Google Shape;5112;p2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3" name="Google Shape;5113;p2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4" name="Google Shape;5114;p2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5" name="Google Shape;5115;p2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116" name="Google Shape;5116;p2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117" name="Google Shape;5117;p2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118" name="Google Shape;5118;p2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9" name="Google Shape;5119;p2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0" name="Google Shape;5120;p2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1" name="Google Shape;5121;p2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2" name="Google Shape;5122;p2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3" name="Google Shape;5123;p2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4" name="Google Shape;5124;p2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5" name="Google Shape;5125;p2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6" name="Google Shape;5126;p2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7" name="Google Shape;5127;p2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8" name="Google Shape;5128;p2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9" name="Google Shape;5129;p2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0" name="Google Shape;5130;p2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1" name="Google Shape;5131;p2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2" name="Google Shape;5132;p2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3" name="Google Shape;5133;p2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4" name="Google Shape;5134;p2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5" name="Google Shape;5135;p2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6" name="Google Shape;5136;p2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7" name="Google Shape;5137;p2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8" name="Google Shape;5138;p2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9" name="Google Shape;5139;p2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0" name="Google Shape;5140;p2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1" name="Google Shape;5141;p2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2" name="Google Shape;5142;p2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3" name="Google Shape;5143;p2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4" name="Google Shape;5144;p2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5" name="Google Shape;5145;p2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6" name="Google Shape;5146;p2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7" name="Google Shape;5147;p2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8" name="Google Shape;5148;p2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9" name="Google Shape;5149;p2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0" name="Google Shape;5150;p2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1" name="Google Shape;5151;p2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2" name="Google Shape;5152;p2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3" name="Google Shape;5153;p2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4" name="Google Shape;5154;p2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5" name="Google Shape;5155;p2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6" name="Google Shape;5156;p2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7" name="Google Shape;5157;p2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8" name="Google Shape;5158;p2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9" name="Google Shape;5159;p2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0" name="Google Shape;5160;p2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1" name="Google Shape;5161;p2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2" name="Google Shape;5162;p2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3" name="Google Shape;5163;p2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4" name="Google Shape;5164;p2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5" name="Google Shape;5165;p2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6" name="Google Shape;5166;p2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7" name="Google Shape;5167;p2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8" name="Google Shape;5168;p2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9" name="Google Shape;5169;p2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0" name="Google Shape;5170;p2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1" name="Google Shape;5171;p2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2" name="Google Shape;5172;p2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3" name="Google Shape;5173;p2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4" name="Google Shape;5174;p2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5" name="Google Shape;5175;p2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6" name="Google Shape;5176;p2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177" name="Google Shape;5177;p2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178" name="Google Shape;5178;p21"/>
          <p:cNvSpPr txBox="1">
            <a:spLocks noGrp="1"/>
          </p:cNvSpPr>
          <p:nvPr>
            <p:ph type="title"/>
          </p:nvPr>
        </p:nvSpPr>
        <p:spPr>
          <a:xfrm>
            <a:off x="1128167" y="2024633"/>
            <a:ext cx="48052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179" name="Google Shape;5179;p21"/>
          <p:cNvSpPr txBox="1">
            <a:spLocks noGrp="1"/>
          </p:cNvSpPr>
          <p:nvPr>
            <p:ph type="subTitle" idx="1"/>
          </p:nvPr>
        </p:nvSpPr>
        <p:spPr>
          <a:xfrm>
            <a:off x="1619367" y="2923167"/>
            <a:ext cx="3822800" cy="1352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03313" y="1905009"/>
            <a:ext cx="4396339" cy="576263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03313" y="2514601"/>
            <a:ext cx="4396339" cy="3741739"/>
          </a:xfrm>
        </p:spPr>
        <p:txBody>
          <a:bodyPr>
            <a:normAutofit/>
          </a:bodyPr>
          <a:lstStyle>
            <a:lvl1pPr>
              <a:defRPr sz="1900"/>
            </a:lvl1pPr>
            <a:lvl2pPr>
              <a:defRPr sz="1600"/>
            </a:lvl2pPr>
            <a:lvl3pPr>
              <a:defRPr sz="15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654497" y="1905009"/>
            <a:ext cx="4396339" cy="576263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654497" y="2514601"/>
            <a:ext cx="4396339" cy="3741739"/>
          </a:xfrm>
        </p:spPr>
        <p:txBody>
          <a:bodyPr>
            <a:normAutofit/>
          </a:bodyPr>
          <a:lstStyle>
            <a:lvl1pPr>
              <a:defRPr sz="1900"/>
            </a:lvl1pPr>
            <a:lvl2pPr>
              <a:defRPr sz="1600"/>
            </a:lvl2pPr>
            <a:lvl3pPr>
              <a:defRPr sz="15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1CE32E-9DC0-47C8-A657-48F5C3E4A10B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5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1" name="Google Shape;5181;p2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182" name="Google Shape;5182;p22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183" name="Google Shape;5183;p2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4" name="Google Shape;5184;p2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5" name="Google Shape;5185;p2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6" name="Google Shape;5186;p2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7" name="Google Shape;5187;p2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8" name="Google Shape;5188;p2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9" name="Google Shape;5189;p2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0" name="Google Shape;5190;p2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1" name="Google Shape;5191;p2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2" name="Google Shape;5192;p2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3" name="Google Shape;5193;p2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4" name="Google Shape;5194;p2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5" name="Google Shape;5195;p2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6" name="Google Shape;5196;p2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7" name="Google Shape;5197;p2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8" name="Google Shape;5198;p2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9" name="Google Shape;5199;p2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0" name="Google Shape;5200;p2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1" name="Google Shape;5201;p2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2" name="Google Shape;5202;p2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3" name="Google Shape;5203;p2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4" name="Google Shape;5204;p2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5" name="Google Shape;5205;p2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6" name="Google Shape;5206;p2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7" name="Google Shape;5207;p2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8" name="Google Shape;5208;p2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9" name="Google Shape;5209;p2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0" name="Google Shape;5210;p2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1" name="Google Shape;5211;p2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2" name="Google Shape;5212;p2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3" name="Google Shape;5213;p2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4" name="Google Shape;5214;p2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5" name="Google Shape;5215;p2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6" name="Google Shape;5216;p2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7" name="Google Shape;5217;p2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8" name="Google Shape;5218;p2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9" name="Google Shape;5219;p2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0" name="Google Shape;5220;p2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1" name="Google Shape;5221;p2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2" name="Google Shape;5222;p2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3" name="Google Shape;5223;p2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4" name="Google Shape;5224;p2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5" name="Google Shape;5225;p2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6" name="Google Shape;5226;p2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7" name="Google Shape;5227;p2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8" name="Google Shape;5228;p2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9" name="Google Shape;5229;p2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0" name="Google Shape;5230;p2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1" name="Google Shape;5231;p2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2" name="Google Shape;5232;p2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3" name="Google Shape;5233;p2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4" name="Google Shape;5234;p2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5" name="Google Shape;5235;p2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6" name="Google Shape;5236;p2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7" name="Google Shape;5237;p2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8" name="Google Shape;5238;p2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9" name="Google Shape;5239;p2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0" name="Google Shape;5240;p2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1" name="Google Shape;5241;p2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2" name="Google Shape;5242;p2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3" name="Google Shape;5243;p2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4" name="Google Shape;5244;p2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5" name="Google Shape;5245;p22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6" name="Google Shape;5246;p2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7" name="Google Shape;5247;p22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8" name="Google Shape;5248;p2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9" name="Google Shape;5249;p2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0" name="Google Shape;5250;p2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1" name="Google Shape;5251;p2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2" name="Google Shape;5252;p2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253" name="Google Shape;5253;p22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254" name="Google Shape;5254;p2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55" name="Google Shape;5255;p2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256" name="Google Shape;5256;p2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7" name="Google Shape;5257;p2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8" name="Google Shape;5258;p2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9" name="Google Shape;5259;p2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60" name="Google Shape;5260;p2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261" name="Google Shape;5261;p2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262" name="Google Shape;5262;p2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3" name="Google Shape;5263;p2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4" name="Google Shape;5264;p2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5" name="Google Shape;5265;p2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6" name="Google Shape;5266;p2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7" name="Google Shape;5267;p2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8" name="Google Shape;5268;p2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9" name="Google Shape;5269;p2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0" name="Google Shape;5270;p2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1" name="Google Shape;5271;p2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2" name="Google Shape;5272;p2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3" name="Google Shape;5273;p2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4" name="Google Shape;5274;p2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5" name="Google Shape;5275;p2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6" name="Google Shape;5276;p2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7" name="Google Shape;5277;p2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8" name="Google Shape;5278;p2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9" name="Google Shape;5279;p2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0" name="Google Shape;5280;p2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1" name="Google Shape;5281;p2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2" name="Google Shape;5282;p2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3" name="Google Shape;5283;p2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4" name="Google Shape;5284;p2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5" name="Google Shape;5285;p2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6" name="Google Shape;5286;p2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7" name="Google Shape;5287;p2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8" name="Google Shape;5288;p2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9" name="Google Shape;5289;p2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0" name="Google Shape;5290;p2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1" name="Google Shape;5291;p2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2" name="Google Shape;5292;p2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3" name="Google Shape;5293;p2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4" name="Google Shape;5294;p2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5" name="Google Shape;5295;p2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296" name="Google Shape;5296;p2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297" name="Google Shape;5297;p2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298" name="Google Shape;5298;p2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9" name="Google Shape;5299;p2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0" name="Google Shape;5300;p2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1" name="Google Shape;5301;p2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2" name="Google Shape;5302;p2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3" name="Google Shape;5303;p2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4" name="Google Shape;5304;p2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5" name="Google Shape;5305;p2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6" name="Google Shape;5306;p2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7" name="Google Shape;5307;p2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8" name="Google Shape;5308;p2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9" name="Google Shape;5309;p2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0" name="Google Shape;5310;p2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1" name="Google Shape;5311;p2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2" name="Google Shape;5312;p2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3" name="Google Shape;5313;p2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4" name="Google Shape;5314;p2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5" name="Google Shape;5315;p2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6" name="Google Shape;5316;p2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7" name="Google Shape;5317;p2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8" name="Google Shape;5318;p2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9" name="Google Shape;5319;p2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0" name="Google Shape;5320;p2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1" name="Google Shape;5321;p2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2" name="Google Shape;5322;p2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3" name="Google Shape;5323;p2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4" name="Google Shape;5324;p2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5" name="Google Shape;5325;p2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6" name="Google Shape;5326;p2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7" name="Google Shape;5327;p2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8" name="Google Shape;5328;p2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9" name="Google Shape;5329;p2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0" name="Google Shape;5330;p2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1" name="Google Shape;5331;p2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2" name="Google Shape;5332;p2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3" name="Google Shape;5333;p2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4" name="Google Shape;5334;p2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5" name="Google Shape;5335;p2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6" name="Google Shape;5336;p2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7" name="Google Shape;5337;p2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8" name="Google Shape;5338;p2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9" name="Google Shape;5339;p2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0" name="Google Shape;5340;p2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1" name="Google Shape;5341;p2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2" name="Google Shape;5342;p2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3" name="Google Shape;5343;p2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4" name="Google Shape;5344;p2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5" name="Google Shape;5345;p2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6" name="Google Shape;5346;p2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7" name="Google Shape;5347;p2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8" name="Google Shape;5348;p2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9" name="Google Shape;5349;p2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0" name="Google Shape;5350;p2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1" name="Google Shape;5351;p2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2" name="Google Shape;5352;p2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3" name="Google Shape;5353;p2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4" name="Google Shape;5354;p2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5" name="Google Shape;5355;p2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6" name="Google Shape;5356;p2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357" name="Google Shape;5357;p2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358" name="Google Shape;5358;p22"/>
          <p:cNvSpPr txBox="1">
            <a:spLocks noGrp="1"/>
          </p:cNvSpPr>
          <p:nvPr>
            <p:ph type="title"/>
          </p:nvPr>
        </p:nvSpPr>
        <p:spPr>
          <a:xfrm>
            <a:off x="6286700" y="2024633"/>
            <a:ext cx="48052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359" name="Google Shape;5359;p22"/>
          <p:cNvSpPr txBox="1">
            <a:spLocks noGrp="1"/>
          </p:cNvSpPr>
          <p:nvPr>
            <p:ph type="subTitle" idx="1"/>
          </p:nvPr>
        </p:nvSpPr>
        <p:spPr>
          <a:xfrm>
            <a:off x="6777900" y="2923167"/>
            <a:ext cx="3822800" cy="1352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5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61" name="Google Shape;5361;p2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362" name="Google Shape;5362;p2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363" name="Google Shape;5363;p2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4" name="Google Shape;5364;p2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5" name="Google Shape;5365;p2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6" name="Google Shape;5366;p2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7" name="Google Shape;5367;p2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8" name="Google Shape;5368;p2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9" name="Google Shape;5369;p2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0" name="Google Shape;5370;p2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1" name="Google Shape;5371;p2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2" name="Google Shape;5372;p2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3" name="Google Shape;5373;p2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4" name="Google Shape;5374;p2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5" name="Google Shape;5375;p2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6" name="Google Shape;5376;p2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7" name="Google Shape;5377;p2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8" name="Google Shape;5378;p2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9" name="Google Shape;5379;p2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0" name="Google Shape;5380;p2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1" name="Google Shape;5381;p2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2" name="Google Shape;5382;p2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3" name="Google Shape;5383;p2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4" name="Google Shape;5384;p2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5" name="Google Shape;5385;p2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6" name="Google Shape;5386;p2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7" name="Google Shape;5387;p2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8" name="Google Shape;5388;p2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9" name="Google Shape;5389;p2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0" name="Google Shape;5390;p2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1" name="Google Shape;5391;p2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2" name="Google Shape;5392;p2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3" name="Google Shape;5393;p2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4" name="Google Shape;5394;p2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5" name="Google Shape;5395;p2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6" name="Google Shape;5396;p2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7" name="Google Shape;5397;p2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8" name="Google Shape;5398;p2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9" name="Google Shape;5399;p2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0" name="Google Shape;5400;p2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1" name="Google Shape;5401;p2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2" name="Google Shape;5402;p2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3" name="Google Shape;5403;p2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4" name="Google Shape;5404;p2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5" name="Google Shape;5405;p2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6" name="Google Shape;5406;p2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7" name="Google Shape;5407;p2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8" name="Google Shape;5408;p2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9" name="Google Shape;5409;p2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0" name="Google Shape;5410;p2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1" name="Google Shape;5411;p2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2" name="Google Shape;5412;p2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3" name="Google Shape;5413;p2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4" name="Google Shape;5414;p2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5" name="Google Shape;5415;p2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6" name="Google Shape;5416;p2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7" name="Google Shape;5417;p2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8" name="Google Shape;5418;p2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9" name="Google Shape;5419;p2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0" name="Google Shape;5420;p2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1" name="Google Shape;5421;p2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2" name="Google Shape;5422;p2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3" name="Google Shape;5423;p2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4" name="Google Shape;5424;p2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5" name="Google Shape;5425;p2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6" name="Google Shape;5426;p2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7" name="Google Shape;5427;p2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8" name="Google Shape;5428;p2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9" name="Google Shape;5429;p2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0" name="Google Shape;5430;p2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1" name="Google Shape;5431;p2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2" name="Google Shape;5432;p2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433" name="Google Shape;5433;p23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434" name="Google Shape;5434;p23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35" name="Google Shape;5435;p23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436" name="Google Shape;5436;p2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7" name="Google Shape;5437;p2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8" name="Google Shape;5438;p2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9" name="Google Shape;5439;p2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40" name="Google Shape;5440;p2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441" name="Google Shape;5441;p2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442" name="Google Shape;5442;p2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3" name="Google Shape;5443;p2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4" name="Google Shape;5444;p2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5" name="Google Shape;5445;p2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6" name="Google Shape;5446;p2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7" name="Google Shape;5447;p2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8" name="Google Shape;5448;p2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9" name="Google Shape;5449;p2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0" name="Google Shape;5450;p2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1" name="Google Shape;5451;p2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2" name="Google Shape;5452;p2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3" name="Google Shape;5453;p2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4" name="Google Shape;5454;p2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5" name="Google Shape;5455;p2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6" name="Google Shape;5456;p2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7" name="Google Shape;5457;p2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8" name="Google Shape;5458;p2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9" name="Google Shape;5459;p2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0" name="Google Shape;5460;p2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1" name="Google Shape;5461;p2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2" name="Google Shape;5462;p2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3" name="Google Shape;5463;p2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4" name="Google Shape;5464;p2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5" name="Google Shape;5465;p2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6" name="Google Shape;5466;p2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7" name="Google Shape;5467;p2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8" name="Google Shape;5468;p2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9" name="Google Shape;5469;p2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0" name="Google Shape;5470;p2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1" name="Google Shape;5471;p2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2" name="Google Shape;5472;p2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3" name="Google Shape;5473;p2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4" name="Google Shape;5474;p2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5" name="Google Shape;5475;p2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476" name="Google Shape;5476;p2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477" name="Google Shape;5477;p2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478" name="Google Shape;5478;p2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9" name="Google Shape;5479;p2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0" name="Google Shape;5480;p2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1" name="Google Shape;5481;p2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2" name="Google Shape;5482;p2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3" name="Google Shape;5483;p2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4" name="Google Shape;5484;p2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5" name="Google Shape;5485;p2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6" name="Google Shape;5486;p2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7" name="Google Shape;5487;p2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8" name="Google Shape;5488;p2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9" name="Google Shape;5489;p2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0" name="Google Shape;5490;p2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1" name="Google Shape;5491;p2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2" name="Google Shape;5492;p2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3" name="Google Shape;5493;p2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4" name="Google Shape;5494;p2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5" name="Google Shape;5495;p2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6" name="Google Shape;5496;p2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7" name="Google Shape;5497;p2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8" name="Google Shape;5498;p2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9" name="Google Shape;5499;p2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0" name="Google Shape;5500;p2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1" name="Google Shape;5501;p2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2" name="Google Shape;5502;p2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3" name="Google Shape;5503;p2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4" name="Google Shape;5504;p2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5" name="Google Shape;5505;p2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6" name="Google Shape;5506;p2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7" name="Google Shape;5507;p2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8" name="Google Shape;5508;p2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9" name="Google Shape;5509;p2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0" name="Google Shape;5510;p2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1" name="Google Shape;5511;p2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2" name="Google Shape;5512;p2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3" name="Google Shape;5513;p2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4" name="Google Shape;5514;p2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5" name="Google Shape;5515;p2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6" name="Google Shape;5516;p2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7" name="Google Shape;5517;p2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8" name="Google Shape;5518;p2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9" name="Google Shape;5519;p2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0" name="Google Shape;5520;p2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1" name="Google Shape;5521;p2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2" name="Google Shape;5522;p2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3" name="Google Shape;5523;p2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4" name="Google Shape;5524;p2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5" name="Google Shape;5525;p2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6" name="Google Shape;5526;p2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7" name="Google Shape;5527;p2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8" name="Google Shape;5528;p2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9" name="Google Shape;5529;p2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0" name="Google Shape;5530;p2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1" name="Google Shape;5531;p2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2" name="Google Shape;5532;p2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3" name="Google Shape;5533;p2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4" name="Google Shape;5534;p2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5" name="Google Shape;5535;p2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6" name="Google Shape;5536;p2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537" name="Google Shape;5537;p2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538" name="Google Shape;5538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539" name="Google Shape;5539;p23"/>
          <p:cNvSpPr txBox="1">
            <a:spLocks noGrp="1"/>
          </p:cNvSpPr>
          <p:nvPr>
            <p:ph type="subTitle" idx="1"/>
          </p:nvPr>
        </p:nvSpPr>
        <p:spPr>
          <a:xfrm rot="-291">
            <a:off x="1362600" y="1944300"/>
            <a:ext cx="9466800" cy="33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5540" name="Google Shape;5540;p23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5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2" name="Google Shape;5542;p2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543" name="Google Shape;5543;p2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544" name="Google Shape;5544;p2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5" name="Google Shape;5545;p2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6" name="Google Shape;5546;p2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7" name="Google Shape;5547;p2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8" name="Google Shape;5548;p2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9" name="Google Shape;5549;p2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0" name="Google Shape;5550;p2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1" name="Google Shape;5551;p2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2" name="Google Shape;5552;p2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3" name="Google Shape;5553;p2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4" name="Google Shape;5554;p2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5" name="Google Shape;5555;p2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6" name="Google Shape;5556;p2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7" name="Google Shape;5557;p2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8" name="Google Shape;5558;p2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9" name="Google Shape;5559;p2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0" name="Google Shape;5560;p2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1" name="Google Shape;5561;p2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2" name="Google Shape;5562;p2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3" name="Google Shape;5563;p2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4" name="Google Shape;5564;p2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5" name="Google Shape;5565;p2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6" name="Google Shape;5566;p2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7" name="Google Shape;5567;p2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8" name="Google Shape;5568;p2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9" name="Google Shape;5569;p2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0" name="Google Shape;5570;p2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1" name="Google Shape;5571;p2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2" name="Google Shape;5572;p2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3" name="Google Shape;5573;p2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4" name="Google Shape;5574;p2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5" name="Google Shape;5575;p2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6" name="Google Shape;5576;p2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7" name="Google Shape;5577;p2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8" name="Google Shape;5578;p2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9" name="Google Shape;5579;p2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0" name="Google Shape;5580;p2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1" name="Google Shape;5581;p2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2" name="Google Shape;5582;p2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3" name="Google Shape;5583;p2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4" name="Google Shape;5584;p2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5" name="Google Shape;5585;p2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6" name="Google Shape;5586;p2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7" name="Google Shape;5587;p2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8" name="Google Shape;5588;p2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9" name="Google Shape;5589;p2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0" name="Google Shape;5590;p2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1" name="Google Shape;5591;p2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2" name="Google Shape;5592;p2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3" name="Google Shape;5593;p2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4" name="Google Shape;5594;p2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5" name="Google Shape;5595;p2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6" name="Google Shape;5596;p2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7" name="Google Shape;5597;p2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8" name="Google Shape;5598;p2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9" name="Google Shape;5599;p2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0" name="Google Shape;5600;p2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1" name="Google Shape;5601;p2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2" name="Google Shape;5602;p2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3" name="Google Shape;5603;p2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4" name="Google Shape;5604;p2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5" name="Google Shape;5605;p2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6" name="Google Shape;5606;p2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7" name="Google Shape;5607;p2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8" name="Google Shape;5608;p2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9" name="Google Shape;5609;p2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0" name="Google Shape;5610;p2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1" name="Google Shape;5611;p2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2" name="Google Shape;5612;p2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3" name="Google Shape;5613;p2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614" name="Google Shape;5614;p2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615" name="Google Shape;5615;p2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616" name="Google Shape;5616;p2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617" name="Google Shape;5617;p2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18" name="Google Shape;5618;p2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19" name="Google Shape;5619;p2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20" name="Google Shape;5620;p2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21" name="Google Shape;5621;p2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622" name="Google Shape;5622;p2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623" name="Google Shape;5623;p2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4" name="Google Shape;5624;p2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5" name="Google Shape;5625;p2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6" name="Google Shape;5626;p2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7" name="Google Shape;5627;p2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8" name="Google Shape;5628;p2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9" name="Google Shape;5629;p2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0" name="Google Shape;5630;p2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1" name="Google Shape;5631;p2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2" name="Google Shape;5632;p2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3" name="Google Shape;5633;p2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4" name="Google Shape;5634;p2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5" name="Google Shape;5635;p2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6" name="Google Shape;5636;p2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7" name="Google Shape;5637;p2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8" name="Google Shape;5638;p2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9" name="Google Shape;5639;p2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0" name="Google Shape;5640;p2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1" name="Google Shape;5641;p2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2" name="Google Shape;5642;p2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3" name="Google Shape;5643;p2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4" name="Google Shape;5644;p2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5" name="Google Shape;5645;p2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6" name="Google Shape;5646;p2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7" name="Google Shape;5647;p2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8" name="Google Shape;5648;p2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9" name="Google Shape;5649;p2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0" name="Google Shape;5650;p2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1" name="Google Shape;5651;p2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2" name="Google Shape;5652;p2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3" name="Google Shape;5653;p2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4" name="Google Shape;5654;p2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5" name="Google Shape;5655;p2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6" name="Google Shape;5656;p2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657" name="Google Shape;5657;p2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658" name="Google Shape;5658;p2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659" name="Google Shape;5659;p2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0" name="Google Shape;5660;p2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1" name="Google Shape;5661;p2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2" name="Google Shape;5662;p2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3" name="Google Shape;5663;p2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4" name="Google Shape;5664;p2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5" name="Google Shape;5665;p2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6" name="Google Shape;5666;p2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7" name="Google Shape;5667;p2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8" name="Google Shape;5668;p2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9" name="Google Shape;5669;p2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0" name="Google Shape;5670;p2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1" name="Google Shape;5671;p2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2" name="Google Shape;5672;p2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3" name="Google Shape;5673;p2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4" name="Google Shape;5674;p2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5" name="Google Shape;5675;p2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6" name="Google Shape;5676;p2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7" name="Google Shape;5677;p2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8" name="Google Shape;5678;p2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9" name="Google Shape;5679;p2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0" name="Google Shape;5680;p2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1" name="Google Shape;5681;p2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2" name="Google Shape;5682;p2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3" name="Google Shape;5683;p2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4" name="Google Shape;5684;p2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5" name="Google Shape;5685;p2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6" name="Google Shape;5686;p2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7" name="Google Shape;5687;p2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8" name="Google Shape;5688;p2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9" name="Google Shape;5689;p2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0" name="Google Shape;5690;p2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1" name="Google Shape;5691;p2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2" name="Google Shape;5692;p2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3" name="Google Shape;5693;p2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4" name="Google Shape;5694;p2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5" name="Google Shape;5695;p2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6" name="Google Shape;5696;p2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7" name="Google Shape;5697;p2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8" name="Google Shape;5698;p2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9" name="Google Shape;5699;p2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0" name="Google Shape;5700;p2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1" name="Google Shape;5701;p2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2" name="Google Shape;5702;p2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3" name="Google Shape;5703;p2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4" name="Google Shape;5704;p2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5" name="Google Shape;5705;p2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6" name="Google Shape;5706;p2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7" name="Google Shape;5707;p2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8" name="Google Shape;5708;p2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9" name="Google Shape;5709;p2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0" name="Google Shape;5710;p2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1" name="Google Shape;5711;p2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2" name="Google Shape;5712;p2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3" name="Google Shape;5713;p2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4" name="Google Shape;5714;p2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5" name="Google Shape;5715;p2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6" name="Google Shape;5716;p2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7" name="Google Shape;5717;p2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718" name="Google Shape;5718;p2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719" name="Google Shape;5719;p24"/>
          <p:cNvSpPr txBox="1">
            <a:spLocks noGrp="1"/>
          </p:cNvSpPr>
          <p:nvPr>
            <p:ph type="title"/>
          </p:nvPr>
        </p:nvSpPr>
        <p:spPr>
          <a:xfrm>
            <a:off x="2110567" y="1549817"/>
            <a:ext cx="3822800" cy="21508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720" name="Google Shape;5720;p24"/>
          <p:cNvSpPr txBox="1">
            <a:spLocks noGrp="1"/>
          </p:cNvSpPr>
          <p:nvPr>
            <p:ph type="subTitle" idx="1"/>
          </p:nvPr>
        </p:nvSpPr>
        <p:spPr>
          <a:xfrm>
            <a:off x="2110567" y="3752984"/>
            <a:ext cx="3822800" cy="1352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22" name="Google Shape;5722;p2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723" name="Google Shape;5723;p2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724" name="Google Shape;5724;p2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5" name="Google Shape;5725;p2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6" name="Google Shape;5726;p2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7" name="Google Shape;5727;p2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8" name="Google Shape;5728;p2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9" name="Google Shape;5729;p2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0" name="Google Shape;5730;p2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1" name="Google Shape;5731;p2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2" name="Google Shape;5732;p2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3" name="Google Shape;5733;p2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4" name="Google Shape;5734;p2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5" name="Google Shape;5735;p2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6" name="Google Shape;5736;p2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7" name="Google Shape;5737;p2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8" name="Google Shape;5738;p2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9" name="Google Shape;5739;p2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0" name="Google Shape;5740;p2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1" name="Google Shape;5741;p2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2" name="Google Shape;5742;p2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3" name="Google Shape;5743;p2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4" name="Google Shape;5744;p2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5" name="Google Shape;5745;p2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6" name="Google Shape;5746;p2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7" name="Google Shape;5747;p2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8" name="Google Shape;5748;p2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9" name="Google Shape;5749;p2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0" name="Google Shape;5750;p2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1" name="Google Shape;5751;p2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2" name="Google Shape;5752;p2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3" name="Google Shape;5753;p2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4" name="Google Shape;5754;p2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5" name="Google Shape;5755;p2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6" name="Google Shape;5756;p2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7" name="Google Shape;5757;p2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8" name="Google Shape;5758;p2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9" name="Google Shape;5759;p2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0" name="Google Shape;5760;p2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1" name="Google Shape;5761;p2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2" name="Google Shape;5762;p2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3" name="Google Shape;5763;p2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4" name="Google Shape;5764;p2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5" name="Google Shape;5765;p2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6" name="Google Shape;5766;p2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7" name="Google Shape;5767;p2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8" name="Google Shape;5768;p2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9" name="Google Shape;5769;p2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0" name="Google Shape;5770;p2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1" name="Google Shape;5771;p2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2" name="Google Shape;5772;p2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3" name="Google Shape;5773;p2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4" name="Google Shape;5774;p2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5" name="Google Shape;5775;p2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6" name="Google Shape;5776;p2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7" name="Google Shape;5777;p2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8" name="Google Shape;5778;p2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9" name="Google Shape;5779;p2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0" name="Google Shape;5780;p2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1" name="Google Shape;5781;p2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2" name="Google Shape;5782;p2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3" name="Google Shape;5783;p2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4" name="Google Shape;5784;p2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5" name="Google Shape;5785;p2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6" name="Google Shape;5786;p2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7" name="Google Shape;5787;p2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8" name="Google Shape;5788;p2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9" name="Google Shape;5789;p2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0" name="Google Shape;5790;p2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1" name="Google Shape;5791;p2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792" name="Google Shape;5792;p2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793" name="Google Shape;5793;p2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4" name="Google Shape;5794;p2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95" name="Google Shape;5795;p25"/>
              <p:cNvGrpSpPr/>
              <p:nvPr/>
            </p:nvGrpSpPr>
            <p:grpSpPr>
              <a:xfrm>
                <a:off x="2915725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5796" name="Google Shape;5796;p25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7" name="Google Shape;5797;p25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8" name="Google Shape;5798;p25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9" name="Google Shape;5799;p25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0" name="Google Shape;5800;p25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1" name="Google Shape;5801;p25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2" name="Google Shape;5802;p25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3" name="Google Shape;5803;p25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4" name="Google Shape;5804;p25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5" name="Google Shape;5805;p25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6" name="Google Shape;5806;p25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7" name="Google Shape;5807;p25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8" name="Google Shape;5808;p25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9" name="Google Shape;5809;p25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0" name="Google Shape;5810;p25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1" name="Google Shape;5811;p25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2" name="Google Shape;5812;p25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3" name="Google Shape;5813;p25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4" name="Google Shape;5814;p25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5" name="Google Shape;5815;p25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6" name="Google Shape;5816;p25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7" name="Google Shape;5817;p25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8" name="Google Shape;5818;p25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9" name="Google Shape;5819;p25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0" name="Google Shape;5820;p25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1" name="Google Shape;5821;p25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2" name="Google Shape;5822;p25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3" name="Google Shape;5823;p25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4" name="Google Shape;5824;p25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5" name="Google Shape;5825;p25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6" name="Google Shape;5826;p25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7" name="Google Shape;5827;p25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8" name="Google Shape;5828;p25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9" name="Google Shape;5829;p25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0" name="Google Shape;5830;p25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1" name="Google Shape;5831;p25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2" name="Google Shape;5832;p25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3" name="Google Shape;5833;p25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4" name="Google Shape;5834;p25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5" name="Google Shape;5835;p25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6" name="Google Shape;5836;p25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7" name="Google Shape;5837;p25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8" name="Google Shape;5838;p25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9" name="Google Shape;5839;p25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0" name="Google Shape;5840;p25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1" name="Google Shape;5841;p25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2" name="Google Shape;5842;p25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3" name="Google Shape;5843;p25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4" name="Google Shape;5844;p25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5" name="Google Shape;5845;p25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6" name="Google Shape;5846;p25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7" name="Google Shape;5847;p25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8" name="Google Shape;5848;p25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9" name="Google Shape;5849;p25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0" name="Google Shape;5850;p25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1" name="Google Shape;5851;p25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2" name="Google Shape;5852;p25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3" name="Google Shape;5853;p25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4" name="Google Shape;5854;p25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5" name="Google Shape;5855;p25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6" name="Google Shape;5856;p25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7" name="Google Shape;5857;p25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8" name="Google Shape;5858;p25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9" name="Google Shape;5859;p25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0" name="Google Shape;5860;p25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1" name="Google Shape;5861;p25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2" name="Google Shape;5862;p25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3" name="Google Shape;5863;p25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4" name="Google Shape;5864;p25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5" name="Google Shape;5865;p25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6" name="Google Shape;5866;p25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7" name="Google Shape;5867;p25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8" name="Google Shape;5868;p25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9" name="Google Shape;5869;p25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0" name="Google Shape;5870;p25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1" name="Google Shape;5871;p25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2" name="Google Shape;5872;p25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3" name="Google Shape;5873;p25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4" name="Google Shape;5874;p25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5" name="Google Shape;5875;p25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6" name="Google Shape;5876;p25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7" name="Google Shape;5877;p25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8" name="Google Shape;5878;p25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9" name="Google Shape;5879;p25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0" name="Google Shape;5880;p25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1" name="Google Shape;5881;p25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2" name="Google Shape;5882;p25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3" name="Google Shape;5883;p25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4" name="Google Shape;5884;p25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5" name="Google Shape;5885;p25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6" name="Google Shape;5886;p25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7" name="Google Shape;5887;p25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8" name="Google Shape;5888;p25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9" name="Google Shape;5889;p25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0" name="Google Shape;5890;p25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1" name="Google Shape;5891;p25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2" name="Google Shape;5892;p25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3" name="Google Shape;5893;p25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4" name="Google Shape;5894;p25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5" name="Google Shape;5895;p25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6" name="Google Shape;5896;p25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7" name="Google Shape;5897;p25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8" name="Google Shape;5898;p25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9" name="Google Shape;5899;p25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0" name="Google Shape;5900;p25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1" name="Google Shape;5901;p25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2" name="Google Shape;5902;p25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3" name="Google Shape;5903;p25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4" name="Google Shape;5904;p25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5" name="Google Shape;5905;p25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6" name="Google Shape;5906;p25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7" name="Google Shape;5907;p25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8" name="Google Shape;5908;p25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9" name="Google Shape;5909;p25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0" name="Google Shape;5910;p25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1" name="Google Shape;5911;p25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2" name="Google Shape;5912;p25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3" name="Google Shape;5913;p25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4" name="Google Shape;5914;p25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5" name="Google Shape;5915;p25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6" name="Google Shape;5916;p25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7" name="Google Shape;5917;p25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8" name="Google Shape;5918;p25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9" name="Google Shape;5919;p25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0" name="Google Shape;5920;p25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1" name="Google Shape;5921;p25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2" name="Google Shape;5922;p25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3" name="Google Shape;5923;p25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4" name="Google Shape;5924;p25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5" name="Google Shape;5925;p25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6" name="Google Shape;5926;p25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7" name="Google Shape;5927;p25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8" name="Google Shape;5928;p25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9" name="Google Shape;5929;p25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0" name="Google Shape;5930;p25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1" name="Google Shape;5931;p25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2" name="Google Shape;5932;p25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3" name="Google Shape;5933;p25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4" name="Google Shape;5934;p25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5" name="Google Shape;5935;p25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6" name="Google Shape;5936;p25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7" name="Google Shape;5937;p25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8" name="Google Shape;5938;p25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9" name="Google Shape;5939;p25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0" name="Google Shape;5940;p25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1" name="Google Shape;5941;p25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2" name="Google Shape;5942;p25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3" name="Google Shape;5943;p25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4" name="Google Shape;5944;p25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5" name="Google Shape;5945;p25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6" name="Google Shape;5946;p25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7" name="Google Shape;5947;p25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8" name="Google Shape;5948;p25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9" name="Google Shape;5949;p25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0" name="Google Shape;5950;p25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1" name="Google Shape;5951;p25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2" name="Google Shape;5952;p25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3" name="Google Shape;5953;p25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4" name="Google Shape;5954;p25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55" name="Google Shape;5955;p25"/>
              <p:cNvGrpSpPr/>
              <p:nvPr/>
            </p:nvGrpSpPr>
            <p:grpSpPr>
              <a:xfrm>
                <a:off x="6624930" y="3887079"/>
                <a:ext cx="1017552" cy="529124"/>
                <a:chOff x="564250" y="3174600"/>
                <a:chExt cx="361925" cy="188200"/>
              </a:xfrm>
            </p:grpSpPr>
            <p:sp>
              <p:nvSpPr>
                <p:cNvPr id="5956" name="Google Shape;5956;p2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7" name="Google Shape;5957;p2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8" name="Google Shape;5958;p25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9" name="Google Shape;5959;p25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0" name="Google Shape;5960;p25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1" name="Google Shape;5961;p25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2" name="Google Shape;5962;p25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3" name="Google Shape;5963;p25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4" name="Google Shape;5964;p25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5" name="Google Shape;5965;p25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6" name="Google Shape;5966;p25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7" name="Google Shape;5967;p25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8" name="Google Shape;5968;p25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9" name="Google Shape;5969;p25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0" name="Google Shape;5970;p25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1" name="Google Shape;5971;p25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2" name="Google Shape;5972;p25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3" name="Google Shape;5973;p25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4" name="Google Shape;5974;p25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5" name="Google Shape;5975;p25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6" name="Google Shape;5976;p25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7" name="Google Shape;5977;p25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8" name="Google Shape;5978;p25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9" name="Google Shape;5979;p25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0" name="Google Shape;5980;p25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981" name="Google Shape;5981;p2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82" name="Google Shape;5982;p2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983" name="Google Shape;5983;p2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4" name="Google Shape;5984;p2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5" name="Google Shape;5985;p2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6" name="Google Shape;5986;p2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7" name="Google Shape;5987;p2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988" name="Google Shape;5988;p2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989" name="Google Shape;5989;p2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0" name="Google Shape;5990;p2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1" name="Google Shape;5991;p2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2" name="Google Shape;5992;p2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3" name="Google Shape;5993;p2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4" name="Google Shape;5994;p2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5" name="Google Shape;5995;p2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6" name="Google Shape;5996;p2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7" name="Google Shape;5997;p2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8" name="Google Shape;5998;p2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9" name="Google Shape;5999;p2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0" name="Google Shape;6000;p2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1" name="Google Shape;6001;p2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2" name="Google Shape;6002;p2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3" name="Google Shape;6003;p2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4" name="Google Shape;6004;p2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5" name="Google Shape;6005;p2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6" name="Google Shape;6006;p2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7" name="Google Shape;6007;p2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8" name="Google Shape;6008;p2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9" name="Google Shape;6009;p2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0" name="Google Shape;6010;p2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1" name="Google Shape;6011;p2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2" name="Google Shape;6012;p2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3" name="Google Shape;6013;p2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4" name="Google Shape;6014;p2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5" name="Google Shape;6015;p2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6" name="Google Shape;6016;p2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7" name="Google Shape;6017;p2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8" name="Google Shape;6018;p2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9" name="Google Shape;6019;p2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0" name="Google Shape;6020;p2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1" name="Google Shape;6021;p2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2" name="Google Shape;6022;p2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023" name="Google Shape;6023;p2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024" name="Google Shape;6024;p2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025" name="Google Shape;6025;p2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6" name="Google Shape;6026;p2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7" name="Google Shape;6027;p2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8" name="Google Shape;6028;p2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9" name="Google Shape;6029;p2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0" name="Google Shape;6030;p2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1" name="Google Shape;6031;p2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2" name="Google Shape;6032;p2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3" name="Google Shape;6033;p2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4" name="Google Shape;6034;p2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5" name="Google Shape;6035;p2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6" name="Google Shape;6036;p2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7" name="Google Shape;6037;p2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8" name="Google Shape;6038;p2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9" name="Google Shape;6039;p2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0" name="Google Shape;6040;p2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1" name="Google Shape;6041;p2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2" name="Google Shape;6042;p2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3" name="Google Shape;6043;p2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4" name="Google Shape;6044;p2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5" name="Google Shape;6045;p2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6" name="Google Shape;6046;p2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7" name="Google Shape;6047;p2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8" name="Google Shape;6048;p2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9" name="Google Shape;6049;p2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0" name="Google Shape;6050;p2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1" name="Google Shape;6051;p2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2" name="Google Shape;6052;p2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3" name="Google Shape;6053;p2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4" name="Google Shape;6054;p2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5" name="Google Shape;6055;p2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6" name="Google Shape;6056;p2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7" name="Google Shape;6057;p2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8" name="Google Shape;6058;p2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9" name="Google Shape;6059;p2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0" name="Google Shape;6060;p2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1" name="Google Shape;6061;p2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2" name="Google Shape;6062;p2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3" name="Google Shape;6063;p2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4" name="Google Shape;6064;p2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5" name="Google Shape;6065;p2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6" name="Google Shape;6066;p2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7" name="Google Shape;6067;p2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8" name="Google Shape;6068;p2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9" name="Google Shape;6069;p2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0" name="Google Shape;6070;p2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1" name="Google Shape;6071;p2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2" name="Google Shape;6072;p2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3" name="Google Shape;6073;p2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4" name="Google Shape;6074;p2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5" name="Google Shape;6075;p2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6" name="Google Shape;6076;p2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7" name="Google Shape;6077;p2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8" name="Google Shape;6078;p2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9" name="Google Shape;6079;p2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0" name="Google Shape;6080;p2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1" name="Google Shape;6081;p2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2" name="Google Shape;6082;p2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3" name="Google Shape;6083;p2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084" name="Google Shape;6084;p25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6085" name="Google Shape;6085;p25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6" name="Google Shape;6086;p25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7" name="Google Shape;6087;p25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8" name="Google Shape;6088;p25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9" name="Google Shape;6089;p25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0" name="Google Shape;6090;p25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1" name="Google Shape;6091;p25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2" name="Google Shape;6092;p25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3" name="Google Shape;6093;p25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4" name="Google Shape;6094;p25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5" name="Google Shape;6095;p25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6" name="Google Shape;6096;p25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7" name="Google Shape;6097;p25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8" name="Google Shape;6098;p25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9" name="Google Shape;6099;p25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0" name="Google Shape;6100;p25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1" name="Google Shape;6101;p25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2" name="Google Shape;6102;p25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3" name="Google Shape;6103;p25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4" name="Google Shape;6104;p25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5" name="Google Shape;6105;p25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6" name="Google Shape;6106;p25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7" name="Google Shape;6107;p25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8" name="Google Shape;6108;p25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9" name="Google Shape;6109;p25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0" name="Google Shape;6110;p25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1" name="Google Shape;6111;p25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2" name="Google Shape;6112;p25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3" name="Google Shape;6113;p2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4" name="Google Shape;6114;p2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5" name="Google Shape;6115;p25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6" name="Google Shape;6116;p25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7" name="Google Shape;6117;p25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8" name="Google Shape;6118;p25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9" name="Google Shape;6119;p25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0" name="Google Shape;6120;p25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1" name="Google Shape;6121;p25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2" name="Google Shape;6122;p25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3" name="Google Shape;6123;p25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4" name="Google Shape;6124;p25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5" name="Google Shape;6125;p25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6" name="Google Shape;6126;p25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7" name="Google Shape;6127;p25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8" name="Google Shape;6128;p25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9" name="Google Shape;6129;p25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0" name="Google Shape;6130;p25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1" name="Google Shape;6131;p25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2" name="Google Shape;6132;p25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3" name="Google Shape;6133;p25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4" name="Google Shape;6134;p25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5" name="Google Shape;6135;p25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6" name="Google Shape;6136;p25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7" name="Google Shape;6137;p25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8" name="Google Shape;6138;p25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9" name="Google Shape;6139;p25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0" name="Google Shape;6140;p25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1" name="Google Shape;6141;p25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2" name="Google Shape;6142;p25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3" name="Google Shape;6143;p25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4" name="Google Shape;6144;p25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5" name="Google Shape;6145;p25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6" name="Google Shape;6146;p25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7" name="Google Shape;6147;p25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8" name="Google Shape;6148;p25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9" name="Google Shape;6149;p25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0" name="Google Shape;6150;p25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1" name="Google Shape;6151;p25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2" name="Google Shape;6152;p25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3" name="Google Shape;6153;p25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4" name="Google Shape;6154;p25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5" name="Google Shape;6155;p25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6" name="Google Shape;6156;p25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7" name="Google Shape;6157;p25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8" name="Google Shape;6158;p25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9" name="Google Shape;6159;p25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160" name="Google Shape;6160;p2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161" name="Google Shape;6161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6162" name="Google Shape;6162;p25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4" name="Google Shape;6164;p2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165" name="Google Shape;6165;p26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166" name="Google Shape;6166;p2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7" name="Google Shape;6167;p2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8" name="Google Shape;6168;p2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9" name="Google Shape;6169;p2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0" name="Google Shape;6170;p2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1" name="Google Shape;6171;p2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2" name="Google Shape;6172;p2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3" name="Google Shape;6173;p2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4" name="Google Shape;6174;p2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5" name="Google Shape;6175;p2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6" name="Google Shape;6176;p2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7" name="Google Shape;6177;p2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8" name="Google Shape;6178;p2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9" name="Google Shape;6179;p2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0" name="Google Shape;6180;p2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1" name="Google Shape;6181;p2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2" name="Google Shape;6182;p2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3" name="Google Shape;6183;p2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4" name="Google Shape;6184;p2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5" name="Google Shape;6185;p2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6" name="Google Shape;6186;p2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7" name="Google Shape;6187;p2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8" name="Google Shape;6188;p2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9" name="Google Shape;6189;p2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0" name="Google Shape;6190;p2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1" name="Google Shape;6191;p2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2" name="Google Shape;6192;p2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3" name="Google Shape;6193;p2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4" name="Google Shape;6194;p2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5" name="Google Shape;6195;p2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6" name="Google Shape;6196;p2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7" name="Google Shape;6197;p2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8" name="Google Shape;6198;p2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9" name="Google Shape;6199;p2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0" name="Google Shape;6200;p2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1" name="Google Shape;6201;p2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2" name="Google Shape;6202;p2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3" name="Google Shape;6203;p2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4" name="Google Shape;6204;p2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5" name="Google Shape;6205;p2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6" name="Google Shape;6206;p2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7" name="Google Shape;6207;p2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8" name="Google Shape;6208;p2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9" name="Google Shape;6209;p2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0" name="Google Shape;6210;p2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1" name="Google Shape;6211;p2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2" name="Google Shape;6212;p2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3" name="Google Shape;6213;p2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4" name="Google Shape;6214;p2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5" name="Google Shape;6215;p2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6" name="Google Shape;6216;p2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7" name="Google Shape;6217;p2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8" name="Google Shape;6218;p2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9" name="Google Shape;6219;p2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0" name="Google Shape;6220;p2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1" name="Google Shape;6221;p2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2" name="Google Shape;6222;p2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3" name="Google Shape;6223;p2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4" name="Google Shape;6224;p2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5" name="Google Shape;6225;p2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6" name="Google Shape;6226;p2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7" name="Google Shape;6227;p2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8" name="Google Shape;6228;p26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9" name="Google Shape;6229;p2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0" name="Google Shape;6230;p26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1" name="Google Shape;6231;p2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2" name="Google Shape;6232;p2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3" name="Google Shape;6233;p2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4" name="Google Shape;6234;p2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5" name="Google Shape;6235;p2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236" name="Google Shape;6236;p26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237" name="Google Shape;6237;p26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8" name="Google Shape;6238;p26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239" name="Google Shape;6239;p2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0" name="Google Shape;6240;p2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1" name="Google Shape;6241;p2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2" name="Google Shape;6242;p2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3" name="Google Shape;6243;p2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244" name="Google Shape;6244;p2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245" name="Google Shape;6245;p2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6" name="Google Shape;6246;p2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7" name="Google Shape;6247;p2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8" name="Google Shape;6248;p2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9" name="Google Shape;6249;p2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0" name="Google Shape;6250;p2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1" name="Google Shape;6251;p2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2" name="Google Shape;6252;p2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3" name="Google Shape;6253;p2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4" name="Google Shape;6254;p2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5" name="Google Shape;6255;p2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6" name="Google Shape;6256;p2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7" name="Google Shape;6257;p2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8" name="Google Shape;6258;p2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9" name="Google Shape;6259;p2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0" name="Google Shape;6260;p2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1" name="Google Shape;6261;p2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2" name="Google Shape;6262;p2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3" name="Google Shape;6263;p2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4" name="Google Shape;6264;p2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5" name="Google Shape;6265;p2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6" name="Google Shape;6266;p2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7" name="Google Shape;6267;p2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8" name="Google Shape;6268;p2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9" name="Google Shape;6269;p2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0" name="Google Shape;6270;p2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1" name="Google Shape;6271;p2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2" name="Google Shape;6272;p2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3" name="Google Shape;6273;p2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4" name="Google Shape;6274;p2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5" name="Google Shape;6275;p2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6" name="Google Shape;6276;p2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7" name="Google Shape;6277;p2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8" name="Google Shape;6278;p2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279" name="Google Shape;6279;p2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280" name="Google Shape;6280;p2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281" name="Google Shape;6281;p2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2" name="Google Shape;6282;p2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3" name="Google Shape;6283;p2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4" name="Google Shape;6284;p2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5" name="Google Shape;6285;p2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6" name="Google Shape;6286;p2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7" name="Google Shape;6287;p2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8" name="Google Shape;6288;p2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9" name="Google Shape;6289;p2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0" name="Google Shape;6290;p2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1" name="Google Shape;6291;p2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2" name="Google Shape;6292;p2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3" name="Google Shape;6293;p2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4" name="Google Shape;6294;p2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5" name="Google Shape;6295;p2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6" name="Google Shape;6296;p2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7" name="Google Shape;6297;p2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8" name="Google Shape;6298;p2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9" name="Google Shape;6299;p2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0" name="Google Shape;6300;p2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1" name="Google Shape;6301;p2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2" name="Google Shape;6302;p2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3" name="Google Shape;6303;p2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4" name="Google Shape;6304;p2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5" name="Google Shape;6305;p2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6" name="Google Shape;6306;p2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7" name="Google Shape;6307;p2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8" name="Google Shape;6308;p2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9" name="Google Shape;6309;p2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0" name="Google Shape;6310;p2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1" name="Google Shape;6311;p2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2" name="Google Shape;6312;p2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3" name="Google Shape;6313;p2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4" name="Google Shape;6314;p2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5" name="Google Shape;6315;p2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6" name="Google Shape;6316;p2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7" name="Google Shape;6317;p2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8" name="Google Shape;6318;p2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9" name="Google Shape;6319;p2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0" name="Google Shape;6320;p2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1" name="Google Shape;6321;p2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2" name="Google Shape;6322;p2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3" name="Google Shape;6323;p2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4" name="Google Shape;6324;p2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5" name="Google Shape;6325;p2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6" name="Google Shape;6326;p2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7" name="Google Shape;6327;p2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8" name="Google Shape;6328;p2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9" name="Google Shape;6329;p2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0" name="Google Shape;6330;p2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1" name="Google Shape;6331;p2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2" name="Google Shape;6332;p2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3" name="Google Shape;6333;p2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4" name="Google Shape;6334;p2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5" name="Google Shape;6335;p2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6" name="Google Shape;6336;p2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7" name="Google Shape;6337;p2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8" name="Google Shape;6338;p2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9" name="Google Shape;6339;p2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340" name="Google Shape;6340;p2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341" name="Google Shape;6341;p26"/>
          <p:cNvSpPr txBox="1">
            <a:spLocks noGrp="1"/>
          </p:cNvSpPr>
          <p:nvPr>
            <p:ph type="body" idx="1"/>
          </p:nvPr>
        </p:nvSpPr>
        <p:spPr>
          <a:xfrm>
            <a:off x="960000" y="1649433"/>
            <a:ext cx="5016800" cy="412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 sz="17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7600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7200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800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6400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42" name="Google Shape;6342;p26"/>
          <p:cNvSpPr txBox="1">
            <a:spLocks noGrp="1"/>
          </p:cNvSpPr>
          <p:nvPr>
            <p:ph type="body" idx="2"/>
          </p:nvPr>
        </p:nvSpPr>
        <p:spPr>
          <a:xfrm>
            <a:off x="6215200" y="1649433"/>
            <a:ext cx="5016800" cy="412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 sz="17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7600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7200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800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6400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43" name="Google Shape;6343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6344" name="Google Shape;6344;p26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46" name="Google Shape;6346;p2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347" name="Google Shape;6347;p27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348" name="Google Shape;6348;p2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9" name="Google Shape;6349;p2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0" name="Google Shape;6350;p2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1" name="Google Shape;6351;p2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2" name="Google Shape;6352;p2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3" name="Google Shape;6353;p2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4" name="Google Shape;6354;p2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5" name="Google Shape;6355;p2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6" name="Google Shape;6356;p2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7" name="Google Shape;6357;p2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8" name="Google Shape;6358;p2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9" name="Google Shape;6359;p2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0" name="Google Shape;6360;p2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1" name="Google Shape;6361;p2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2" name="Google Shape;6362;p2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3" name="Google Shape;6363;p2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4" name="Google Shape;6364;p2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5" name="Google Shape;6365;p2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6" name="Google Shape;6366;p2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7" name="Google Shape;6367;p2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8" name="Google Shape;6368;p2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9" name="Google Shape;6369;p2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0" name="Google Shape;6370;p2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1" name="Google Shape;6371;p2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2" name="Google Shape;6372;p2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3" name="Google Shape;6373;p2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4" name="Google Shape;6374;p2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5" name="Google Shape;6375;p2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6" name="Google Shape;6376;p2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7" name="Google Shape;6377;p2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8" name="Google Shape;6378;p2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9" name="Google Shape;6379;p2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0" name="Google Shape;6380;p2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1" name="Google Shape;6381;p2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2" name="Google Shape;6382;p2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3" name="Google Shape;6383;p2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4" name="Google Shape;6384;p2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5" name="Google Shape;6385;p2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6" name="Google Shape;6386;p2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7" name="Google Shape;6387;p2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8" name="Google Shape;6388;p2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9" name="Google Shape;6389;p2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0" name="Google Shape;6390;p2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1" name="Google Shape;6391;p2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2" name="Google Shape;6392;p2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3" name="Google Shape;6393;p2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4" name="Google Shape;6394;p2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5" name="Google Shape;6395;p2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6" name="Google Shape;6396;p2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7" name="Google Shape;6397;p2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8" name="Google Shape;6398;p2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9" name="Google Shape;6399;p2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0" name="Google Shape;6400;p2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1" name="Google Shape;6401;p2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2" name="Google Shape;6402;p2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3" name="Google Shape;6403;p2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4" name="Google Shape;6404;p2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5" name="Google Shape;6405;p2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6" name="Google Shape;6406;p2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7" name="Google Shape;6407;p2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8" name="Google Shape;6408;p2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9" name="Google Shape;6409;p2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0" name="Google Shape;6410;p27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1" name="Google Shape;6411;p2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2" name="Google Shape;6412;p27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3" name="Google Shape;6413;p2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4" name="Google Shape;6414;p2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5" name="Google Shape;6415;p2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6" name="Google Shape;6416;p2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7" name="Google Shape;6417;p2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418" name="Google Shape;6418;p27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419" name="Google Shape;6419;p27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0" name="Google Shape;6420;p27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421" name="Google Shape;6421;p2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2" name="Google Shape;6422;p2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3" name="Google Shape;6423;p2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4" name="Google Shape;6424;p2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5" name="Google Shape;6425;p2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426" name="Google Shape;6426;p2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427" name="Google Shape;6427;p2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8" name="Google Shape;6428;p2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9" name="Google Shape;6429;p2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0" name="Google Shape;6430;p2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1" name="Google Shape;6431;p2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2" name="Google Shape;6432;p2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3" name="Google Shape;6433;p2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4" name="Google Shape;6434;p2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5" name="Google Shape;6435;p2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6" name="Google Shape;6436;p2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7" name="Google Shape;6437;p2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8" name="Google Shape;6438;p2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9" name="Google Shape;6439;p2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0" name="Google Shape;6440;p2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1" name="Google Shape;6441;p2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2" name="Google Shape;6442;p2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3" name="Google Shape;6443;p2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4" name="Google Shape;6444;p2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5" name="Google Shape;6445;p2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6" name="Google Shape;6446;p2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7" name="Google Shape;6447;p2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8" name="Google Shape;6448;p2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9" name="Google Shape;6449;p2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0" name="Google Shape;6450;p2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1" name="Google Shape;6451;p2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2" name="Google Shape;6452;p2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3" name="Google Shape;6453;p2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4" name="Google Shape;6454;p2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5" name="Google Shape;6455;p2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6" name="Google Shape;6456;p2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7" name="Google Shape;6457;p2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8" name="Google Shape;6458;p2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9" name="Google Shape;6459;p2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0" name="Google Shape;6460;p2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461" name="Google Shape;6461;p2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462" name="Google Shape;6462;p2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463" name="Google Shape;6463;p2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4" name="Google Shape;6464;p2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5" name="Google Shape;6465;p2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6" name="Google Shape;6466;p2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7" name="Google Shape;6467;p2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8" name="Google Shape;6468;p2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9" name="Google Shape;6469;p2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0" name="Google Shape;6470;p2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1" name="Google Shape;6471;p2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2" name="Google Shape;6472;p2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3" name="Google Shape;6473;p2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4" name="Google Shape;6474;p2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5" name="Google Shape;6475;p2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6" name="Google Shape;6476;p2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7" name="Google Shape;6477;p2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8" name="Google Shape;6478;p2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9" name="Google Shape;6479;p2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0" name="Google Shape;6480;p2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1" name="Google Shape;6481;p2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2" name="Google Shape;6482;p2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3" name="Google Shape;6483;p2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4" name="Google Shape;6484;p2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5" name="Google Shape;6485;p2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6" name="Google Shape;6486;p2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7" name="Google Shape;6487;p2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8" name="Google Shape;6488;p2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9" name="Google Shape;6489;p2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0" name="Google Shape;6490;p2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1" name="Google Shape;6491;p2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2" name="Google Shape;6492;p2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3" name="Google Shape;6493;p2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4" name="Google Shape;6494;p2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5" name="Google Shape;6495;p2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6" name="Google Shape;6496;p2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7" name="Google Shape;6497;p2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8" name="Google Shape;6498;p2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9" name="Google Shape;6499;p2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0" name="Google Shape;6500;p2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1" name="Google Shape;6501;p2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2" name="Google Shape;6502;p2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3" name="Google Shape;6503;p2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4" name="Google Shape;6504;p2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5" name="Google Shape;6505;p2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6" name="Google Shape;6506;p2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7" name="Google Shape;6507;p2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8" name="Google Shape;6508;p2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9" name="Google Shape;6509;p2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0" name="Google Shape;6510;p2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1" name="Google Shape;6511;p2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2" name="Google Shape;6512;p2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3" name="Google Shape;6513;p2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4" name="Google Shape;6514;p2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5" name="Google Shape;6515;p2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6" name="Google Shape;6516;p2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7" name="Google Shape;6517;p2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8" name="Google Shape;6518;p2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9" name="Google Shape;6519;p2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0" name="Google Shape;6520;p2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1" name="Google Shape;6521;p2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522" name="Google Shape;6522;p2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523" name="Google Shape;6523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524" name="Google Shape;6524;p27"/>
          <p:cNvSpPr txBox="1">
            <a:spLocks noGrp="1"/>
          </p:cNvSpPr>
          <p:nvPr>
            <p:ph type="title" idx="2"/>
          </p:nvPr>
        </p:nvSpPr>
        <p:spPr>
          <a:xfrm>
            <a:off x="960000" y="3673667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5" name="Google Shape;6525;p27"/>
          <p:cNvSpPr txBox="1">
            <a:spLocks noGrp="1"/>
          </p:cNvSpPr>
          <p:nvPr>
            <p:ph type="subTitle" idx="1"/>
          </p:nvPr>
        </p:nvSpPr>
        <p:spPr>
          <a:xfrm>
            <a:off x="960000" y="4395641"/>
            <a:ext cx="3115200" cy="755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6" name="Google Shape;6526;p27"/>
          <p:cNvSpPr txBox="1">
            <a:spLocks noGrp="1"/>
          </p:cNvSpPr>
          <p:nvPr>
            <p:ph type="title" idx="3"/>
          </p:nvPr>
        </p:nvSpPr>
        <p:spPr>
          <a:xfrm>
            <a:off x="4538400" y="3673684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7" name="Google Shape;6527;p27"/>
          <p:cNvSpPr txBox="1">
            <a:spLocks noGrp="1"/>
          </p:cNvSpPr>
          <p:nvPr>
            <p:ph type="subTitle" idx="4"/>
          </p:nvPr>
        </p:nvSpPr>
        <p:spPr>
          <a:xfrm>
            <a:off x="4538400" y="4395657"/>
            <a:ext cx="3115200" cy="755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8" name="Google Shape;6528;p27"/>
          <p:cNvSpPr txBox="1">
            <a:spLocks noGrp="1"/>
          </p:cNvSpPr>
          <p:nvPr>
            <p:ph type="title" idx="5"/>
          </p:nvPr>
        </p:nvSpPr>
        <p:spPr>
          <a:xfrm>
            <a:off x="8116800" y="3673667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9" name="Google Shape;6529;p27"/>
          <p:cNvSpPr txBox="1">
            <a:spLocks noGrp="1"/>
          </p:cNvSpPr>
          <p:nvPr>
            <p:ph type="subTitle" idx="6"/>
          </p:nvPr>
        </p:nvSpPr>
        <p:spPr>
          <a:xfrm>
            <a:off x="8116800" y="4395641"/>
            <a:ext cx="3115200" cy="755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530" name="Google Shape;6530;p27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32" name="Google Shape;6532;p2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533" name="Google Shape;6533;p28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534" name="Google Shape;6534;p2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5" name="Google Shape;6535;p2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6" name="Google Shape;6536;p2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7" name="Google Shape;6537;p2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8" name="Google Shape;6538;p2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9" name="Google Shape;6539;p2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0" name="Google Shape;6540;p2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1" name="Google Shape;6541;p2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2" name="Google Shape;6542;p2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3" name="Google Shape;6543;p2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4" name="Google Shape;6544;p2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5" name="Google Shape;6545;p2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6" name="Google Shape;6546;p2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7" name="Google Shape;6547;p2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8" name="Google Shape;6548;p2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9" name="Google Shape;6549;p2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0" name="Google Shape;6550;p2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1" name="Google Shape;6551;p2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2" name="Google Shape;6552;p2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3" name="Google Shape;6553;p2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4" name="Google Shape;6554;p2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5" name="Google Shape;6555;p2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6" name="Google Shape;6556;p2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7" name="Google Shape;6557;p2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8" name="Google Shape;6558;p2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9" name="Google Shape;6559;p2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0" name="Google Shape;6560;p2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1" name="Google Shape;6561;p2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2" name="Google Shape;6562;p2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3" name="Google Shape;6563;p2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4" name="Google Shape;6564;p2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5" name="Google Shape;6565;p2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6" name="Google Shape;6566;p2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7" name="Google Shape;6567;p2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8" name="Google Shape;6568;p2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9" name="Google Shape;6569;p2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0" name="Google Shape;6570;p2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1" name="Google Shape;6571;p2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2" name="Google Shape;6572;p2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3" name="Google Shape;6573;p2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4" name="Google Shape;6574;p2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5" name="Google Shape;6575;p2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6" name="Google Shape;6576;p2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7" name="Google Shape;6577;p2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8" name="Google Shape;6578;p2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9" name="Google Shape;6579;p2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0" name="Google Shape;6580;p2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1" name="Google Shape;6581;p2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2" name="Google Shape;6582;p2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3" name="Google Shape;6583;p2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4" name="Google Shape;6584;p2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5" name="Google Shape;6585;p2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6" name="Google Shape;6586;p2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7" name="Google Shape;6587;p2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8" name="Google Shape;6588;p2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9" name="Google Shape;6589;p2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0" name="Google Shape;6590;p2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1" name="Google Shape;6591;p2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2" name="Google Shape;6592;p2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3" name="Google Shape;6593;p2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4" name="Google Shape;6594;p2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5" name="Google Shape;6595;p2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6" name="Google Shape;6596;p28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7" name="Google Shape;6597;p2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8" name="Google Shape;6598;p28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9" name="Google Shape;6599;p2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0" name="Google Shape;6600;p2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1" name="Google Shape;6601;p2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2" name="Google Shape;6602;p2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3" name="Google Shape;6603;p2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604" name="Google Shape;6604;p28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605" name="Google Shape;6605;p28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06" name="Google Shape;6606;p28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607" name="Google Shape;6607;p2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08" name="Google Shape;6608;p2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09" name="Google Shape;6609;p2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0" name="Google Shape;6610;p2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1" name="Google Shape;6611;p2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12" name="Google Shape;6612;p2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613" name="Google Shape;6613;p2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4" name="Google Shape;6614;p2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5" name="Google Shape;6615;p2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6" name="Google Shape;6616;p2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7" name="Google Shape;6617;p2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8" name="Google Shape;6618;p2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9" name="Google Shape;6619;p2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0" name="Google Shape;6620;p2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1" name="Google Shape;6621;p2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2" name="Google Shape;6622;p2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3" name="Google Shape;6623;p2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4" name="Google Shape;6624;p2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5" name="Google Shape;6625;p2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6" name="Google Shape;6626;p2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7" name="Google Shape;6627;p2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8" name="Google Shape;6628;p2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9" name="Google Shape;6629;p2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0" name="Google Shape;6630;p2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1" name="Google Shape;6631;p2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2" name="Google Shape;6632;p2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3" name="Google Shape;6633;p2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4" name="Google Shape;6634;p2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5" name="Google Shape;6635;p2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6" name="Google Shape;6636;p2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7" name="Google Shape;6637;p2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8" name="Google Shape;6638;p2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9" name="Google Shape;6639;p2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0" name="Google Shape;6640;p2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1" name="Google Shape;6641;p2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2" name="Google Shape;6642;p2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3" name="Google Shape;6643;p2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4" name="Google Shape;6644;p2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5" name="Google Shape;6645;p2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6" name="Google Shape;6646;p2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647" name="Google Shape;6647;p2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48" name="Google Shape;6648;p2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649" name="Google Shape;6649;p2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0" name="Google Shape;6650;p2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1" name="Google Shape;6651;p2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2" name="Google Shape;6652;p2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3" name="Google Shape;6653;p2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4" name="Google Shape;6654;p2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5" name="Google Shape;6655;p2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6" name="Google Shape;6656;p2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7" name="Google Shape;6657;p2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8" name="Google Shape;6658;p2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9" name="Google Shape;6659;p2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0" name="Google Shape;6660;p2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1" name="Google Shape;6661;p2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2" name="Google Shape;6662;p2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3" name="Google Shape;6663;p2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4" name="Google Shape;6664;p2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5" name="Google Shape;6665;p2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6" name="Google Shape;6666;p2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7" name="Google Shape;6667;p2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8" name="Google Shape;6668;p2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9" name="Google Shape;6669;p2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0" name="Google Shape;6670;p2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1" name="Google Shape;6671;p2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2" name="Google Shape;6672;p2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3" name="Google Shape;6673;p2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4" name="Google Shape;6674;p2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5" name="Google Shape;6675;p2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6" name="Google Shape;6676;p2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7" name="Google Shape;6677;p2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8" name="Google Shape;6678;p2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9" name="Google Shape;6679;p2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0" name="Google Shape;6680;p2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1" name="Google Shape;6681;p2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2" name="Google Shape;6682;p2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3" name="Google Shape;6683;p2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4" name="Google Shape;6684;p2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5" name="Google Shape;6685;p2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6" name="Google Shape;6686;p2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7" name="Google Shape;6687;p2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8" name="Google Shape;6688;p2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9" name="Google Shape;6689;p2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0" name="Google Shape;6690;p2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1" name="Google Shape;6691;p2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2" name="Google Shape;6692;p2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3" name="Google Shape;6693;p2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4" name="Google Shape;6694;p2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5" name="Google Shape;6695;p2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6" name="Google Shape;6696;p2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7" name="Google Shape;6697;p2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8" name="Google Shape;6698;p2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9" name="Google Shape;6699;p2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0" name="Google Shape;6700;p2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1" name="Google Shape;6701;p2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2" name="Google Shape;6702;p2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3" name="Google Shape;6703;p2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4" name="Google Shape;6704;p2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5" name="Google Shape;6705;p2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6" name="Google Shape;6706;p2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7" name="Google Shape;6707;p2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708" name="Google Shape;6708;p2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709" name="Google Shape;6709;p2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710" name="Google Shape;6710;p28"/>
          <p:cNvSpPr txBox="1">
            <a:spLocks noGrp="1"/>
          </p:cNvSpPr>
          <p:nvPr>
            <p:ph type="title" idx="2"/>
          </p:nvPr>
        </p:nvSpPr>
        <p:spPr>
          <a:xfrm>
            <a:off x="2489600" y="2111633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1" name="Google Shape;6711;p28"/>
          <p:cNvSpPr txBox="1">
            <a:spLocks noGrp="1"/>
          </p:cNvSpPr>
          <p:nvPr>
            <p:ph type="subTitle" idx="1"/>
          </p:nvPr>
        </p:nvSpPr>
        <p:spPr>
          <a:xfrm>
            <a:off x="2489628" y="2690467"/>
            <a:ext cx="3211600" cy="752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2" name="Google Shape;6712;p28"/>
          <p:cNvSpPr txBox="1">
            <a:spLocks noGrp="1"/>
          </p:cNvSpPr>
          <p:nvPr>
            <p:ph type="title" idx="3"/>
          </p:nvPr>
        </p:nvSpPr>
        <p:spPr>
          <a:xfrm>
            <a:off x="8020367" y="2111633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3" name="Google Shape;6713;p28"/>
          <p:cNvSpPr txBox="1">
            <a:spLocks noGrp="1"/>
          </p:cNvSpPr>
          <p:nvPr>
            <p:ph type="subTitle" idx="4"/>
          </p:nvPr>
        </p:nvSpPr>
        <p:spPr>
          <a:xfrm>
            <a:off x="8020392" y="2690467"/>
            <a:ext cx="3211600" cy="752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4" name="Google Shape;6714;p28"/>
          <p:cNvSpPr txBox="1">
            <a:spLocks noGrp="1"/>
          </p:cNvSpPr>
          <p:nvPr>
            <p:ph type="title" idx="5"/>
          </p:nvPr>
        </p:nvSpPr>
        <p:spPr>
          <a:xfrm>
            <a:off x="2489600" y="3988517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5" name="Google Shape;6715;p28"/>
          <p:cNvSpPr txBox="1">
            <a:spLocks noGrp="1"/>
          </p:cNvSpPr>
          <p:nvPr>
            <p:ph type="subTitle" idx="6"/>
          </p:nvPr>
        </p:nvSpPr>
        <p:spPr>
          <a:xfrm>
            <a:off x="2489615" y="4567351"/>
            <a:ext cx="3211600" cy="752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6" name="Google Shape;6716;p28"/>
          <p:cNvSpPr txBox="1">
            <a:spLocks noGrp="1"/>
          </p:cNvSpPr>
          <p:nvPr>
            <p:ph type="title" idx="7"/>
          </p:nvPr>
        </p:nvSpPr>
        <p:spPr>
          <a:xfrm>
            <a:off x="8020367" y="3988517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7" name="Google Shape;6717;p28"/>
          <p:cNvSpPr txBox="1">
            <a:spLocks noGrp="1"/>
          </p:cNvSpPr>
          <p:nvPr>
            <p:ph type="subTitle" idx="8"/>
          </p:nvPr>
        </p:nvSpPr>
        <p:spPr>
          <a:xfrm>
            <a:off x="8020377" y="4567351"/>
            <a:ext cx="3211600" cy="7524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718" name="Google Shape;6718;p28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0" name="Google Shape;6720;p2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721" name="Google Shape;6721;p29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722" name="Google Shape;6722;p2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3" name="Google Shape;6723;p2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4" name="Google Shape;6724;p2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5" name="Google Shape;6725;p2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6" name="Google Shape;6726;p2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7" name="Google Shape;6727;p2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8" name="Google Shape;6728;p2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9" name="Google Shape;6729;p2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0" name="Google Shape;6730;p2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1" name="Google Shape;6731;p2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2" name="Google Shape;6732;p2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3" name="Google Shape;6733;p2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4" name="Google Shape;6734;p2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5" name="Google Shape;6735;p2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6" name="Google Shape;6736;p2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7" name="Google Shape;6737;p2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8" name="Google Shape;6738;p2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9" name="Google Shape;6739;p2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0" name="Google Shape;6740;p2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1" name="Google Shape;6741;p2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2" name="Google Shape;6742;p2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3" name="Google Shape;6743;p2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4" name="Google Shape;6744;p2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5" name="Google Shape;6745;p2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6" name="Google Shape;6746;p2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7" name="Google Shape;6747;p2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8" name="Google Shape;6748;p2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9" name="Google Shape;6749;p2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0" name="Google Shape;6750;p2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1" name="Google Shape;6751;p2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2" name="Google Shape;6752;p2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3" name="Google Shape;6753;p2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4" name="Google Shape;6754;p2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5" name="Google Shape;6755;p2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6" name="Google Shape;6756;p2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7" name="Google Shape;6757;p2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8" name="Google Shape;6758;p2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9" name="Google Shape;6759;p2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0" name="Google Shape;6760;p2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1" name="Google Shape;6761;p2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2" name="Google Shape;6762;p2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3" name="Google Shape;6763;p2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4" name="Google Shape;6764;p2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5" name="Google Shape;6765;p2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6" name="Google Shape;6766;p2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7" name="Google Shape;6767;p2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8" name="Google Shape;6768;p2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9" name="Google Shape;6769;p2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0" name="Google Shape;6770;p2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1" name="Google Shape;6771;p2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2" name="Google Shape;6772;p2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3" name="Google Shape;6773;p2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4" name="Google Shape;6774;p2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5" name="Google Shape;6775;p2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6" name="Google Shape;6776;p2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7" name="Google Shape;6777;p2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8" name="Google Shape;6778;p2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9" name="Google Shape;6779;p2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0" name="Google Shape;6780;p2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1" name="Google Shape;6781;p2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2" name="Google Shape;6782;p2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3" name="Google Shape;6783;p2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4" name="Google Shape;6784;p29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5" name="Google Shape;6785;p2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6" name="Google Shape;6786;p29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7" name="Google Shape;6787;p2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8" name="Google Shape;6788;p2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9" name="Google Shape;6789;p29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0" name="Google Shape;6790;p2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1" name="Google Shape;6791;p2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792" name="Google Shape;6792;p29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793" name="Google Shape;6793;p2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794" name="Google Shape;6794;p2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795" name="Google Shape;6795;p2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6" name="Google Shape;6796;p2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7" name="Google Shape;6797;p2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8" name="Google Shape;6798;p2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9" name="Google Shape;6799;p2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800" name="Google Shape;6800;p2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801" name="Google Shape;6801;p2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2" name="Google Shape;6802;p2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3" name="Google Shape;6803;p2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4" name="Google Shape;6804;p2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5" name="Google Shape;6805;p2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6" name="Google Shape;6806;p2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7" name="Google Shape;6807;p2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8" name="Google Shape;6808;p2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9" name="Google Shape;6809;p2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0" name="Google Shape;6810;p2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1" name="Google Shape;6811;p2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2" name="Google Shape;6812;p2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3" name="Google Shape;6813;p2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4" name="Google Shape;6814;p2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5" name="Google Shape;6815;p2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6" name="Google Shape;6816;p2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7" name="Google Shape;6817;p2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8" name="Google Shape;6818;p2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9" name="Google Shape;6819;p2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0" name="Google Shape;6820;p2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1" name="Google Shape;6821;p2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2" name="Google Shape;6822;p2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3" name="Google Shape;6823;p2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4" name="Google Shape;6824;p2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5" name="Google Shape;6825;p2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6" name="Google Shape;6826;p2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7" name="Google Shape;6827;p2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8" name="Google Shape;6828;p2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9" name="Google Shape;6829;p2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0" name="Google Shape;6830;p2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1" name="Google Shape;6831;p2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2" name="Google Shape;6832;p2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3" name="Google Shape;6833;p2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4" name="Google Shape;6834;p2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835" name="Google Shape;6835;p2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836" name="Google Shape;6836;p2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837" name="Google Shape;6837;p2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8" name="Google Shape;6838;p2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9" name="Google Shape;6839;p2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0" name="Google Shape;6840;p2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1" name="Google Shape;6841;p2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2" name="Google Shape;6842;p2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3" name="Google Shape;6843;p2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4" name="Google Shape;6844;p2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5" name="Google Shape;6845;p2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6" name="Google Shape;6846;p2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7" name="Google Shape;6847;p2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8" name="Google Shape;6848;p2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9" name="Google Shape;6849;p2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0" name="Google Shape;6850;p2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1" name="Google Shape;6851;p2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2" name="Google Shape;6852;p2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3" name="Google Shape;6853;p2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4" name="Google Shape;6854;p2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5" name="Google Shape;6855;p2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6" name="Google Shape;6856;p2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7" name="Google Shape;6857;p2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8" name="Google Shape;6858;p2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9" name="Google Shape;6859;p2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0" name="Google Shape;6860;p2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1" name="Google Shape;6861;p2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2" name="Google Shape;6862;p2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3" name="Google Shape;6863;p2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4" name="Google Shape;6864;p2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5" name="Google Shape;6865;p2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6" name="Google Shape;6866;p2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7" name="Google Shape;6867;p2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8" name="Google Shape;6868;p2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9" name="Google Shape;6869;p2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0" name="Google Shape;6870;p2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1" name="Google Shape;6871;p2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2" name="Google Shape;6872;p2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3" name="Google Shape;6873;p2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4" name="Google Shape;6874;p2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5" name="Google Shape;6875;p2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6" name="Google Shape;6876;p2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7" name="Google Shape;6877;p2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8" name="Google Shape;6878;p2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9" name="Google Shape;6879;p2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0" name="Google Shape;6880;p2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1" name="Google Shape;6881;p2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2" name="Google Shape;6882;p2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3" name="Google Shape;6883;p2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4" name="Google Shape;6884;p2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5" name="Google Shape;6885;p2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6" name="Google Shape;6886;p2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7" name="Google Shape;6887;p2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8" name="Google Shape;6888;p2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9" name="Google Shape;6889;p2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0" name="Google Shape;6890;p2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1" name="Google Shape;6891;p2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2" name="Google Shape;6892;p2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3" name="Google Shape;6893;p2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4" name="Google Shape;6894;p2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5" name="Google Shape;6895;p2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896" name="Google Shape;6896;p2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897" name="Google Shape;6897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898" name="Google Shape;6898;p29"/>
          <p:cNvSpPr txBox="1">
            <a:spLocks noGrp="1"/>
          </p:cNvSpPr>
          <p:nvPr>
            <p:ph type="title" idx="2"/>
          </p:nvPr>
        </p:nvSpPr>
        <p:spPr>
          <a:xfrm>
            <a:off x="2759484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899" name="Google Shape;6899;p29"/>
          <p:cNvSpPr txBox="1">
            <a:spLocks noGrp="1"/>
          </p:cNvSpPr>
          <p:nvPr>
            <p:ph type="subTitle" idx="1"/>
          </p:nvPr>
        </p:nvSpPr>
        <p:spPr>
          <a:xfrm>
            <a:off x="2759484" y="2594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0" name="Google Shape;6900;p29"/>
          <p:cNvSpPr txBox="1">
            <a:spLocks noGrp="1"/>
          </p:cNvSpPr>
          <p:nvPr>
            <p:ph type="title" idx="3"/>
          </p:nvPr>
        </p:nvSpPr>
        <p:spPr>
          <a:xfrm>
            <a:off x="6358511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1" name="Google Shape;6901;p29"/>
          <p:cNvSpPr txBox="1">
            <a:spLocks noGrp="1"/>
          </p:cNvSpPr>
          <p:nvPr>
            <p:ph type="subTitle" idx="4"/>
          </p:nvPr>
        </p:nvSpPr>
        <p:spPr>
          <a:xfrm>
            <a:off x="6358512" y="2594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2" name="Google Shape;6902;p29"/>
          <p:cNvSpPr txBox="1">
            <a:spLocks noGrp="1"/>
          </p:cNvSpPr>
          <p:nvPr>
            <p:ph type="title" idx="5"/>
          </p:nvPr>
        </p:nvSpPr>
        <p:spPr>
          <a:xfrm>
            <a:off x="960000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3" name="Google Shape;6903;p29"/>
          <p:cNvSpPr txBox="1">
            <a:spLocks noGrp="1"/>
          </p:cNvSpPr>
          <p:nvPr>
            <p:ph type="subTitle" idx="6"/>
          </p:nvPr>
        </p:nvSpPr>
        <p:spPr>
          <a:xfrm>
            <a:off x="960000" y="4468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4" name="Google Shape;6904;p29"/>
          <p:cNvSpPr txBox="1">
            <a:spLocks noGrp="1"/>
          </p:cNvSpPr>
          <p:nvPr>
            <p:ph type="title" idx="7"/>
          </p:nvPr>
        </p:nvSpPr>
        <p:spPr>
          <a:xfrm>
            <a:off x="4559028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5" name="Google Shape;6905;p29"/>
          <p:cNvSpPr txBox="1">
            <a:spLocks noGrp="1"/>
          </p:cNvSpPr>
          <p:nvPr>
            <p:ph type="subTitle" idx="8"/>
          </p:nvPr>
        </p:nvSpPr>
        <p:spPr>
          <a:xfrm>
            <a:off x="4559028" y="4468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6" name="Google Shape;6906;p29"/>
          <p:cNvSpPr txBox="1">
            <a:spLocks noGrp="1"/>
          </p:cNvSpPr>
          <p:nvPr>
            <p:ph type="title" idx="9"/>
          </p:nvPr>
        </p:nvSpPr>
        <p:spPr>
          <a:xfrm>
            <a:off x="8158065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7" name="Google Shape;6907;p29"/>
          <p:cNvSpPr txBox="1">
            <a:spLocks noGrp="1"/>
          </p:cNvSpPr>
          <p:nvPr>
            <p:ph type="subTitle" idx="13"/>
          </p:nvPr>
        </p:nvSpPr>
        <p:spPr>
          <a:xfrm>
            <a:off x="8158067" y="4468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908" name="Google Shape;6908;p29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10" name="Google Shape;6910;p30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911" name="Google Shape;6911;p30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912" name="Google Shape;6912;p30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3" name="Google Shape;6913;p30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4" name="Google Shape;6914;p30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5" name="Google Shape;6915;p30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6" name="Google Shape;6916;p30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7" name="Google Shape;6917;p30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8" name="Google Shape;6918;p30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9" name="Google Shape;6919;p30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0" name="Google Shape;6920;p30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1" name="Google Shape;6921;p30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2" name="Google Shape;6922;p30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3" name="Google Shape;6923;p30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4" name="Google Shape;6924;p30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5" name="Google Shape;6925;p30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6" name="Google Shape;6926;p30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7" name="Google Shape;6927;p30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8" name="Google Shape;6928;p30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9" name="Google Shape;6929;p30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0" name="Google Shape;6930;p30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1" name="Google Shape;6931;p30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2" name="Google Shape;6932;p30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3" name="Google Shape;6933;p30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4" name="Google Shape;6934;p30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5" name="Google Shape;6935;p30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6" name="Google Shape;6936;p30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7" name="Google Shape;6937;p30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8" name="Google Shape;6938;p30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9" name="Google Shape;6939;p30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0" name="Google Shape;6940;p30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1" name="Google Shape;6941;p30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2" name="Google Shape;6942;p30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3" name="Google Shape;6943;p30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4" name="Google Shape;6944;p30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5" name="Google Shape;6945;p30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6" name="Google Shape;6946;p30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7" name="Google Shape;6947;p30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8" name="Google Shape;6948;p30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9" name="Google Shape;6949;p30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0" name="Google Shape;6950;p30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1" name="Google Shape;6951;p30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2" name="Google Shape;6952;p30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3" name="Google Shape;6953;p30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4" name="Google Shape;6954;p30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5" name="Google Shape;6955;p30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6" name="Google Shape;6956;p30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7" name="Google Shape;6957;p30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8" name="Google Shape;6958;p30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9" name="Google Shape;6959;p30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0" name="Google Shape;6960;p30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1" name="Google Shape;6961;p30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2" name="Google Shape;6962;p30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3" name="Google Shape;6963;p30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4" name="Google Shape;6964;p30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5" name="Google Shape;6965;p30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6" name="Google Shape;6966;p30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7" name="Google Shape;6967;p30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8" name="Google Shape;6968;p30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9" name="Google Shape;6969;p30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0" name="Google Shape;6970;p30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1" name="Google Shape;6971;p30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2" name="Google Shape;6972;p30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3" name="Google Shape;6973;p30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4" name="Google Shape;6974;p30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5" name="Google Shape;6975;p30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6" name="Google Shape;6976;p30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7" name="Google Shape;6977;p30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8" name="Google Shape;6978;p30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9" name="Google Shape;6979;p30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0" name="Google Shape;6980;p30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1" name="Google Shape;6981;p30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982" name="Google Shape;6982;p30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983" name="Google Shape;6983;p30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84" name="Google Shape;6984;p30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985" name="Google Shape;6985;p30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6" name="Google Shape;6986;p30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7" name="Google Shape;6987;p30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8" name="Google Shape;6988;p30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9" name="Google Shape;6989;p30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990" name="Google Shape;6990;p30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991" name="Google Shape;6991;p30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2" name="Google Shape;6992;p30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3" name="Google Shape;6993;p30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4" name="Google Shape;6994;p30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5" name="Google Shape;6995;p30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6" name="Google Shape;6996;p30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7" name="Google Shape;6997;p30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8" name="Google Shape;6998;p30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9" name="Google Shape;6999;p30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0" name="Google Shape;7000;p30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1" name="Google Shape;7001;p30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2" name="Google Shape;7002;p30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3" name="Google Shape;7003;p30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4" name="Google Shape;7004;p30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5" name="Google Shape;7005;p30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6" name="Google Shape;7006;p30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7" name="Google Shape;7007;p30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8" name="Google Shape;7008;p30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9" name="Google Shape;7009;p30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0" name="Google Shape;7010;p30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1" name="Google Shape;7011;p30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2" name="Google Shape;7012;p30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3" name="Google Shape;7013;p30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4" name="Google Shape;7014;p30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5" name="Google Shape;7015;p30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6" name="Google Shape;7016;p30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7" name="Google Shape;7017;p30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8" name="Google Shape;7018;p30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9" name="Google Shape;7019;p30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0" name="Google Shape;7020;p30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1" name="Google Shape;7021;p30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2" name="Google Shape;7022;p30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3" name="Google Shape;7023;p30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4" name="Google Shape;7024;p30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025" name="Google Shape;7025;p30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026" name="Google Shape;7026;p30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027" name="Google Shape;7027;p30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8" name="Google Shape;7028;p30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9" name="Google Shape;7029;p30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0" name="Google Shape;7030;p30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1" name="Google Shape;7031;p30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2" name="Google Shape;7032;p30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3" name="Google Shape;7033;p30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4" name="Google Shape;7034;p30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5" name="Google Shape;7035;p30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6" name="Google Shape;7036;p30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7" name="Google Shape;7037;p30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8" name="Google Shape;7038;p30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9" name="Google Shape;7039;p30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0" name="Google Shape;7040;p30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1" name="Google Shape;7041;p30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2" name="Google Shape;7042;p30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3" name="Google Shape;7043;p30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4" name="Google Shape;7044;p30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5" name="Google Shape;7045;p30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6" name="Google Shape;7046;p30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7" name="Google Shape;7047;p30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8" name="Google Shape;7048;p30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9" name="Google Shape;7049;p30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0" name="Google Shape;7050;p30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1" name="Google Shape;7051;p30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2" name="Google Shape;7052;p30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3" name="Google Shape;7053;p30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4" name="Google Shape;7054;p30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5" name="Google Shape;7055;p30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6" name="Google Shape;7056;p30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7" name="Google Shape;7057;p30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8" name="Google Shape;7058;p30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9" name="Google Shape;7059;p30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0" name="Google Shape;7060;p30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1" name="Google Shape;7061;p30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2" name="Google Shape;7062;p30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3" name="Google Shape;7063;p30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4" name="Google Shape;7064;p30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5" name="Google Shape;7065;p30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6" name="Google Shape;7066;p30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7" name="Google Shape;7067;p30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8" name="Google Shape;7068;p30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9" name="Google Shape;7069;p30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0" name="Google Shape;7070;p30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1" name="Google Shape;7071;p30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2" name="Google Shape;7072;p30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3" name="Google Shape;7073;p30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4" name="Google Shape;7074;p30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5" name="Google Shape;7075;p30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6" name="Google Shape;7076;p30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7" name="Google Shape;7077;p30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8" name="Google Shape;7078;p30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9" name="Google Shape;7079;p30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0" name="Google Shape;7080;p30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1" name="Google Shape;7081;p30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2" name="Google Shape;7082;p30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3" name="Google Shape;7083;p30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4" name="Google Shape;7084;p30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5" name="Google Shape;7085;p30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086" name="Google Shape;7086;p30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087" name="Google Shape;7087;p3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7088" name="Google Shape;7088;p30"/>
          <p:cNvSpPr txBox="1">
            <a:spLocks noGrp="1"/>
          </p:cNvSpPr>
          <p:nvPr>
            <p:ph type="title" idx="2"/>
          </p:nvPr>
        </p:nvSpPr>
        <p:spPr>
          <a:xfrm>
            <a:off x="960000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89" name="Google Shape;7089;p30"/>
          <p:cNvSpPr txBox="1">
            <a:spLocks noGrp="1"/>
          </p:cNvSpPr>
          <p:nvPr>
            <p:ph type="subTitle" idx="1"/>
          </p:nvPr>
        </p:nvSpPr>
        <p:spPr>
          <a:xfrm>
            <a:off x="960000" y="2594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0" name="Google Shape;7090;p30"/>
          <p:cNvSpPr txBox="1">
            <a:spLocks noGrp="1"/>
          </p:cNvSpPr>
          <p:nvPr>
            <p:ph type="title" idx="3"/>
          </p:nvPr>
        </p:nvSpPr>
        <p:spPr>
          <a:xfrm>
            <a:off x="4559028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1" name="Google Shape;7091;p30"/>
          <p:cNvSpPr txBox="1">
            <a:spLocks noGrp="1"/>
          </p:cNvSpPr>
          <p:nvPr>
            <p:ph type="subTitle" idx="4"/>
          </p:nvPr>
        </p:nvSpPr>
        <p:spPr>
          <a:xfrm>
            <a:off x="4559028" y="2594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2" name="Google Shape;7092;p30"/>
          <p:cNvSpPr txBox="1">
            <a:spLocks noGrp="1"/>
          </p:cNvSpPr>
          <p:nvPr>
            <p:ph type="title" idx="5"/>
          </p:nvPr>
        </p:nvSpPr>
        <p:spPr>
          <a:xfrm>
            <a:off x="960000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3" name="Google Shape;7093;p30"/>
          <p:cNvSpPr txBox="1">
            <a:spLocks noGrp="1"/>
          </p:cNvSpPr>
          <p:nvPr>
            <p:ph type="subTitle" idx="6"/>
          </p:nvPr>
        </p:nvSpPr>
        <p:spPr>
          <a:xfrm>
            <a:off x="960000" y="4468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4" name="Google Shape;7094;p30"/>
          <p:cNvSpPr txBox="1">
            <a:spLocks noGrp="1"/>
          </p:cNvSpPr>
          <p:nvPr>
            <p:ph type="title" idx="7"/>
          </p:nvPr>
        </p:nvSpPr>
        <p:spPr>
          <a:xfrm>
            <a:off x="4559028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5" name="Google Shape;7095;p30"/>
          <p:cNvSpPr txBox="1">
            <a:spLocks noGrp="1"/>
          </p:cNvSpPr>
          <p:nvPr>
            <p:ph type="subTitle" idx="8"/>
          </p:nvPr>
        </p:nvSpPr>
        <p:spPr>
          <a:xfrm>
            <a:off x="4559028" y="4468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6" name="Google Shape;7096;p30"/>
          <p:cNvSpPr txBox="1">
            <a:spLocks noGrp="1"/>
          </p:cNvSpPr>
          <p:nvPr>
            <p:ph type="title" idx="9"/>
          </p:nvPr>
        </p:nvSpPr>
        <p:spPr>
          <a:xfrm>
            <a:off x="8158065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7" name="Google Shape;7097;p30"/>
          <p:cNvSpPr txBox="1">
            <a:spLocks noGrp="1"/>
          </p:cNvSpPr>
          <p:nvPr>
            <p:ph type="subTitle" idx="13"/>
          </p:nvPr>
        </p:nvSpPr>
        <p:spPr>
          <a:xfrm>
            <a:off x="8158067" y="2594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8" name="Google Shape;7098;p30"/>
          <p:cNvSpPr txBox="1">
            <a:spLocks noGrp="1"/>
          </p:cNvSpPr>
          <p:nvPr>
            <p:ph type="title" idx="14"/>
          </p:nvPr>
        </p:nvSpPr>
        <p:spPr>
          <a:xfrm>
            <a:off x="8158065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9" name="Google Shape;7099;p30"/>
          <p:cNvSpPr txBox="1">
            <a:spLocks noGrp="1"/>
          </p:cNvSpPr>
          <p:nvPr>
            <p:ph type="subTitle" idx="15"/>
          </p:nvPr>
        </p:nvSpPr>
        <p:spPr>
          <a:xfrm>
            <a:off x="8158067" y="4468000"/>
            <a:ext cx="3074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7100" name="Google Shape;7100;p30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2" name="Google Shape;7102;p3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103" name="Google Shape;7103;p3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104" name="Google Shape;7104;p3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5" name="Google Shape;7105;p3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6" name="Google Shape;7106;p3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7" name="Google Shape;7107;p3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8" name="Google Shape;7108;p3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9" name="Google Shape;7109;p3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0" name="Google Shape;7110;p3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1" name="Google Shape;7111;p3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2" name="Google Shape;7112;p3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3" name="Google Shape;7113;p3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4" name="Google Shape;7114;p3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5" name="Google Shape;7115;p3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6" name="Google Shape;7116;p3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7" name="Google Shape;7117;p3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8" name="Google Shape;7118;p3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9" name="Google Shape;7119;p3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0" name="Google Shape;7120;p3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1" name="Google Shape;7121;p3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2" name="Google Shape;7122;p3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3" name="Google Shape;7123;p3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4" name="Google Shape;7124;p3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5" name="Google Shape;7125;p3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6" name="Google Shape;7126;p3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7" name="Google Shape;7127;p3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8" name="Google Shape;7128;p3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9" name="Google Shape;7129;p3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0" name="Google Shape;7130;p3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1" name="Google Shape;7131;p3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2" name="Google Shape;7132;p3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3" name="Google Shape;7133;p3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4" name="Google Shape;7134;p3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5" name="Google Shape;7135;p3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6" name="Google Shape;7136;p3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7" name="Google Shape;7137;p3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8" name="Google Shape;7138;p3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9" name="Google Shape;7139;p3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0" name="Google Shape;7140;p3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1" name="Google Shape;7141;p3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2" name="Google Shape;7142;p3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3" name="Google Shape;7143;p3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4" name="Google Shape;7144;p3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5" name="Google Shape;7145;p3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6" name="Google Shape;7146;p3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7" name="Google Shape;7147;p3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8" name="Google Shape;7148;p3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9" name="Google Shape;7149;p3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0" name="Google Shape;7150;p3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1" name="Google Shape;7151;p3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2" name="Google Shape;7152;p3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3" name="Google Shape;7153;p3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4" name="Google Shape;7154;p3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5" name="Google Shape;7155;p3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6" name="Google Shape;7156;p3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7" name="Google Shape;7157;p3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8" name="Google Shape;7158;p3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9" name="Google Shape;7159;p3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0" name="Google Shape;7160;p3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1" name="Google Shape;7161;p3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2" name="Google Shape;7162;p3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3" name="Google Shape;7163;p3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4" name="Google Shape;7164;p3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5" name="Google Shape;7165;p3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6" name="Google Shape;7166;p3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7" name="Google Shape;7167;p3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8" name="Google Shape;7168;p3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9" name="Google Shape;7169;p3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0" name="Google Shape;7170;p3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1" name="Google Shape;7171;p3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2" name="Google Shape;7172;p3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3" name="Google Shape;7173;p3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174" name="Google Shape;7174;p3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175" name="Google Shape;7175;p3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76" name="Google Shape;7176;p3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177" name="Google Shape;7177;p3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78" name="Google Shape;7178;p3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79" name="Google Shape;7179;p3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80" name="Google Shape;7180;p3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81" name="Google Shape;7181;p3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182" name="Google Shape;7182;p3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183" name="Google Shape;7183;p3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4" name="Google Shape;7184;p3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5" name="Google Shape;7185;p3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6" name="Google Shape;7186;p3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7" name="Google Shape;7187;p3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8" name="Google Shape;7188;p3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9" name="Google Shape;7189;p3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0" name="Google Shape;7190;p3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1" name="Google Shape;7191;p3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2" name="Google Shape;7192;p3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3" name="Google Shape;7193;p3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4" name="Google Shape;7194;p3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5" name="Google Shape;7195;p3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6" name="Google Shape;7196;p3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7" name="Google Shape;7197;p3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8" name="Google Shape;7198;p3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9" name="Google Shape;7199;p3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0" name="Google Shape;7200;p3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1" name="Google Shape;7201;p3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2" name="Google Shape;7202;p3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3" name="Google Shape;7203;p3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4" name="Google Shape;7204;p3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5" name="Google Shape;7205;p3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6" name="Google Shape;7206;p3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7" name="Google Shape;7207;p3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8" name="Google Shape;7208;p3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9" name="Google Shape;7209;p3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0" name="Google Shape;7210;p3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1" name="Google Shape;7211;p3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2" name="Google Shape;7212;p3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3" name="Google Shape;7213;p3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4" name="Google Shape;7214;p3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5" name="Google Shape;7215;p3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6" name="Google Shape;7216;p3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217" name="Google Shape;7217;p3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218" name="Google Shape;7218;p3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219" name="Google Shape;7219;p3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0" name="Google Shape;7220;p3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1" name="Google Shape;7221;p3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2" name="Google Shape;7222;p3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3" name="Google Shape;7223;p3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4" name="Google Shape;7224;p3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5" name="Google Shape;7225;p3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6" name="Google Shape;7226;p3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7" name="Google Shape;7227;p3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8" name="Google Shape;7228;p3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9" name="Google Shape;7229;p3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0" name="Google Shape;7230;p3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1" name="Google Shape;7231;p3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2" name="Google Shape;7232;p3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3" name="Google Shape;7233;p3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4" name="Google Shape;7234;p3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5" name="Google Shape;7235;p3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6" name="Google Shape;7236;p3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7" name="Google Shape;7237;p3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8" name="Google Shape;7238;p3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9" name="Google Shape;7239;p3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0" name="Google Shape;7240;p3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1" name="Google Shape;7241;p3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2" name="Google Shape;7242;p3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3" name="Google Shape;7243;p3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4" name="Google Shape;7244;p3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5" name="Google Shape;7245;p3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6" name="Google Shape;7246;p3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7" name="Google Shape;7247;p3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8" name="Google Shape;7248;p3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9" name="Google Shape;7249;p3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0" name="Google Shape;7250;p3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1" name="Google Shape;7251;p3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2" name="Google Shape;7252;p3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3" name="Google Shape;7253;p3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4" name="Google Shape;7254;p3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5" name="Google Shape;7255;p3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6" name="Google Shape;7256;p3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7" name="Google Shape;7257;p3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8" name="Google Shape;7258;p3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9" name="Google Shape;7259;p3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0" name="Google Shape;7260;p3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1" name="Google Shape;7261;p3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2" name="Google Shape;7262;p3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3" name="Google Shape;7263;p3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4" name="Google Shape;7264;p3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5" name="Google Shape;7265;p3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6" name="Google Shape;7266;p3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7" name="Google Shape;7267;p3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8" name="Google Shape;7268;p3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9" name="Google Shape;7269;p3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0" name="Google Shape;7270;p3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1" name="Google Shape;7271;p3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2" name="Google Shape;7272;p3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3" name="Google Shape;7273;p3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4" name="Google Shape;7274;p3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5" name="Google Shape;7275;p3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6" name="Google Shape;7276;p3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7" name="Google Shape;7277;p3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278" name="Google Shape;7278;p3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279" name="Google Shape;7279;p31"/>
          <p:cNvSpPr txBox="1">
            <a:spLocks noGrp="1"/>
          </p:cNvSpPr>
          <p:nvPr>
            <p:ph type="title" hasCustomPrompt="1"/>
          </p:nvPr>
        </p:nvSpPr>
        <p:spPr>
          <a:xfrm rot="-226">
            <a:off x="2133368" y="992333"/>
            <a:ext cx="6092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280" name="Google Shape;7280;p31"/>
          <p:cNvSpPr txBox="1">
            <a:spLocks noGrp="1"/>
          </p:cNvSpPr>
          <p:nvPr>
            <p:ph type="subTitle" idx="1"/>
          </p:nvPr>
        </p:nvSpPr>
        <p:spPr>
          <a:xfrm>
            <a:off x="2133417" y="2523325"/>
            <a:ext cx="6092800" cy="59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81" name="Google Shape;7281;p31"/>
          <p:cNvSpPr txBox="1">
            <a:spLocks noGrp="1"/>
          </p:cNvSpPr>
          <p:nvPr>
            <p:ph type="title" idx="2" hasCustomPrompt="1"/>
          </p:nvPr>
        </p:nvSpPr>
        <p:spPr>
          <a:xfrm>
            <a:off x="3964508" y="3235733"/>
            <a:ext cx="6092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282" name="Google Shape;7282;p31"/>
          <p:cNvSpPr txBox="1">
            <a:spLocks noGrp="1"/>
          </p:cNvSpPr>
          <p:nvPr>
            <p:ph type="subTitle" idx="3"/>
          </p:nvPr>
        </p:nvSpPr>
        <p:spPr>
          <a:xfrm>
            <a:off x="3964484" y="4766795"/>
            <a:ext cx="6092800" cy="593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DF5C0D-8C3A-4771-A43D-83937FC700D4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7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84" name="Google Shape;7284;p3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285" name="Google Shape;7285;p32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286" name="Google Shape;7286;p3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7" name="Google Shape;7287;p3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8" name="Google Shape;7288;p3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9" name="Google Shape;7289;p3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0" name="Google Shape;7290;p3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1" name="Google Shape;7291;p3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2" name="Google Shape;7292;p3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3" name="Google Shape;7293;p3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4" name="Google Shape;7294;p3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5" name="Google Shape;7295;p3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6" name="Google Shape;7296;p3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7" name="Google Shape;7297;p3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8" name="Google Shape;7298;p3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9" name="Google Shape;7299;p3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0" name="Google Shape;7300;p3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1" name="Google Shape;7301;p3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2" name="Google Shape;7302;p3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3" name="Google Shape;7303;p3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4" name="Google Shape;7304;p3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5" name="Google Shape;7305;p3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6" name="Google Shape;7306;p3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7" name="Google Shape;7307;p3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8" name="Google Shape;7308;p3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9" name="Google Shape;7309;p3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0" name="Google Shape;7310;p3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1" name="Google Shape;7311;p3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2" name="Google Shape;7312;p3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3" name="Google Shape;7313;p3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4" name="Google Shape;7314;p3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5" name="Google Shape;7315;p3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6" name="Google Shape;7316;p3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7" name="Google Shape;7317;p3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8" name="Google Shape;7318;p3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9" name="Google Shape;7319;p3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0" name="Google Shape;7320;p3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1" name="Google Shape;7321;p3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2" name="Google Shape;7322;p3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3" name="Google Shape;7323;p3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4" name="Google Shape;7324;p3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5" name="Google Shape;7325;p3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6" name="Google Shape;7326;p3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7" name="Google Shape;7327;p3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8" name="Google Shape;7328;p3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9" name="Google Shape;7329;p3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0" name="Google Shape;7330;p3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1" name="Google Shape;7331;p3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2" name="Google Shape;7332;p3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3" name="Google Shape;7333;p3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4" name="Google Shape;7334;p3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5" name="Google Shape;7335;p3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6" name="Google Shape;7336;p3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7" name="Google Shape;7337;p3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8" name="Google Shape;7338;p3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9" name="Google Shape;7339;p3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0" name="Google Shape;7340;p3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1" name="Google Shape;7341;p3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2" name="Google Shape;7342;p3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3" name="Google Shape;7343;p3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4" name="Google Shape;7344;p3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5" name="Google Shape;7345;p3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6" name="Google Shape;7346;p3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7" name="Google Shape;7347;p3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8" name="Google Shape;7348;p32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9" name="Google Shape;7349;p3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0" name="Google Shape;7350;p32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1" name="Google Shape;7351;p3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2" name="Google Shape;7352;p3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3" name="Google Shape;7353;p3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4" name="Google Shape;7354;p3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5" name="Google Shape;7355;p3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356" name="Google Shape;7356;p32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357" name="Google Shape;7357;p3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58" name="Google Shape;7358;p3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359" name="Google Shape;7359;p3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0" name="Google Shape;7360;p3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1" name="Google Shape;7361;p3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2" name="Google Shape;7362;p3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3" name="Google Shape;7363;p3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364" name="Google Shape;7364;p3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365" name="Google Shape;7365;p3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6" name="Google Shape;7366;p3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7" name="Google Shape;7367;p3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8" name="Google Shape;7368;p3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9" name="Google Shape;7369;p3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0" name="Google Shape;7370;p3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1" name="Google Shape;7371;p3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2" name="Google Shape;7372;p3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3" name="Google Shape;7373;p3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4" name="Google Shape;7374;p3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5" name="Google Shape;7375;p3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6" name="Google Shape;7376;p3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7" name="Google Shape;7377;p3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8" name="Google Shape;7378;p3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9" name="Google Shape;7379;p3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0" name="Google Shape;7380;p3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1" name="Google Shape;7381;p3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2" name="Google Shape;7382;p3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3" name="Google Shape;7383;p3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4" name="Google Shape;7384;p3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5" name="Google Shape;7385;p3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6" name="Google Shape;7386;p3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7" name="Google Shape;7387;p3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8" name="Google Shape;7388;p3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9" name="Google Shape;7389;p3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0" name="Google Shape;7390;p3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1" name="Google Shape;7391;p3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2" name="Google Shape;7392;p3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3" name="Google Shape;7393;p3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4" name="Google Shape;7394;p3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5" name="Google Shape;7395;p3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6" name="Google Shape;7396;p3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7" name="Google Shape;7397;p3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8" name="Google Shape;7398;p3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399" name="Google Shape;7399;p3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400" name="Google Shape;7400;p3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401" name="Google Shape;7401;p3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2" name="Google Shape;7402;p3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3" name="Google Shape;7403;p3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4" name="Google Shape;7404;p3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5" name="Google Shape;7405;p3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6" name="Google Shape;7406;p3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7" name="Google Shape;7407;p3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8" name="Google Shape;7408;p3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9" name="Google Shape;7409;p3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0" name="Google Shape;7410;p3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1" name="Google Shape;7411;p3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2" name="Google Shape;7412;p3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3" name="Google Shape;7413;p3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4" name="Google Shape;7414;p3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5" name="Google Shape;7415;p3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6" name="Google Shape;7416;p3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7" name="Google Shape;7417;p3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8" name="Google Shape;7418;p3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9" name="Google Shape;7419;p3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0" name="Google Shape;7420;p3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1" name="Google Shape;7421;p3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2" name="Google Shape;7422;p3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3" name="Google Shape;7423;p3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4" name="Google Shape;7424;p3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5" name="Google Shape;7425;p3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6" name="Google Shape;7426;p3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7" name="Google Shape;7427;p3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8" name="Google Shape;7428;p3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9" name="Google Shape;7429;p3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0" name="Google Shape;7430;p3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1" name="Google Shape;7431;p3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2" name="Google Shape;7432;p3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3" name="Google Shape;7433;p3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4" name="Google Shape;7434;p3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5" name="Google Shape;7435;p3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6" name="Google Shape;7436;p3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7" name="Google Shape;7437;p3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8" name="Google Shape;7438;p3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9" name="Google Shape;7439;p3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0" name="Google Shape;7440;p3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1" name="Google Shape;7441;p3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2" name="Google Shape;7442;p3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3" name="Google Shape;7443;p3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4" name="Google Shape;7444;p3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5" name="Google Shape;7445;p3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6" name="Google Shape;7446;p3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7" name="Google Shape;7447;p3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8" name="Google Shape;7448;p3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9" name="Google Shape;7449;p3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0" name="Google Shape;7450;p3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1" name="Google Shape;7451;p3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2" name="Google Shape;7452;p3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3" name="Google Shape;7453;p3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4" name="Google Shape;7454;p3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5" name="Google Shape;7455;p3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6" name="Google Shape;7456;p3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7" name="Google Shape;7457;p3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8" name="Google Shape;7458;p3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9" name="Google Shape;7459;p3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460" name="Google Shape;7460;p3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461" name="Google Shape;7461;p32"/>
          <p:cNvSpPr txBox="1">
            <a:spLocks noGrp="1"/>
          </p:cNvSpPr>
          <p:nvPr>
            <p:ph type="subTitle" idx="1"/>
          </p:nvPr>
        </p:nvSpPr>
        <p:spPr>
          <a:xfrm>
            <a:off x="1315500" y="4448389"/>
            <a:ext cx="2826800" cy="759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2" name="Google Shape;7462;p32"/>
          <p:cNvSpPr txBox="1">
            <a:spLocks noGrp="1"/>
          </p:cNvSpPr>
          <p:nvPr>
            <p:ph type="subTitle" idx="2"/>
          </p:nvPr>
        </p:nvSpPr>
        <p:spPr>
          <a:xfrm>
            <a:off x="8049500" y="4448389"/>
            <a:ext cx="2826800" cy="7596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3" name="Google Shape;7463;p32"/>
          <p:cNvSpPr txBox="1">
            <a:spLocks noGrp="1"/>
          </p:cNvSpPr>
          <p:nvPr>
            <p:ph type="title" hasCustomPrompt="1"/>
          </p:nvPr>
        </p:nvSpPr>
        <p:spPr>
          <a:xfrm>
            <a:off x="1315500" y="3020271"/>
            <a:ext cx="2826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464" name="Google Shape;7464;p32"/>
          <p:cNvSpPr txBox="1">
            <a:spLocks noGrp="1"/>
          </p:cNvSpPr>
          <p:nvPr>
            <p:ph type="title" idx="3" hasCustomPrompt="1"/>
          </p:nvPr>
        </p:nvSpPr>
        <p:spPr>
          <a:xfrm>
            <a:off x="8049500" y="3020271"/>
            <a:ext cx="2826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465" name="Google Shape;7465;p32"/>
          <p:cNvSpPr txBox="1">
            <a:spLocks noGrp="1"/>
          </p:cNvSpPr>
          <p:nvPr>
            <p:ph type="title" idx="4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7466" name="Google Shape;7466;p32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7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68" name="Google Shape;7468;p3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469" name="Google Shape;7469;p3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470" name="Google Shape;7470;p3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1" name="Google Shape;7471;p3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2" name="Google Shape;7472;p3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3" name="Google Shape;7473;p3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4" name="Google Shape;7474;p3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5" name="Google Shape;7475;p3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6" name="Google Shape;7476;p3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7" name="Google Shape;7477;p3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8" name="Google Shape;7478;p3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9" name="Google Shape;7479;p3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0" name="Google Shape;7480;p3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1" name="Google Shape;7481;p3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2" name="Google Shape;7482;p3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3" name="Google Shape;7483;p3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4" name="Google Shape;7484;p3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5" name="Google Shape;7485;p3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6" name="Google Shape;7486;p3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7" name="Google Shape;7487;p3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8" name="Google Shape;7488;p3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9" name="Google Shape;7489;p3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0" name="Google Shape;7490;p3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1" name="Google Shape;7491;p3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2" name="Google Shape;7492;p3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3" name="Google Shape;7493;p3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4" name="Google Shape;7494;p3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5" name="Google Shape;7495;p3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6" name="Google Shape;7496;p3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7" name="Google Shape;7497;p3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8" name="Google Shape;7498;p3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9" name="Google Shape;7499;p3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0" name="Google Shape;7500;p3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1" name="Google Shape;7501;p3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2" name="Google Shape;7502;p3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3" name="Google Shape;7503;p3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4" name="Google Shape;7504;p3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5" name="Google Shape;7505;p3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6" name="Google Shape;7506;p3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7" name="Google Shape;7507;p3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8" name="Google Shape;7508;p3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9" name="Google Shape;7509;p3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0" name="Google Shape;7510;p3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1" name="Google Shape;7511;p3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2" name="Google Shape;7512;p3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3" name="Google Shape;7513;p3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4" name="Google Shape;7514;p3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5" name="Google Shape;7515;p3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6" name="Google Shape;7516;p3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7" name="Google Shape;7517;p3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8" name="Google Shape;7518;p3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9" name="Google Shape;7519;p3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0" name="Google Shape;7520;p3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1" name="Google Shape;7521;p3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2" name="Google Shape;7522;p3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3" name="Google Shape;7523;p3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4" name="Google Shape;7524;p3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5" name="Google Shape;7525;p3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6" name="Google Shape;7526;p3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7" name="Google Shape;7527;p3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8" name="Google Shape;7528;p3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9" name="Google Shape;7529;p3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0" name="Google Shape;7530;p3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1" name="Google Shape;7531;p3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2" name="Google Shape;7532;p3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3" name="Google Shape;7533;p3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4" name="Google Shape;7534;p3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5" name="Google Shape;7535;p3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536" name="Google Shape;7536;p33"/>
              <p:cNvGrpSpPr/>
              <p:nvPr/>
            </p:nvGrpSpPr>
            <p:grpSpPr>
              <a:xfrm>
                <a:off x="6467007" y="931558"/>
                <a:ext cx="1274809" cy="3466617"/>
                <a:chOff x="5754800" y="3037825"/>
                <a:chExt cx="439650" cy="1195550"/>
              </a:xfrm>
            </p:grpSpPr>
            <p:sp>
              <p:nvSpPr>
                <p:cNvPr id="7537" name="Google Shape;7537;p33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38" name="Google Shape;7538;p33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39" name="Google Shape;7539;p33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0" name="Google Shape;7540;p33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1" name="Google Shape;7541;p33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2" name="Google Shape;7542;p33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3" name="Google Shape;7543;p33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4" name="Google Shape;7544;p33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5" name="Google Shape;7545;p33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6" name="Google Shape;7546;p33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7" name="Google Shape;7547;p33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8" name="Google Shape;7548;p33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9" name="Google Shape;7549;p33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0" name="Google Shape;7550;p33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1" name="Google Shape;7551;p33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2" name="Google Shape;7552;p33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3" name="Google Shape;7553;p33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4" name="Google Shape;7554;p33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5" name="Google Shape;7555;p33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6" name="Google Shape;7556;p33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7" name="Google Shape;7557;p33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8" name="Google Shape;7558;p33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9" name="Google Shape;7559;p33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0" name="Google Shape;7560;p33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1" name="Google Shape;7561;p33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2" name="Google Shape;7562;p33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3" name="Google Shape;7563;p33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4" name="Google Shape;7564;p33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5" name="Google Shape;7565;p33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6" name="Google Shape;7566;p33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7" name="Google Shape;7567;p33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8" name="Google Shape;7568;p33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9" name="Google Shape;7569;p33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0" name="Google Shape;7570;p33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1" name="Google Shape;7571;p33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2" name="Google Shape;7572;p33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3" name="Google Shape;7573;p33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574" name="Google Shape;7574;p3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5" name="Google Shape;7575;p3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6" name="Google Shape;7576;p3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7" name="Google Shape;7577;p3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8" name="Google Shape;7578;p3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579" name="Google Shape;7579;p3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580" name="Google Shape;7580;p3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1" name="Google Shape;7581;p3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2" name="Google Shape;7582;p3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3" name="Google Shape;7583;p3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4" name="Google Shape;7584;p3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5" name="Google Shape;7585;p3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6" name="Google Shape;7586;p3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7" name="Google Shape;7587;p3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8" name="Google Shape;7588;p3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9" name="Google Shape;7589;p3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0" name="Google Shape;7590;p3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1" name="Google Shape;7591;p3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2" name="Google Shape;7592;p3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3" name="Google Shape;7593;p3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4" name="Google Shape;7594;p3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5" name="Google Shape;7595;p3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6" name="Google Shape;7596;p3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7" name="Google Shape;7597;p3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8" name="Google Shape;7598;p3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9" name="Google Shape;7599;p3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0" name="Google Shape;7600;p3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1" name="Google Shape;7601;p3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2" name="Google Shape;7602;p3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3" name="Google Shape;7603;p3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4" name="Google Shape;7604;p3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5" name="Google Shape;7605;p3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6" name="Google Shape;7606;p3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7" name="Google Shape;7607;p3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8" name="Google Shape;7608;p3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9" name="Google Shape;7609;p3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0" name="Google Shape;7610;p3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1" name="Google Shape;7611;p3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2" name="Google Shape;7612;p3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3" name="Google Shape;7613;p3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614" name="Google Shape;7614;p3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615" name="Google Shape;7615;p3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616" name="Google Shape;7616;p3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7" name="Google Shape;7617;p3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8" name="Google Shape;7618;p3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9" name="Google Shape;7619;p3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0" name="Google Shape;7620;p3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1" name="Google Shape;7621;p3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2" name="Google Shape;7622;p3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3" name="Google Shape;7623;p3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4" name="Google Shape;7624;p3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5" name="Google Shape;7625;p3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6" name="Google Shape;7626;p3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7" name="Google Shape;7627;p3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8" name="Google Shape;7628;p3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9" name="Google Shape;7629;p3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0" name="Google Shape;7630;p3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1" name="Google Shape;7631;p3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2" name="Google Shape;7632;p3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3" name="Google Shape;7633;p3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4" name="Google Shape;7634;p3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5" name="Google Shape;7635;p3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6" name="Google Shape;7636;p3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7" name="Google Shape;7637;p3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8" name="Google Shape;7638;p3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9" name="Google Shape;7639;p3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0" name="Google Shape;7640;p3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1" name="Google Shape;7641;p3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2" name="Google Shape;7642;p3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3" name="Google Shape;7643;p3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4" name="Google Shape;7644;p3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5" name="Google Shape;7645;p3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6" name="Google Shape;7646;p3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7" name="Google Shape;7647;p3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8" name="Google Shape;7648;p3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9" name="Google Shape;7649;p3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0" name="Google Shape;7650;p3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1" name="Google Shape;7651;p3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2" name="Google Shape;7652;p3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3" name="Google Shape;7653;p3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4" name="Google Shape;7654;p3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5" name="Google Shape;7655;p3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6" name="Google Shape;7656;p3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7" name="Google Shape;7657;p3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8" name="Google Shape;7658;p3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9" name="Google Shape;7659;p3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0" name="Google Shape;7660;p3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1" name="Google Shape;7661;p3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2" name="Google Shape;7662;p3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3" name="Google Shape;7663;p3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4" name="Google Shape;7664;p3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5" name="Google Shape;7665;p3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6" name="Google Shape;7666;p3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7" name="Google Shape;7667;p3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8" name="Google Shape;7668;p3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9" name="Google Shape;7669;p3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0" name="Google Shape;7670;p3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1" name="Google Shape;7671;p3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2" name="Google Shape;7672;p3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3" name="Google Shape;7673;p3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4" name="Google Shape;7674;p3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675" name="Google Shape;7675;p3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676" name="Google Shape;7676;p33"/>
          <p:cNvSpPr txBox="1">
            <a:spLocks noGrp="1"/>
          </p:cNvSpPr>
          <p:nvPr>
            <p:ph type="subTitle" idx="1"/>
          </p:nvPr>
        </p:nvSpPr>
        <p:spPr>
          <a:xfrm>
            <a:off x="960000" y="2336763"/>
            <a:ext cx="5047200" cy="1637200"/>
          </a:xfrm>
          <a:prstGeom prst="rect">
            <a:avLst/>
          </a:prstGeom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7677" name="Google Shape;7677;p33"/>
          <p:cNvSpPr txBox="1">
            <a:spLocks noGrp="1"/>
          </p:cNvSpPr>
          <p:nvPr>
            <p:ph type="subTitle" idx="2"/>
          </p:nvPr>
        </p:nvSpPr>
        <p:spPr>
          <a:xfrm rot="-1090">
            <a:off x="960000" y="5137887"/>
            <a:ext cx="5047200" cy="55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678" name="Google Shape;7678;p33"/>
          <p:cNvSpPr txBox="1">
            <a:spLocks noGrp="1"/>
          </p:cNvSpPr>
          <p:nvPr>
            <p:ph type="ctrTitle"/>
          </p:nvPr>
        </p:nvSpPr>
        <p:spPr>
          <a:xfrm>
            <a:off x="960068" y="720000"/>
            <a:ext cx="5047200" cy="1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8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9pPr>
          </a:lstStyle>
          <a:p>
            <a:endParaRPr/>
          </a:p>
        </p:txBody>
      </p:sp>
      <p:sp>
        <p:nvSpPr>
          <p:cNvPr id="7679" name="Google Shape;7679;p33"/>
          <p:cNvSpPr txBox="1"/>
          <p:nvPr/>
        </p:nvSpPr>
        <p:spPr>
          <a:xfrm>
            <a:off x="1339267" y="4088725"/>
            <a:ext cx="4288800" cy="9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/>
          <a:p>
            <a:pPr algn="ctr" defTabSz="914400">
              <a:spcBef>
                <a:spcPts val="400"/>
              </a:spcBef>
              <a:buClr>
                <a:srgbClr val="000000"/>
              </a:buClr>
              <a:buFont typeface="Arial" panose="020B0604020202020204"/>
              <a:buNone/>
            </a:pP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CREDITS: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This presentation template was created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Slidesgo</a:t>
            </a: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including icons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Flaticon</a:t>
            </a: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and infographics &amp; images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Freepik</a:t>
            </a:r>
            <a:endParaRPr sz="1500" b="1" kern="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7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1" name="Google Shape;7681;p3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682" name="Google Shape;7682;p3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683" name="Google Shape;7683;p3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4" name="Google Shape;7684;p3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5" name="Google Shape;7685;p3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6" name="Google Shape;7686;p3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7" name="Google Shape;7687;p3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8" name="Google Shape;7688;p3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9" name="Google Shape;7689;p3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0" name="Google Shape;7690;p3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1" name="Google Shape;7691;p3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2" name="Google Shape;7692;p3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3" name="Google Shape;7693;p3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4" name="Google Shape;7694;p3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5" name="Google Shape;7695;p3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6" name="Google Shape;7696;p3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7" name="Google Shape;7697;p3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8" name="Google Shape;7698;p3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9" name="Google Shape;7699;p3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0" name="Google Shape;7700;p3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1" name="Google Shape;7701;p3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2" name="Google Shape;7702;p3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3" name="Google Shape;7703;p3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4" name="Google Shape;7704;p3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5" name="Google Shape;7705;p3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6" name="Google Shape;7706;p3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7" name="Google Shape;7707;p3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8" name="Google Shape;7708;p3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9" name="Google Shape;7709;p3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0" name="Google Shape;7710;p3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1" name="Google Shape;7711;p3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2" name="Google Shape;7712;p3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3" name="Google Shape;7713;p3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4" name="Google Shape;7714;p3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5" name="Google Shape;7715;p3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6" name="Google Shape;7716;p3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7" name="Google Shape;7717;p3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8" name="Google Shape;7718;p3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9" name="Google Shape;7719;p3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0" name="Google Shape;7720;p3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1" name="Google Shape;7721;p3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2" name="Google Shape;7722;p3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3" name="Google Shape;7723;p3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4" name="Google Shape;7724;p3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5" name="Google Shape;7725;p3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6" name="Google Shape;7726;p3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7" name="Google Shape;7727;p3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8" name="Google Shape;7728;p3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9" name="Google Shape;7729;p3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0" name="Google Shape;7730;p3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1" name="Google Shape;7731;p3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2" name="Google Shape;7732;p3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3" name="Google Shape;7733;p3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4" name="Google Shape;7734;p3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5" name="Google Shape;7735;p3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6" name="Google Shape;7736;p3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7" name="Google Shape;7737;p3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8" name="Google Shape;7738;p3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9" name="Google Shape;7739;p3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0" name="Google Shape;7740;p3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1" name="Google Shape;7741;p3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2" name="Google Shape;7742;p3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3" name="Google Shape;7743;p3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4" name="Google Shape;7744;p3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5" name="Google Shape;7745;p3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6" name="Google Shape;7746;p3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7" name="Google Shape;7747;p3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8" name="Google Shape;7748;p3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9" name="Google Shape;7749;p3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0" name="Google Shape;7750;p3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1" name="Google Shape;7751;p3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2" name="Google Shape;7752;p3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753" name="Google Shape;7753;p3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754" name="Google Shape;7754;p3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55" name="Google Shape;7755;p3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756" name="Google Shape;7756;p3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7" name="Google Shape;7757;p3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8" name="Google Shape;7758;p3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9" name="Google Shape;7759;p3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60" name="Google Shape;7760;p3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761" name="Google Shape;7761;p3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762" name="Google Shape;7762;p3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3" name="Google Shape;7763;p3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4" name="Google Shape;7764;p3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5" name="Google Shape;7765;p3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6" name="Google Shape;7766;p3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7" name="Google Shape;7767;p3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8" name="Google Shape;7768;p3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9" name="Google Shape;7769;p3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0" name="Google Shape;7770;p3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1" name="Google Shape;7771;p3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2" name="Google Shape;7772;p3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3" name="Google Shape;7773;p3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4" name="Google Shape;7774;p3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5" name="Google Shape;7775;p3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6" name="Google Shape;7776;p3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7" name="Google Shape;7777;p3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8" name="Google Shape;7778;p3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9" name="Google Shape;7779;p3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0" name="Google Shape;7780;p3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1" name="Google Shape;7781;p3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2" name="Google Shape;7782;p3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3" name="Google Shape;7783;p3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4" name="Google Shape;7784;p3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5" name="Google Shape;7785;p3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6" name="Google Shape;7786;p3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7" name="Google Shape;7787;p3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8" name="Google Shape;7788;p3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9" name="Google Shape;7789;p3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0" name="Google Shape;7790;p3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1" name="Google Shape;7791;p3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2" name="Google Shape;7792;p3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3" name="Google Shape;7793;p3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4" name="Google Shape;7794;p3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5" name="Google Shape;7795;p3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796" name="Google Shape;7796;p3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797" name="Google Shape;7797;p3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798" name="Google Shape;7798;p3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9" name="Google Shape;7799;p3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0" name="Google Shape;7800;p3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1" name="Google Shape;7801;p3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2" name="Google Shape;7802;p3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3" name="Google Shape;7803;p3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4" name="Google Shape;7804;p3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5" name="Google Shape;7805;p3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6" name="Google Shape;7806;p3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7" name="Google Shape;7807;p3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8" name="Google Shape;7808;p3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9" name="Google Shape;7809;p3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0" name="Google Shape;7810;p3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1" name="Google Shape;7811;p3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2" name="Google Shape;7812;p3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3" name="Google Shape;7813;p3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4" name="Google Shape;7814;p3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5" name="Google Shape;7815;p3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6" name="Google Shape;7816;p3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7" name="Google Shape;7817;p3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8" name="Google Shape;7818;p3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9" name="Google Shape;7819;p3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0" name="Google Shape;7820;p3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1" name="Google Shape;7821;p3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2" name="Google Shape;7822;p3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3" name="Google Shape;7823;p3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4" name="Google Shape;7824;p3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5" name="Google Shape;7825;p3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6" name="Google Shape;7826;p3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7" name="Google Shape;7827;p3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8" name="Google Shape;7828;p3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9" name="Google Shape;7829;p3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0" name="Google Shape;7830;p3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1" name="Google Shape;7831;p3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2" name="Google Shape;7832;p3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3" name="Google Shape;7833;p3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4" name="Google Shape;7834;p3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5" name="Google Shape;7835;p3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6" name="Google Shape;7836;p3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7" name="Google Shape;7837;p3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8" name="Google Shape;7838;p3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9" name="Google Shape;7839;p3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0" name="Google Shape;7840;p3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1" name="Google Shape;7841;p3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2" name="Google Shape;7842;p3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3" name="Google Shape;7843;p3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4" name="Google Shape;7844;p3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5" name="Google Shape;7845;p3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6" name="Google Shape;7846;p3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7" name="Google Shape;7847;p3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8" name="Google Shape;7848;p3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9" name="Google Shape;7849;p3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0" name="Google Shape;7850;p3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1" name="Google Shape;7851;p3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2" name="Google Shape;7852;p3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3" name="Google Shape;7853;p3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4" name="Google Shape;7854;p3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5" name="Google Shape;7855;p3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6" name="Google Shape;7856;p3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857" name="Google Shape;7857;p3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7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59" name="Google Shape;7859;p3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860" name="Google Shape;7860;p3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861" name="Google Shape;7861;p3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2" name="Google Shape;7862;p3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3" name="Google Shape;7863;p3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4" name="Google Shape;7864;p3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5" name="Google Shape;7865;p3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6" name="Google Shape;7866;p3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7" name="Google Shape;7867;p3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8" name="Google Shape;7868;p3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9" name="Google Shape;7869;p3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0" name="Google Shape;7870;p3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1" name="Google Shape;7871;p3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2" name="Google Shape;7872;p3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3" name="Google Shape;7873;p3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4" name="Google Shape;7874;p3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5" name="Google Shape;7875;p3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6" name="Google Shape;7876;p3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7" name="Google Shape;7877;p3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8" name="Google Shape;7878;p3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9" name="Google Shape;7879;p3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0" name="Google Shape;7880;p3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1" name="Google Shape;7881;p3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2" name="Google Shape;7882;p3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3" name="Google Shape;7883;p3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4" name="Google Shape;7884;p3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5" name="Google Shape;7885;p3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6" name="Google Shape;7886;p3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7" name="Google Shape;7887;p3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8" name="Google Shape;7888;p3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9" name="Google Shape;7889;p3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0" name="Google Shape;7890;p3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1" name="Google Shape;7891;p3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2" name="Google Shape;7892;p3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3" name="Google Shape;7893;p3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4" name="Google Shape;7894;p3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5" name="Google Shape;7895;p3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6" name="Google Shape;7896;p3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7" name="Google Shape;7897;p3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8" name="Google Shape;7898;p3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9" name="Google Shape;7899;p3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0" name="Google Shape;7900;p3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1" name="Google Shape;7901;p3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2" name="Google Shape;7902;p3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3" name="Google Shape;7903;p3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4" name="Google Shape;7904;p3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5" name="Google Shape;7905;p3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6" name="Google Shape;7906;p3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7" name="Google Shape;7907;p3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8" name="Google Shape;7908;p3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9" name="Google Shape;7909;p3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0" name="Google Shape;7910;p3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1" name="Google Shape;7911;p3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2" name="Google Shape;7912;p3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3" name="Google Shape;7913;p3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4" name="Google Shape;7914;p3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5" name="Google Shape;7915;p3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6" name="Google Shape;7916;p3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7" name="Google Shape;7917;p3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8" name="Google Shape;7918;p3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9" name="Google Shape;7919;p3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0" name="Google Shape;7920;p3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1" name="Google Shape;7921;p3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2" name="Google Shape;7922;p3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3" name="Google Shape;7923;p3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4" name="Google Shape;7924;p3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5" name="Google Shape;7925;p3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6" name="Google Shape;7926;p3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7" name="Google Shape;7927;p3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8" name="Google Shape;7928;p3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929" name="Google Shape;7929;p3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930" name="Google Shape;7930;p3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1" name="Google Shape;7931;p3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932" name="Google Shape;7932;p35"/>
              <p:cNvGrpSpPr/>
              <p:nvPr/>
            </p:nvGrpSpPr>
            <p:grpSpPr>
              <a:xfrm>
                <a:off x="5613050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7933" name="Google Shape;7933;p35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4" name="Google Shape;7934;p35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5" name="Google Shape;7935;p35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6" name="Google Shape;7936;p35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7" name="Google Shape;7937;p35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8" name="Google Shape;7938;p35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9" name="Google Shape;7939;p35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0" name="Google Shape;7940;p35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1" name="Google Shape;7941;p35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2" name="Google Shape;7942;p35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3" name="Google Shape;7943;p35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4" name="Google Shape;7944;p35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5" name="Google Shape;7945;p35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6" name="Google Shape;7946;p35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7" name="Google Shape;7947;p35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8" name="Google Shape;7948;p35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9" name="Google Shape;7949;p35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0" name="Google Shape;7950;p35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1" name="Google Shape;7951;p35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2" name="Google Shape;7952;p35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3" name="Google Shape;7953;p35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4" name="Google Shape;7954;p35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5" name="Google Shape;7955;p35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6" name="Google Shape;7956;p35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7" name="Google Shape;7957;p35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8" name="Google Shape;7958;p35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9" name="Google Shape;7959;p35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0" name="Google Shape;7960;p35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1" name="Google Shape;7961;p35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2" name="Google Shape;7962;p35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3" name="Google Shape;7963;p35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4" name="Google Shape;7964;p35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5" name="Google Shape;7965;p35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6" name="Google Shape;7966;p35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7" name="Google Shape;7967;p35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8" name="Google Shape;7968;p35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9" name="Google Shape;7969;p35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0" name="Google Shape;7970;p35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1" name="Google Shape;7971;p35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2" name="Google Shape;7972;p35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3" name="Google Shape;7973;p35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4" name="Google Shape;7974;p35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5" name="Google Shape;7975;p35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6" name="Google Shape;7976;p35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7" name="Google Shape;7977;p35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8" name="Google Shape;7978;p35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9" name="Google Shape;7979;p35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0" name="Google Shape;7980;p35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1" name="Google Shape;7981;p35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2" name="Google Shape;7982;p35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3" name="Google Shape;7983;p35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4" name="Google Shape;7984;p35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5" name="Google Shape;7985;p35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6" name="Google Shape;7986;p35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7" name="Google Shape;7987;p35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8" name="Google Shape;7988;p35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9" name="Google Shape;7989;p35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0" name="Google Shape;7990;p35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1" name="Google Shape;7991;p35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2" name="Google Shape;7992;p35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3" name="Google Shape;7993;p35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4" name="Google Shape;7994;p35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5" name="Google Shape;7995;p35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6" name="Google Shape;7996;p35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7" name="Google Shape;7997;p35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8" name="Google Shape;7998;p35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9" name="Google Shape;7999;p35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0" name="Google Shape;8000;p35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1" name="Google Shape;8001;p35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2" name="Google Shape;8002;p35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3" name="Google Shape;8003;p35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4" name="Google Shape;8004;p35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5" name="Google Shape;8005;p35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6" name="Google Shape;8006;p35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7" name="Google Shape;8007;p35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8" name="Google Shape;8008;p35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9" name="Google Shape;8009;p35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0" name="Google Shape;8010;p35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1" name="Google Shape;8011;p35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2" name="Google Shape;8012;p35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3" name="Google Shape;8013;p35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4" name="Google Shape;8014;p35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5" name="Google Shape;8015;p35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6" name="Google Shape;8016;p35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7" name="Google Shape;8017;p35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8" name="Google Shape;8018;p35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9" name="Google Shape;8019;p35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0" name="Google Shape;8020;p35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1" name="Google Shape;8021;p35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2" name="Google Shape;8022;p35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3" name="Google Shape;8023;p35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4" name="Google Shape;8024;p35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5" name="Google Shape;8025;p35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6" name="Google Shape;8026;p35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7" name="Google Shape;8027;p35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8" name="Google Shape;8028;p35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9" name="Google Shape;8029;p35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0" name="Google Shape;8030;p35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1" name="Google Shape;8031;p35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2" name="Google Shape;8032;p35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3" name="Google Shape;8033;p35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4" name="Google Shape;8034;p35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5" name="Google Shape;8035;p35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6" name="Google Shape;8036;p35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7" name="Google Shape;8037;p35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8" name="Google Shape;8038;p35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9" name="Google Shape;8039;p35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0" name="Google Shape;8040;p35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1" name="Google Shape;8041;p35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2" name="Google Shape;8042;p35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3" name="Google Shape;8043;p35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4" name="Google Shape;8044;p35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5" name="Google Shape;8045;p35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6" name="Google Shape;8046;p35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7" name="Google Shape;8047;p35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8" name="Google Shape;8048;p35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9" name="Google Shape;8049;p35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0" name="Google Shape;8050;p35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1" name="Google Shape;8051;p35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2" name="Google Shape;8052;p35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3" name="Google Shape;8053;p35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4" name="Google Shape;8054;p35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5" name="Google Shape;8055;p35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6" name="Google Shape;8056;p35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7" name="Google Shape;8057;p35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8" name="Google Shape;8058;p35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9" name="Google Shape;8059;p35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0" name="Google Shape;8060;p35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1" name="Google Shape;8061;p35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2" name="Google Shape;8062;p35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3" name="Google Shape;8063;p35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4" name="Google Shape;8064;p35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5" name="Google Shape;8065;p35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6" name="Google Shape;8066;p35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7" name="Google Shape;8067;p35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8" name="Google Shape;8068;p35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9" name="Google Shape;8069;p35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0" name="Google Shape;8070;p35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1" name="Google Shape;8071;p35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2" name="Google Shape;8072;p35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3" name="Google Shape;8073;p35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4" name="Google Shape;8074;p35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5" name="Google Shape;8075;p35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6" name="Google Shape;8076;p35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7" name="Google Shape;8077;p35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8" name="Google Shape;8078;p35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9" name="Google Shape;8079;p35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0" name="Google Shape;8080;p35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1" name="Google Shape;8081;p35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2" name="Google Shape;8082;p35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3" name="Google Shape;8083;p35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4" name="Google Shape;8084;p35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5" name="Google Shape;8085;p35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6" name="Google Shape;8086;p35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7" name="Google Shape;8087;p35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8" name="Google Shape;8088;p35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9" name="Google Shape;8089;p35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0" name="Google Shape;8090;p35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1" name="Google Shape;8091;p35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092" name="Google Shape;8092;p35"/>
              <p:cNvGrpSpPr/>
              <p:nvPr/>
            </p:nvGrpSpPr>
            <p:grpSpPr>
              <a:xfrm>
                <a:off x="3265392" y="3858504"/>
                <a:ext cx="1017552" cy="529124"/>
                <a:chOff x="564250" y="3174600"/>
                <a:chExt cx="361925" cy="188200"/>
              </a:xfrm>
            </p:grpSpPr>
            <p:sp>
              <p:nvSpPr>
                <p:cNvPr id="8093" name="Google Shape;8093;p3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4" name="Google Shape;8094;p3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5" name="Google Shape;8095;p35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6" name="Google Shape;8096;p35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7" name="Google Shape;8097;p35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8" name="Google Shape;8098;p35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9" name="Google Shape;8099;p35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0" name="Google Shape;8100;p35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1" name="Google Shape;8101;p35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2" name="Google Shape;8102;p35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3" name="Google Shape;8103;p35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4" name="Google Shape;8104;p35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5" name="Google Shape;8105;p35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6" name="Google Shape;8106;p35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7" name="Google Shape;8107;p35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8" name="Google Shape;8108;p35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9" name="Google Shape;8109;p35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0" name="Google Shape;8110;p35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1" name="Google Shape;8111;p35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2" name="Google Shape;8112;p35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3" name="Google Shape;8113;p35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4" name="Google Shape;8114;p35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5" name="Google Shape;8115;p35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6" name="Google Shape;8116;p35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7" name="Google Shape;8117;p35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118" name="Google Shape;8118;p3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9" name="Google Shape;8119;p3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120" name="Google Shape;8120;p3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1" name="Google Shape;8121;p3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2" name="Google Shape;8122;p3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3" name="Google Shape;8123;p3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4" name="Google Shape;8124;p3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125" name="Google Shape;8125;p3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126" name="Google Shape;8126;p3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7" name="Google Shape;8127;p3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8" name="Google Shape;8128;p3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9" name="Google Shape;8129;p3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0" name="Google Shape;8130;p3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1" name="Google Shape;8131;p3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2" name="Google Shape;8132;p3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3" name="Google Shape;8133;p3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4" name="Google Shape;8134;p3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5" name="Google Shape;8135;p3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6" name="Google Shape;8136;p3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7" name="Google Shape;8137;p3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8" name="Google Shape;8138;p3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9" name="Google Shape;8139;p3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0" name="Google Shape;8140;p3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1" name="Google Shape;8141;p3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2" name="Google Shape;8142;p3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3" name="Google Shape;8143;p3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4" name="Google Shape;8144;p3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5" name="Google Shape;8145;p3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6" name="Google Shape;8146;p3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7" name="Google Shape;8147;p3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8" name="Google Shape;8148;p3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9" name="Google Shape;8149;p3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0" name="Google Shape;8150;p3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1" name="Google Shape;8151;p3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2" name="Google Shape;8152;p3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3" name="Google Shape;8153;p3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4" name="Google Shape;8154;p3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5" name="Google Shape;8155;p3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6" name="Google Shape;8156;p3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7" name="Google Shape;8157;p3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8" name="Google Shape;8158;p3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9" name="Google Shape;8159;p3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160" name="Google Shape;8160;p3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161" name="Google Shape;8161;p3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162" name="Google Shape;8162;p3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3" name="Google Shape;8163;p3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4" name="Google Shape;8164;p3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5" name="Google Shape;8165;p3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6" name="Google Shape;8166;p3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7" name="Google Shape;8167;p3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8" name="Google Shape;8168;p3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9" name="Google Shape;8169;p3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0" name="Google Shape;8170;p3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1" name="Google Shape;8171;p3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2" name="Google Shape;8172;p3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3" name="Google Shape;8173;p3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4" name="Google Shape;8174;p3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5" name="Google Shape;8175;p3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6" name="Google Shape;8176;p3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7" name="Google Shape;8177;p3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8" name="Google Shape;8178;p3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9" name="Google Shape;8179;p3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0" name="Google Shape;8180;p3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1" name="Google Shape;8181;p3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2" name="Google Shape;8182;p3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3" name="Google Shape;8183;p3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4" name="Google Shape;8184;p3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5" name="Google Shape;8185;p3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6" name="Google Shape;8186;p3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7" name="Google Shape;8187;p3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8" name="Google Shape;8188;p3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9" name="Google Shape;8189;p3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0" name="Google Shape;8190;p3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1" name="Google Shape;8191;p3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2" name="Google Shape;8192;p3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3" name="Google Shape;8193;p3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4" name="Google Shape;8194;p3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5" name="Google Shape;8195;p3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6" name="Google Shape;8196;p3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7" name="Google Shape;8197;p3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8" name="Google Shape;8198;p3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9" name="Google Shape;8199;p3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0" name="Google Shape;8200;p3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1" name="Google Shape;8201;p3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2" name="Google Shape;8202;p3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3" name="Google Shape;8203;p3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4" name="Google Shape;8204;p3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5" name="Google Shape;8205;p3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6" name="Google Shape;8206;p3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7" name="Google Shape;8207;p3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8" name="Google Shape;8208;p3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9" name="Google Shape;8209;p3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0" name="Google Shape;8210;p3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1" name="Google Shape;8211;p3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2" name="Google Shape;8212;p3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3" name="Google Shape;8213;p3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4" name="Google Shape;8214;p3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5" name="Google Shape;8215;p3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6" name="Google Shape;8216;p3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7" name="Google Shape;8217;p3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8" name="Google Shape;8218;p3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9" name="Google Shape;8219;p3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0" name="Google Shape;8220;p3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21" name="Google Shape;8221;p35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8222" name="Google Shape;8222;p35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3" name="Google Shape;8223;p35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4" name="Google Shape;8224;p35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5" name="Google Shape;8225;p35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6" name="Google Shape;8226;p35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7" name="Google Shape;8227;p35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8" name="Google Shape;8228;p35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9" name="Google Shape;8229;p35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0" name="Google Shape;8230;p35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1" name="Google Shape;8231;p35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2" name="Google Shape;8232;p35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3" name="Google Shape;8233;p35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4" name="Google Shape;8234;p35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5" name="Google Shape;8235;p35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6" name="Google Shape;8236;p35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7" name="Google Shape;8237;p35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8" name="Google Shape;8238;p35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9" name="Google Shape;8239;p35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0" name="Google Shape;8240;p35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1" name="Google Shape;8241;p35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2" name="Google Shape;8242;p35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3" name="Google Shape;8243;p35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4" name="Google Shape;8244;p35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5" name="Google Shape;8245;p35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6" name="Google Shape;8246;p35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7" name="Google Shape;8247;p35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8" name="Google Shape;8248;p35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9" name="Google Shape;8249;p35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0" name="Google Shape;8250;p3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1" name="Google Shape;8251;p3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2" name="Google Shape;8252;p35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3" name="Google Shape;8253;p35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4" name="Google Shape;8254;p35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5" name="Google Shape;8255;p35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6" name="Google Shape;8256;p35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7" name="Google Shape;8257;p35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8" name="Google Shape;8258;p35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9" name="Google Shape;8259;p35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0" name="Google Shape;8260;p35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1" name="Google Shape;8261;p35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2" name="Google Shape;8262;p35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3" name="Google Shape;8263;p35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4" name="Google Shape;8264;p35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5" name="Google Shape;8265;p35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6" name="Google Shape;8266;p35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7" name="Google Shape;8267;p35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8" name="Google Shape;8268;p35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9" name="Google Shape;8269;p35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0" name="Google Shape;8270;p35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1" name="Google Shape;8271;p35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2" name="Google Shape;8272;p35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3" name="Google Shape;8273;p35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4" name="Google Shape;8274;p35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5" name="Google Shape;8275;p35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6" name="Google Shape;8276;p35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7" name="Google Shape;8277;p35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8" name="Google Shape;8278;p35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9" name="Google Shape;8279;p35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0" name="Google Shape;8280;p35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1" name="Google Shape;8281;p35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2" name="Google Shape;8282;p35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3" name="Google Shape;8283;p35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4" name="Google Shape;8284;p35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5" name="Google Shape;8285;p35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6" name="Google Shape;8286;p35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7" name="Google Shape;8287;p35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8" name="Google Shape;8288;p35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9" name="Google Shape;8289;p35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0" name="Google Shape;8290;p35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1" name="Google Shape;8291;p35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2" name="Google Shape;8292;p35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3" name="Google Shape;8293;p35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4" name="Google Shape;8294;p35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5" name="Google Shape;8295;p35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6" name="Google Shape;8296;p35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8297" name="Google Shape;8297;p3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9" name="Google Shape;8299;p3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8300" name="Google Shape;8300;p36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8301" name="Google Shape;8301;p3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2" name="Google Shape;8302;p3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3" name="Google Shape;8303;p3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4" name="Google Shape;8304;p36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5" name="Google Shape;8305;p3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6" name="Google Shape;8306;p3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7" name="Google Shape;8307;p36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8" name="Google Shape;8308;p36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9" name="Google Shape;8309;p3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0" name="Google Shape;8310;p3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1" name="Google Shape;8311;p3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2" name="Google Shape;8312;p3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3" name="Google Shape;8313;p36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4" name="Google Shape;8314;p36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5" name="Google Shape;8315;p36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6" name="Google Shape;8316;p3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7" name="Google Shape;8317;p3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8" name="Google Shape;8318;p3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9" name="Google Shape;8319;p3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0" name="Google Shape;8320;p36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1" name="Google Shape;8321;p36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2" name="Google Shape;8322;p3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3" name="Google Shape;8323;p36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4" name="Google Shape;8324;p3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5" name="Google Shape;8325;p36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6" name="Google Shape;8326;p36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7" name="Google Shape;8327;p3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8" name="Google Shape;8328;p3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9" name="Google Shape;8329;p3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0" name="Google Shape;8330;p3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1" name="Google Shape;8331;p3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2" name="Google Shape;8332;p36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3" name="Google Shape;8333;p3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4" name="Google Shape;8334;p3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5" name="Google Shape;8335;p3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6" name="Google Shape;8336;p3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7" name="Google Shape;8337;p36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8" name="Google Shape;8338;p3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9" name="Google Shape;8339;p36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0" name="Google Shape;8340;p3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1" name="Google Shape;8341;p36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2" name="Google Shape;8342;p36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3" name="Google Shape;8343;p3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4" name="Google Shape;8344;p3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5" name="Google Shape;8345;p3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6" name="Google Shape;8346;p3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7" name="Google Shape;8347;p3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8" name="Google Shape;8348;p36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9" name="Google Shape;8349;p36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0" name="Google Shape;8350;p36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1" name="Google Shape;8351;p3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2" name="Google Shape;8352;p36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3" name="Google Shape;8353;p36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4" name="Google Shape;8354;p3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5" name="Google Shape;8355;p36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6" name="Google Shape;8356;p3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7" name="Google Shape;8357;p3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8" name="Google Shape;8358;p3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9" name="Google Shape;8359;p36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0" name="Google Shape;8360;p3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1" name="Google Shape;8361;p3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2" name="Google Shape;8362;p3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3" name="Google Shape;8363;p36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4" name="Google Shape;8364;p36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5" name="Google Shape;8365;p3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6" name="Google Shape;8366;p3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7" name="Google Shape;8367;p3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8" name="Google Shape;8368;p3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9" name="Google Shape;8369;p36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0" name="Google Shape;8370;p3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1" name="Google Shape;8371;p3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2" name="Google Shape;8372;p3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3" name="Google Shape;8373;p3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4" name="Google Shape;8374;p3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5" name="Google Shape;8375;p36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6" name="Google Shape;8376;p36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7" name="Google Shape;8377;p3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8" name="Google Shape;8378;p3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9" name="Google Shape;8379;p3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0" name="Google Shape;8380;p3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1" name="Google Shape;8381;p3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2" name="Google Shape;8382;p36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3" name="Google Shape;8383;p36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4" name="Google Shape;8384;p3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5" name="Google Shape;8385;p3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6" name="Google Shape;8386;p3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7" name="Google Shape;8387;p3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8" name="Google Shape;8388;p3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9" name="Google Shape;8389;p3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0" name="Google Shape;8390;p3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1" name="Google Shape;8391;p3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2" name="Google Shape;8392;p3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3" name="Google Shape;8393;p3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4" name="Google Shape;8394;p3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5" name="Google Shape;8395;p36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6" name="Google Shape;8396;p3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397" name="Google Shape;8397;p36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8398" name="Google Shape;8398;p36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99" name="Google Shape;8399;p36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0" name="Google Shape;8400;p36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1" name="Google Shape;8401;p36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2" name="Google Shape;8402;p36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3" name="Google Shape;8403;p36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4" name="Google Shape;8404;p36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405" name="Google Shape;8405;p36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8406" name="Google Shape;8406;p36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7" name="Google Shape;8407;p36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8" name="Google Shape;8408;p36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9" name="Google Shape;8409;p36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0" name="Google Shape;8410;p36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1" name="Google Shape;8411;p36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2" name="Google Shape;8412;p36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3" name="Google Shape;8413;p36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414" name="Google Shape;8414;p36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5" name="Google Shape;8415;p36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6" name="Google Shape;8416;p36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7" name="Google Shape;8417;p36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8" name="Google Shape;8418;p36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9" name="Google Shape;8419;p36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0" name="Google Shape;8420;p36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1" name="Google Shape;8421;p36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2" name="Google Shape;8422;p36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3" name="Google Shape;8423;p36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4" name="Google Shape;8424;p36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5" name="Google Shape;8425;p36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6" name="Google Shape;8426;p36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7" name="Google Shape;8427;p36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8" name="Google Shape;8428;p36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9" name="Google Shape;8429;p36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0" name="Google Shape;8430;p3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1" name="Google Shape;8431;p3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2" name="Google Shape;8432;p3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3" name="Google Shape;8433;p36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4" name="Google Shape;8434;p36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5" name="Google Shape;8435;p36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6" name="Google Shape;8436;p36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7" name="Google Shape;8437;p36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8" name="Google Shape;8438;p36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9" name="Google Shape;8439;p36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0" name="Google Shape;8440;p36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1" name="Google Shape;8441;p36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2" name="Google Shape;8442;p36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3" name="Google Shape;8443;p36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4" name="Google Shape;8444;p36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5" name="Google Shape;8445;p36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6" name="Google Shape;8446;p36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7" name="Google Shape;8447;p36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8" name="Google Shape;8448;p36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9" name="Google Shape;8449;p36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0" name="Google Shape;8450;p36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1" name="Google Shape;8451;p36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2" name="Google Shape;8452;p36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3" name="Google Shape;8453;p36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4" name="Google Shape;8454;p36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5" name="Google Shape;8455;p36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456" name="Google Shape;8456;p36"/>
              <p:cNvGrpSpPr/>
              <p:nvPr/>
            </p:nvGrpSpPr>
            <p:grpSpPr>
              <a:xfrm>
                <a:off x="5926253" y="1660903"/>
                <a:ext cx="1413945" cy="2796560"/>
                <a:chOff x="6643175" y="3157775"/>
                <a:chExt cx="543825" cy="1075600"/>
              </a:xfrm>
            </p:grpSpPr>
            <p:sp>
              <p:nvSpPr>
                <p:cNvPr id="8457" name="Google Shape;8457;p36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58" name="Google Shape;8458;p36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59" name="Google Shape;8459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0" name="Google Shape;8460;p36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1" name="Google Shape;8461;p36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2" name="Google Shape;8462;p36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3" name="Google Shape;8463;p36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4" name="Google Shape;8464;p36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5" name="Google Shape;8465;p36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6" name="Google Shape;8466;p36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7" name="Google Shape;8467;p36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8" name="Google Shape;8468;p36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9" name="Google Shape;8469;p36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0" name="Google Shape;8470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1" name="Google Shape;8471;p36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2" name="Google Shape;8472;p36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3" name="Google Shape;8473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474" name="Google Shape;8474;p3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5" name="Google Shape;8475;p3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6" name="Google Shape;8476;p3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7" name="Google Shape;8477;p3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8" name="Google Shape;8478;p3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479" name="Google Shape;8479;p3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480" name="Google Shape;8480;p3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1" name="Google Shape;8481;p3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2" name="Google Shape;8482;p3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3" name="Google Shape;8483;p3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4" name="Google Shape;8484;p3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5" name="Google Shape;8485;p3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6" name="Google Shape;8486;p3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7" name="Google Shape;8487;p3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8" name="Google Shape;8488;p3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9" name="Google Shape;8489;p3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0" name="Google Shape;8490;p3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1" name="Google Shape;8491;p3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2" name="Google Shape;8492;p3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3" name="Google Shape;8493;p3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4" name="Google Shape;8494;p3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5" name="Google Shape;8495;p3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6" name="Google Shape;8496;p3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7" name="Google Shape;8497;p3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8" name="Google Shape;8498;p3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9" name="Google Shape;8499;p3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0" name="Google Shape;8500;p3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1" name="Google Shape;8501;p3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2" name="Google Shape;8502;p3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3" name="Google Shape;8503;p3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4" name="Google Shape;8504;p3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5" name="Google Shape;8505;p3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6" name="Google Shape;8506;p3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7" name="Google Shape;8507;p3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8" name="Google Shape;8508;p3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9" name="Google Shape;8509;p3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0" name="Google Shape;8510;p3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1" name="Google Shape;8511;p3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2" name="Google Shape;8512;p3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3" name="Google Shape;8513;p3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514" name="Google Shape;8514;p3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515" name="Google Shape;8515;p3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516" name="Google Shape;8516;p3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7" name="Google Shape;8517;p3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8" name="Google Shape;8518;p3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9" name="Google Shape;8519;p3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0" name="Google Shape;8520;p3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1" name="Google Shape;8521;p3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2" name="Google Shape;8522;p3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3" name="Google Shape;8523;p3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4" name="Google Shape;8524;p3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5" name="Google Shape;8525;p3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6" name="Google Shape;8526;p3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7" name="Google Shape;8527;p3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8" name="Google Shape;8528;p3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9" name="Google Shape;8529;p3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0" name="Google Shape;8530;p3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1" name="Google Shape;8531;p3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2" name="Google Shape;8532;p3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3" name="Google Shape;8533;p3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4" name="Google Shape;8534;p3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5" name="Google Shape;8535;p3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6" name="Google Shape;8536;p3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7" name="Google Shape;8537;p3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8" name="Google Shape;8538;p3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9" name="Google Shape;8539;p3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0" name="Google Shape;8540;p3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1" name="Google Shape;8541;p3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2" name="Google Shape;8542;p3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3" name="Google Shape;8543;p3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4" name="Google Shape;8544;p3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5" name="Google Shape;8545;p3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6" name="Google Shape;8546;p3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7" name="Google Shape;8547;p3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8" name="Google Shape;8548;p3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9" name="Google Shape;8549;p3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0" name="Google Shape;8550;p3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1" name="Google Shape;8551;p3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2" name="Google Shape;8552;p3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3" name="Google Shape;8553;p3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4" name="Google Shape;8554;p3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5" name="Google Shape;8555;p3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6" name="Google Shape;8556;p3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7" name="Google Shape;8557;p3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8" name="Google Shape;8558;p3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9" name="Google Shape;8559;p3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0" name="Google Shape;8560;p3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1" name="Google Shape;8561;p3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2" name="Google Shape;8562;p3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3" name="Google Shape;8563;p3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4" name="Google Shape;8564;p3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5" name="Google Shape;8565;p3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6" name="Google Shape;8566;p3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7" name="Google Shape;8567;p3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8" name="Google Shape;8568;p3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9" name="Google Shape;8569;p3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0" name="Google Shape;8570;p3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1" name="Google Shape;8571;p3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2" name="Google Shape;8572;p3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3" name="Google Shape;8573;p3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4" name="Google Shape;8574;p3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8575" name="Google Shape;8575;p3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8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7" name="Google Shape;8577;p3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8578" name="Google Shape;8578;p37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8579" name="Google Shape;8579;p3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0" name="Google Shape;8580;p3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1" name="Google Shape;8581;p3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2" name="Google Shape;8582;p37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3" name="Google Shape;8583;p3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4" name="Google Shape;8584;p3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5" name="Google Shape;8585;p37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6" name="Google Shape;8586;p37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7" name="Google Shape;8587;p3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8" name="Google Shape;8588;p3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9" name="Google Shape;8589;p3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0" name="Google Shape;8590;p3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1" name="Google Shape;8591;p37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2" name="Google Shape;8592;p37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3" name="Google Shape;8593;p37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4" name="Google Shape;8594;p3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5" name="Google Shape;8595;p3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6" name="Google Shape;8596;p3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7" name="Google Shape;8597;p3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8" name="Google Shape;8598;p37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9" name="Google Shape;8599;p37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0" name="Google Shape;8600;p3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1" name="Google Shape;8601;p37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2" name="Google Shape;8602;p3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3" name="Google Shape;8603;p37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4" name="Google Shape;8604;p37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5" name="Google Shape;8605;p3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6" name="Google Shape;8606;p3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7" name="Google Shape;8607;p3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8" name="Google Shape;8608;p3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9" name="Google Shape;8609;p3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0" name="Google Shape;8610;p37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1" name="Google Shape;8611;p3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2" name="Google Shape;8612;p3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3" name="Google Shape;8613;p3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4" name="Google Shape;8614;p3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5" name="Google Shape;8615;p37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6" name="Google Shape;8616;p3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7" name="Google Shape;8617;p37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8" name="Google Shape;8618;p3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9" name="Google Shape;8619;p37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0" name="Google Shape;8620;p37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1" name="Google Shape;8621;p3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2" name="Google Shape;8622;p3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3" name="Google Shape;8623;p3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4" name="Google Shape;8624;p3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5" name="Google Shape;8625;p3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6" name="Google Shape;8626;p37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7" name="Google Shape;8627;p37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8" name="Google Shape;8628;p37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9" name="Google Shape;8629;p3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0" name="Google Shape;8630;p37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1" name="Google Shape;8631;p37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2" name="Google Shape;8632;p3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3" name="Google Shape;8633;p37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4" name="Google Shape;8634;p3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5" name="Google Shape;8635;p3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6" name="Google Shape;8636;p3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7" name="Google Shape;8637;p37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8" name="Google Shape;8638;p3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9" name="Google Shape;8639;p3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0" name="Google Shape;8640;p3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1" name="Google Shape;8641;p37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2" name="Google Shape;8642;p37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3" name="Google Shape;8643;p3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4" name="Google Shape;8644;p3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5" name="Google Shape;8645;p3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6" name="Google Shape;8646;p3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7" name="Google Shape;8647;p37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8" name="Google Shape;8648;p3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9" name="Google Shape;8649;p3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0" name="Google Shape;8650;p3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1" name="Google Shape;8651;p3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2" name="Google Shape;8652;p3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3" name="Google Shape;8653;p37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4" name="Google Shape;8654;p37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5" name="Google Shape;8655;p3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6" name="Google Shape;8656;p3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7" name="Google Shape;8657;p3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8" name="Google Shape;8658;p3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9" name="Google Shape;8659;p3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0" name="Google Shape;8660;p37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1" name="Google Shape;8661;p37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2" name="Google Shape;8662;p3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3" name="Google Shape;8663;p3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4" name="Google Shape;8664;p3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5" name="Google Shape;8665;p3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6" name="Google Shape;8666;p3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7" name="Google Shape;8667;p3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8" name="Google Shape;8668;p3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9" name="Google Shape;8669;p3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0" name="Google Shape;8670;p3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1" name="Google Shape;8671;p3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2" name="Google Shape;8672;p3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3" name="Google Shape;8673;p37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4" name="Google Shape;8674;p3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675" name="Google Shape;8675;p37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8676" name="Google Shape;8676;p37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7" name="Google Shape;8677;p37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8" name="Google Shape;8678;p37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9" name="Google Shape;8679;p37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0" name="Google Shape;8680;p37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1" name="Google Shape;8681;p37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2" name="Google Shape;8682;p37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683" name="Google Shape;8683;p37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8684" name="Google Shape;8684;p37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5" name="Google Shape;8685;p37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6" name="Google Shape;8686;p37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7" name="Google Shape;8687;p37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8" name="Google Shape;8688;p37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9" name="Google Shape;8689;p37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0" name="Google Shape;8690;p37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1" name="Google Shape;8691;p37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692" name="Google Shape;8692;p37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3" name="Google Shape;8693;p37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4" name="Google Shape;8694;p37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5" name="Google Shape;8695;p37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6" name="Google Shape;8696;p37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7" name="Google Shape;8697;p37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8" name="Google Shape;8698;p37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9" name="Google Shape;8699;p37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0" name="Google Shape;8700;p37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1" name="Google Shape;8701;p37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2" name="Google Shape;8702;p37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3" name="Google Shape;8703;p37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4" name="Google Shape;8704;p37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5" name="Google Shape;8705;p37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6" name="Google Shape;8706;p37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7" name="Google Shape;8707;p37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8" name="Google Shape;8708;p3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9" name="Google Shape;8709;p3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0" name="Google Shape;8710;p3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1" name="Google Shape;8711;p37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2" name="Google Shape;8712;p37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3" name="Google Shape;8713;p37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4" name="Google Shape;8714;p37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5" name="Google Shape;8715;p37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6" name="Google Shape;8716;p37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7" name="Google Shape;8717;p37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8" name="Google Shape;8718;p37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9" name="Google Shape;8719;p37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0" name="Google Shape;8720;p37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1" name="Google Shape;8721;p37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2" name="Google Shape;8722;p37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3" name="Google Shape;8723;p37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4" name="Google Shape;8724;p37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5" name="Google Shape;8725;p37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6" name="Google Shape;8726;p37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7" name="Google Shape;8727;p37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8" name="Google Shape;8728;p37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9" name="Google Shape;8729;p37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0" name="Google Shape;8730;p37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1" name="Google Shape;8731;p37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2" name="Google Shape;8732;p37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3" name="Google Shape;8733;p37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734" name="Google Shape;8734;p37"/>
              <p:cNvGrpSpPr/>
              <p:nvPr/>
            </p:nvGrpSpPr>
            <p:grpSpPr>
              <a:xfrm>
                <a:off x="7359168" y="730861"/>
                <a:ext cx="735945" cy="811175"/>
                <a:chOff x="1764350" y="3917600"/>
                <a:chExt cx="214975" cy="236950"/>
              </a:xfrm>
            </p:grpSpPr>
            <p:sp>
              <p:nvSpPr>
                <p:cNvPr id="8735" name="Google Shape;8735;p37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6" name="Google Shape;8736;p37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7" name="Google Shape;8737;p37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8" name="Google Shape;8738;p37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9" name="Google Shape;8739;p37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0" name="Google Shape;8740;p37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1" name="Google Shape;8741;p37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2" name="Google Shape;8742;p37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3" name="Google Shape;8743;p37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4" name="Google Shape;8744;p37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5" name="Google Shape;8745;p37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6" name="Google Shape;8746;p37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7" name="Google Shape;8747;p37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748" name="Google Shape;8748;p37"/>
              <p:cNvGrpSpPr/>
              <p:nvPr/>
            </p:nvGrpSpPr>
            <p:grpSpPr>
              <a:xfrm>
                <a:off x="884528" y="410566"/>
                <a:ext cx="3056563" cy="4017630"/>
                <a:chOff x="1895800" y="3569700"/>
                <a:chExt cx="843725" cy="1109015"/>
              </a:xfrm>
            </p:grpSpPr>
            <p:sp>
              <p:nvSpPr>
                <p:cNvPr id="8749" name="Google Shape;8749;p37"/>
                <p:cNvSpPr/>
                <p:nvPr/>
              </p:nvSpPr>
              <p:spPr>
                <a:xfrm>
                  <a:off x="2251300" y="36199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5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6" y="232"/>
                        <a:pt x="3568" y="0"/>
                        <a:pt x="327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0" name="Google Shape;8750;p37"/>
                <p:cNvSpPr/>
                <p:nvPr/>
              </p:nvSpPr>
              <p:spPr>
                <a:xfrm>
                  <a:off x="2172075" y="3778950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4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4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3"/>
                        <a:pt x="3805" y="943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1" name="Google Shape;8751;p37"/>
                <p:cNvSpPr/>
                <p:nvPr/>
              </p:nvSpPr>
              <p:spPr>
                <a:xfrm>
                  <a:off x="2138250" y="4168175"/>
                  <a:ext cx="95150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947"/>
                      </a:lnTo>
                      <a:cubicBezTo>
                        <a:pt x="0" y="1234"/>
                        <a:pt x="232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4"/>
                        <a:pt x="3805" y="947"/>
                      </a:cubicBezTo>
                      <a:lnTo>
                        <a:pt x="3805" y="523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2" name="Google Shape;8752;p37"/>
                <p:cNvSpPr/>
                <p:nvPr/>
              </p:nvSpPr>
              <p:spPr>
                <a:xfrm>
                  <a:off x="2077625" y="4484825"/>
                  <a:ext cx="11575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1689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2"/>
                      </a:cubicBezTo>
                      <a:lnTo>
                        <a:pt x="1" y="1164"/>
                      </a:lnTo>
                      <a:cubicBezTo>
                        <a:pt x="1" y="1451"/>
                        <a:pt x="238" y="1688"/>
                        <a:pt x="525" y="1688"/>
                      </a:cubicBezTo>
                      <a:lnTo>
                        <a:pt x="4105" y="1688"/>
                      </a:lnTo>
                      <a:cubicBezTo>
                        <a:pt x="4395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5"/>
                        <a:pt x="4395" y="1"/>
                        <a:pt x="410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3" name="Google Shape;8753;p37"/>
                <p:cNvSpPr/>
                <p:nvPr/>
              </p:nvSpPr>
              <p:spPr>
                <a:xfrm>
                  <a:off x="2116275" y="4165325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2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8"/>
                        <a:pt x="522" y="1688"/>
                      </a:cubicBezTo>
                      <a:lnTo>
                        <a:pt x="4104" y="1688"/>
                      </a:lnTo>
                      <a:cubicBezTo>
                        <a:pt x="4394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4" name="Google Shape;8754;p37"/>
                <p:cNvSpPr/>
                <p:nvPr/>
              </p:nvSpPr>
              <p:spPr>
                <a:xfrm>
                  <a:off x="2287150" y="4606450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3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9"/>
                        <a:pt x="522" y="1689"/>
                      </a:cubicBezTo>
                      <a:lnTo>
                        <a:pt x="4104" y="1689"/>
                      </a:lnTo>
                      <a:cubicBezTo>
                        <a:pt x="4394" y="1689"/>
                        <a:pt x="4629" y="1454"/>
                        <a:pt x="4629" y="1164"/>
                      </a:cubicBezTo>
                      <a:lnTo>
                        <a:pt x="4629" y="523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5" name="Google Shape;8755;p37"/>
                <p:cNvSpPr/>
                <p:nvPr/>
              </p:nvSpPr>
              <p:spPr>
                <a:xfrm>
                  <a:off x="2409050" y="4326075"/>
                  <a:ext cx="95175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7" h="1176" extrusionOk="0">
                      <a:moveTo>
                        <a:pt x="525" y="1"/>
                      </a:moveTo>
                      <a:cubicBezTo>
                        <a:pt x="235" y="1"/>
                        <a:pt x="1" y="233"/>
                        <a:pt x="1" y="523"/>
                      </a:cubicBezTo>
                      <a:lnTo>
                        <a:pt x="1" y="651"/>
                      </a:lnTo>
                      <a:cubicBezTo>
                        <a:pt x="1" y="941"/>
                        <a:pt x="235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5" y="1175"/>
                        <a:pt x="3806" y="941"/>
                        <a:pt x="3806" y="651"/>
                      </a:cubicBezTo>
                      <a:lnTo>
                        <a:pt x="3806" y="523"/>
                      </a:lnTo>
                      <a:cubicBezTo>
                        <a:pt x="3806" y="233"/>
                        <a:pt x="3575" y="1"/>
                        <a:pt x="328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6" name="Google Shape;8756;p37"/>
                <p:cNvSpPr/>
                <p:nvPr/>
              </p:nvSpPr>
              <p:spPr>
                <a:xfrm>
                  <a:off x="2307800" y="42103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654"/>
                      </a:lnTo>
                      <a:cubicBezTo>
                        <a:pt x="0" y="941"/>
                        <a:pt x="234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4"/>
                      </a:cubicBezTo>
                      <a:lnTo>
                        <a:pt x="3805" y="522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7" name="Google Shape;8757;p37"/>
                <p:cNvSpPr/>
                <p:nvPr/>
              </p:nvSpPr>
              <p:spPr>
                <a:xfrm>
                  <a:off x="1941275" y="4595725"/>
                  <a:ext cx="95150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5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2"/>
                      </a:cubicBezTo>
                      <a:lnTo>
                        <a:pt x="1" y="653"/>
                      </a:lnTo>
                      <a:cubicBezTo>
                        <a:pt x="1" y="940"/>
                        <a:pt x="235" y="1175"/>
                        <a:pt x="525" y="1175"/>
                      </a:cubicBezTo>
                      <a:lnTo>
                        <a:pt x="3282" y="1175"/>
                      </a:lnTo>
                      <a:cubicBezTo>
                        <a:pt x="3572" y="1175"/>
                        <a:pt x="3806" y="940"/>
                        <a:pt x="3806" y="653"/>
                      </a:cubicBezTo>
                      <a:lnTo>
                        <a:pt x="3806" y="522"/>
                      </a:lnTo>
                      <a:cubicBezTo>
                        <a:pt x="3806" y="235"/>
                        <a:pt x="3572" y="0"/>
                        <a:pt x="328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8" name="Google Shape;8758;p37"/>
                <p:cNvSpPr/>
                <p:nvPr/>
              </p:nvSpPr>
              <p:spPr>
                <a:xfrm>
                  <a:off x="2254725" y="4432800"/>
                  <a:ext cx="9522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9" h="1175" extrusionOk="0">
                      <a:moveTo>
                        <a:pt x="525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650"/>
                      </a:lnTo>
                      <a:cubicBezTo>
                        <a:pt x="0" y="940"/>
                        <a:pt x="234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4" y="1175"/>
                        <a:pt x="3808" y="940"/>
                        <a:pt x="3808" y="650"/>
                      </a:cubicBezTo>
                      <a:lnTo>
                        <a:pt x="3808" y="522"/>
                      </a:lnTo>
                      <a:cubicBezTo>
                        <a:pt x="3808" y="232"/>
                        <a:pt x="3574" y="0"/>
                        <a:pt x="328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9" name="Google Shape;8759;p37"/>
                <p:cNvSpPr/>
                <p:nvPr/>
              </p:nvSpPr>
              <p:spPr>
                <a:xfrm>
                  <a:off x="2136925" y="42744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2"/>
                        <a:pt x="0" y="522"/>
                      </a:cubicBezTo>
                      <a:lnTo>
                        <a:pt x="0" y="651"/>
                      </a:lnTo>
                      <a:cubicBezTo>
                        <a:pt x="0" y="938"/>
                        <a:pt x="237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1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0" name="Google Shape;8760;p37"/>
                <p:cNvSpPr/>
                <p:nvPr/>
              </p:nvSpPr>
              <p:spPr>
                <a:xfrm>
                  <a:off x="2030125" y="3569775"/>
                  <a:ext cx="666100" cy="1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44" h="44177" extrusionOk="0">
                      <a:moveTo>
                        <a:pt x="18455" y="1"/>
                      </a:moveTo>
                      <a:lnTo>
                        <a:pt x="7662" y="129"/>
                      </a:lnTo>
                      <a:lnTo>
                        <a:pt x="6376" y="24386"/>
                      </a:lnTo>
                      <a:lnTo>
                        <a:pt x="910" y="24386"/>
                      </a:lnTo>
                      <a:lnTo>
                        <a:pt x="1" y="43845"/>
                      </a:lnTo>
                      <a:lnTo>
                        <a:pt x="26643" y="44177"/>
                      </a:lnTo>
                      <a:lnTo>
                        <a:pt x="24877" y="38193"/>
                      </a:lnTo>
                      <a:lnTo>
                        <a:pt x="23488" y="37774"/>
                      </a:lnTo>
                      <a:lnTo>
                        <a:pt x="22821" y="23560"/>
                      </a:lnTo>
                      <a:lnTo>
                        <a:pt x="19011" y="23312"/>
                      </a:lnTo>
                      <a:lnTo>
                        <a:pt x="1845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1" name="Google Shape;8761;p37"/>
                <p:cNvSpPr/>
                <p:nvPr/>
              </p:nvSpPr>
              <p:spPr>
                <a:xfrm>
                  <a:off x="2126800" y="3569775"/>
                  <a:ext cx="316750" cy="6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0" h="24864" extrusionOk="0">
                      <a:moveTo>
                        <a:pt x="12108" y="1"/>
                      </a:moveTo>
                      <a:lnTo>
                        <a:pt x="1315" y="129"/>
                      </a:lnTo>
                      <a:lnTo>
                        <a:pt x="1" y="24863"/>
                      </a:lnTo>
                      <a:lnTo>
                        <a:pt x="12669" y="24718"/>
                      </a:lnTo>
                      <a:lnTo>
                        <a:pt x="1210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2" name="Google Shape;8762;p37"/>
                <p:cNvSpPr/>
                <p:nvPr/>
              </p:nvSpPr>
              <p:spPr>
                <a:xfrm>
                  <a:off x="2128625" y="3569700"/>
                  <a:ext cx="279125" cy="57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65" h="23039" extrusionOk="0">
                      <a:moveTo>
                        <a:pt x="1186" y="1"/>
                      </a:moveTo>
                      <a:lnTo>
                        <a:pt x="0" y="23039"/>
                      </a:lnTo>
                      <a:lnTo>
                        <a:pt x="11165" y="23039"/>
                      </a:lnTo>
                      <a:lnTo>
                        <a:pt x="1069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3" name="Google Shape;8763;p37"/>
                <p:cNvSpPr/>
                <p:nvPr/>
              </p:nvSpPr>
              <p:spPr>
                <a:xfrm>
                  <a:off x="2153525" y="4011325"/>
                  <a:ext cx="177725" cy="7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9" h="2925" extrusionOk="0">
                      <a:moveTo>
                        <a:pt x="0" y="1"/>
                      </a:moveTo>
                      <a:lnTo>
                        <a:pt x="0" y="2924"/>
                      </a:lnTo>
                      <a:lnTo>
                        <a:pt x="7108" y="2924"/>
                      </a:lnTo>
                      <a:lnTo>
                        <a:pt x="710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4" name="Google Shape;8764;p37"/>
                <p:cNvSpPr/>
                <p:nvPr/>
              </p:nvSpPr>
              <p:spPr>
                <a:xfrm>
                  <a:off x="2215450" y="3665400"/>
                  <a:ext cx="85600" cy="7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142" extrusionOk="0">
                      <a:moveTo>
                        <a:pt x="0" y="0"/>
                      </a:moveTo>
                      <a:lnTo>
                        <a:pt x="0" y="3142"/>
                      </a:lnTo>
                      <a:lnTo>
                        <a:pt x="3423" y="3142"/>
                      </a:lnTo>
                      <a:lnTo>
                        <a:pt x="34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5" name="Google Shape;8765;p37"/>
                <p:cNvSpPr/>
                <p:nvPr/>
              </p:nvSpPr>
              <p:spPr>
                <a:xfrm>
                  <a:off x="2176950" y="3887950"/>
                  <a:ext cx="143350" cy="6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2509" extrusionOk="0">
                      <a:moveTo>
                        <a:pt x="0" y="1"/>
                      </a:moveTo>
                      <a:lnTo>
                        <a:pt x="0" y="2509"/>
                      </a:lnTo>
                      <a:lnTo>
                        <a:pt x="5733" y="2509"/>
                      </a:lnTo>
                      <a:lnTo>
                        <a:pt x="573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6" name="Google Shape;8766;p37"/>
                <p:cNvSpPr/>
                <p:nvPr/>
              </p:nvSpPr>
              <p:spPr>
                <a:xfrm>
                  <a:off x="1968125" y="4179425"/>
                  <a:ext cx="593200" cy="48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8" h="19459" extrusionOk="0">
                      <a:moveTo>
                        <a:pt x="910" y="0"/>
                      </a:moveTo>
                      <a:lnTo>
                        <a:pt x="1" y="19459"/>
                      </a:lnTo>
                      <a:lnTo>
                        <a:pt x="23728" y="19459"/>
                      </a:lnTo>
                      <a:lnTo>
                        <a:pt x="2282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7" name="Google Shape;8767;p37"/>
                <p:cNvSpPr/>
                <p:nvPr/>
              </p:nvSpPr>
              <p:spPr>
                <a:xfrm>
                  <a:off x="1982650" y="4216925"/>
                  <a:ext cx="534825" cy="44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93" h="17959" extrusionOk="0">
                      <a:moveTo>
                        <a:pt x="706" y="1"/>
                      </a:moveTo>
                      <a:lnTo>
                        <a:pt x="0" y="17959"/>
                      </a:lnTo>
                      <a:lnTo>
                        <a:pt x="21392" y="17959"/>
                      </a:lnTo>
                      <a:lnTo>
                        <a:pt x="2046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8" name="Google Shape;8768;p37"/>
                <p:cNvSpPr/>
                <p:nvPr/>
              </p:nvSpPr>
              <p:spPr>
                <a:xfrm>
                  <a:off x="2452225" y="4534900"/>
                  <a:ext cx="182000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0" h="5572" extrusionOk="0">
                      <a:moveTo>
                        <a:pt x="112" y="1"/>
                      </a:moveTo>
                      <a:lnTo>
                        <a:pt x="1" y="5572"/>
                      </a:lnTo>
                      <a:lnTo>
                        <a:pt x="7279" y="5572"/>
                      </a:lnTo>
                      <a:lnTo>
                        <a:pt x="551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9" name="Google Shape;8769;p37"/>
                <p:cNvSpPr/>
                <p:nvPr/>
              </p:nvSpPr>
              <p:spPr>
                <a:xfrm>
                  <a:off x="1895800" y="4534900"/>
                  <a:ext cx="1791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5572" extrusionOk="0">
                      <a:moveTo>
                        <a:pt x="1764" y="1"/>
                      </a:moveTo>
                      <a:lnTo>
                        <a:pt x="1" y="5572"/>
                      </a:lnTo>
                      <a:lnTo>
                        <a:pt x="6998" y="5572"/>
                      </a:lnTo>
                      <a:lnTo>
                        <a:pt x="716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0" name="Google Shape;8770;p37"/>
                <p:cNvSpPr/>
                <p:nvPr/>
              </p:nvSpPr>
              <p:spPr>
                <a:xfrm>
                  <a:off x="2414775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1" y="1"/>
                      </a:moveTo>
                      <a:lnTo>
                        <a:pt x="1" y="2681"/>
                      </a:lnTo>
                      <a:lnTo>
                        <a:pt x="3014" y="2681"/>
                      </a:lnTo>
                      <a:lnTo>
                        <a:pt x="301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1" name="Google Shape;8771;p37"/>
                <p:cNvSpPr/>
                <p:nvPr/>
              </p:nvSpPr>
              <p:spPr>
                <a:xfrm>
                  <a:off x="2081400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0" y="1"/>
                      </a:moveTo>
                      <a:lnTo>
                        <a:pt x="0" y="2681"/>
                      </a:lnTo>
                      <a:lnTo>
                        <a:pt x="3013" y="2681"/>
                      </a:lnTo>
                      <a:lnTo>
                        <a:pt x="301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2" name="Google Shape;8772;p37"/>
                <p:cNvSpPr/>
                <p:nvPr/>
              </p:nvSpPr>
              <p:spPr>
                <a:xfrm>
                  <a:off x="1992200" y="4383350"/>
                  <a:ext cx="44575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" h="2922" extrusionOk="0">
                      <a:moveTo>
                        <a:pt x="0" y="0"/>
                      </a:moveTo>
                      <a:lnTo>
                        <a:pt x="0" y="2921"/>
                      </a:lnTo>
                      <a:lnTo>
                        <a:pt x="1783" y="2921"/>
                      </a:lnTo>
                      <a:lnTo>
                        <a:pt x="178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3" name="Google Shape;8773;p37"/>
                <p:cNvSpPr/>
                <p:nvPr/>
              </p:nvSpPr>
              <p:spPr>
                <a:xfrm>
                  <a:off x="2209650" y="4089175"/>
                  <a:ext cx="9100" cy="7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" h="2894" extrusionOk="0">
                      <a:moveTo>
                        <a:pt x="32" y="0"/>
                      </a:moveTo>
                      <a:lnTo>
                        <a:pt x="1" y="2893"/>
                      </a:lnTo>
                      <a:lnTo>
                        <a:pt x="330" y="2893"/>
                      </a:lnTo>
                      <a:lnTo>
                        <a:pt x="3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4" name="Google Shape;8774;p37"/>
                <p:cNvSpPr/>
                <p:nvPr/>
              </p:nvSpPr>
              <p:spPr>
                <a:xfrm>
                  <a:off x="2355775" y="4089300"/>
                  <a:ext cx="8525" cy="7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" h="2889" extrusionOk="0">
                      <a:moveTo>
                        <a:pt x="14" y="1"/>
                      </a:moveTo>
                      <a:lnTo>
                        <a:pt x="0" y="2888"/>
                      </a:lnTo>
                      <a:lnTo>
                        <a:pt x="330" y="2888"/>
                      </a:lnTo>
                      <a:lnTo>
                        <a:pt x="34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5" name="Google Shape;8775;p37"/>
                <p:cNvSpPr/>
                <p:nvPr/>
              </p:nvSpPr>
              <p:spPr>
                <a:xfrm>
                  <a:off x="2145900" y="4013700"/>
                  <a:ext cx="9175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788" extrusionOk="0">
                      <a:moveTo>
                        <a:pt x="34" y="1"/>
                      </a:moveTo>
                      <a:lnTo>
                        <a:pt x="1" y="2788"/>
                      </a:lnTo>
                      <a:lnTo>
                        <a:pt x="333" y="2788"/>
                      </a:lnTo>
                      <a:lnTo>
                        <a:pt x="36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6" name="Google Shape;8776;p37"/>
                <p:cNvSpPr/>
                <p:nvPr/>
              </p:nvSpPr>
              <p:spPr>
                <a:xfrm>
                  <a:off x="2326350" y="4013700"/>
                  <a:ext cx="9300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2788" extrusionOk="0">
                      <a:moveTo>
                        <a:pt x="39" y="1"/>
                      </a:moveTo>
                      <a:lnTo>
                        <a:pt x="0" y="2788"/>
                      </a:lnTo>
                      <a:lnTo>
                        <a:pt x="332" y="2788"/>
                      </a:lnTo>
                      <a:lnTo>
                        <a:pt x="37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7" name="Google Shape;8777;p37"/>
                <p:cNvSpPr/>
                <p:nvPr/>
              </p:nvSpPr>
              <p:spPr>
                <a:xfrm>
                  <a:off x="2398525" y="4013975"/>
                  <a:ext cx="8400" cy="6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783" extrusionOk="0">
                      <a:moveTo>
                        <a:pt x="9" y="1"/>
                      </a:moveTo>
                      <a:lnTo>
                        <a:pt x="1" y="2782"/>
                      </a:lnTo>
                      <a:lnTo>
                        <a:pt x="333" y="2782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8" name="Google Shape;8778;p37"/>
                <p:cNvSpPr/>
                <p:nvPr/>
              </p:nvSpPr>
              <p:spPr>
                <a:xfrm>
                  <a:off x="2248100" y="3953100"/>
                  <a:ext cx="8725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163" extrusionOk="0">
                      <a:moveTo>
                        <a:pt x="20" y="0"/>
                      </a:moveTo>
                      <a:lnTo>
                        <a:pt x="0" y="2159"/>
                      </a:lnTo>
                      <a:lnTo>
                        <a:pt x="326" y="2162"/>
                      </a:lnTo>
                      <a:lnTo>
                        <a:pt x="349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9" name="Google Shape;8779;p37"/>
                <p:cNvSpPr/>
                <p:nvPr/>
              </p:nvSpPr>
              <p:spPr>
                <a:xfrm>
                  <a:off x="2268725" y="3817650"/>
                  <a:ext cx="8675" cy="6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660" extrusionOk="0">
                      <a:moveTo>
                        <a:pt x="23" y="0"/>
                      </a:moveTo>
                      <a:lnTo>
                        <a:pt x="1" y="2659"/>
                      </a:lnTo>
                      <a:lnTo>
                        <a:pt x="324" y="2659"/>
                      </a:lnTo>
                      <a:lnTo>
                        <a:pt x="347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0" name="Google Shape;8780;p37"/>
                <p:cNvSpPr/>
                <p:nvPr/>
              </p:nvSpPr>
              <p:spPr>
                <a:xfrm>
                  <a:off x="2425375" y="3748450"/>
                  <a:ext cx="8250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523" extrusionOk="0">
                      <a:moveTo>
                        <a:pt x="6" y="1"/>
                      </a:moveTo>
                      <a:lnTo>
                        <a:pt x="1" y="2523"/>
                      </a:lnTo>
                      <a:lnTo>
                        <a:pt x="330" y="2523"/>
                      </a:lnTo>
                      <a:lnTo>
                        <a:pt x="330" y="13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1" name="Google Shape;8781;p37"/>
                <p:cNvSpPr/>
                <p:nvPr/>
              </p:nvSpPr>
              <p:spPr>
                <a:xfrm>
                  <a:off x="2365750" y="3603950"/>
                  <a:ext cx="8250" cy="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093" extrusionOk="0">
                      <a:moveTo>
                        <a:pt x="9" y="1"/>
                      </a:moveTo>
                      <a:lnTo>
                        <a:pt x="0" y="2090"/>
                      </a:lnTo>
                      <a:lnTo>
                        <a:pt x="321" y="2093"/>
                      </a:lnTo>
                      <a:lnTo>
                        <a:pt x="33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2" name="Google Shape;8782;p37"/>
                <p:cNvSpPr/>
                <p:nvPr/>
              </p:nvSpPr>
              <p:spPr>
                <a:xfrm>
                  <a:off x="2173050" y="3603175"/>
                  <a:ext cx="8725" cy="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096" extrusionOk="0">
                      <a:moveTo>
                        <a:pt x="25" y="1"/>
                      </a:moveTo>
                      <a:lnTo>
                        <a:pt x="0" y="2093"/>
                      </a:lnTo>
                      <a:lnTo>
                        <a:pt x="324" y="2096"/>
                      </a:lnTo>
                      <a:lnTo>
                        <a:pt x="34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3" name="Google Shape;8783;p37"/>
                <p:cNvSpPr/>
                <p:nvPr/>
              </p:nvSpPr>
              <p:spPr>
                <a:xfrm>
                  <a:off x="2207425" y="3572275"/>
                  <a:ext cx="8400" cy="2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986" extrusionOk="0">
                      <a:moveTo>
                        <a:pt x="335" y="1"/>
                      </a:moveTo>
                      <a:lnTo>
                        <a:pt x="12" y="4"/>
                      </a:lnTo>
                      <a:lnTo>
                        <a:pt x="1" y="986"/>
                      </a:lnTo>
                      <a:lnTo>
                        <a:pt x="321" y="986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4" name="Google Shape;8784;p37"/>
                <p:cNvSpPr/>
                <p:nvPr/>
              </p:nvSpPr>
              <p:spPr>
                <a:xfrm>
                  <a:off x="2399575" y="3570125"/>
                  <a:ext cx="8050" cy="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00" extrusionOk="0">
                      <a:moveTo>
                        <a:pt x="321" y="1"/>
                      </a:moveTo>
                      <a:lnTo>
                        <a:pt x="0" y="3"/>
                      </a:lnTo>
                      <a:lnTo>
                        <a:pt x="0" y="1100"/>
                      </a:lnTo>
                      <a:lnTo>
                        <a:pt x="318" y="1100"/>
                      </a:lnTo>
                      <a:lnTo>
                        <a:pt x="32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5" name="Google Shape;8785;p37"/>
                <p:cNvSpPr/>
                <p:nvPr/>
              </p:nvSpPr>
              <p:spPr>
                <a:xfrm>
                  <a:off x="2302200" y="3571175"/>
                  <a:ext cx="8275" cy="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1044" extrusionOk="0">
                      <a:moveTo>
                        <a:pt x="330" y="0"/>
                      </a:moveTo>
                      <a:lnTo>
                        <a:pt x="9" y="3"/>
                      </a:lnTo>
                      <a:lnTo>
                        <a:pt x="1" y="1044"/>
                      </a:lnTo>
                      <a:lnTo>
                        <a:pt x="322" y="1044"/>
                      </a:lnTo>
                      <a:lnTo>
                        <a:pt x="33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6" name="Google Shape;8786;p37"/>
                <p:cNvSpPr/>
                <p:nvPr/>
              </p:nvSpPr>
              <p:spPr>
                <a:xfrm>
                  <a:off x="2256050" y="3603400"/>
                  <a:ext cx="8450" cy="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99" extrusionOk="0">
                      <a:moveTo>
                        <a:pt x="17" y="0"/>
                      </a:moveTo>
                      <a:lnTo>
                        <a:pt x="0" y="2098"/>
                      </a:lnTo>
                      <a:lnTo>
                        <a:pt x="324" y="2098"/>
                      </a:lnTo>
                      <a:lnTo>
                        <a:pt x="338" y="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7" name="Google Shape;8787;p37"/>
                <p:cNvSpPr/>
                <p:nvPr/>
              </p:nvSpPr>
              <p:spPr>
                <a:xfrm>
                  <a:off x="2329275" y="3748125"/>
                  <a:ext cx="84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525" extrusionOk="0">
                      <a:moveTo>
                        <a:pt x="14" y="0"/>
                      </a:moveTo>
                      <a:lnTo>
                        <a:pt x="0" y="2525"/>
                      </a:lnTo>
                      <a:lnTo>
                        <a:pt x="324" y="2525"/>
                      </a:lnTo>
                      <a:lnTo>
                        <a:pt x="338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8" name="Google Shape;8788;p37"/>
                <p:cNvSpPr/>
                <p:nvPr/>
              </p:nvSpPr>
              <p:spPr>
                <a:xfrm>
                  <a:off x="2183300" y="3747775"/>
                  <a:ext cx="89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25" extrusionOk="0">
                      <a:moveTo>
                        <a:pt x="31" y="0"/>
                      </a:moveTo>
                      <a:lnTo>
                        <a:pt x="0" y="2525"/>
                      </a:lnTo>
                      <a:lnTo>
                        <a:pt x="329" y="2525"/>
                      </a:ln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9" name="Google Shape;8789;p37"/>
                <p:cNvSpPr/>
                <p:nvPr/>
              </p:nvSpPr>
              <p:spPr>
                <a:xfrm>
                  <a:off x="2151000" y="3817375"/>
                  <a:ext cx="9175" cy="6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662" extrusionOk="0">
                      <a:moveTo>
                        <a:pt x="40" y="0"/>
                      </a:moveTo>
                      <a:lnTo>
                        <a:pt x="1" y="2662"/>
                      </a:lnTo>
                      <a:lnTo>
                        <a:pt x="330" y="2662"/>
                      </a:lnTo>
                      <a:lnTo>
                        <a:pt x="366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0" name="Google Shape;8790;p37"/>
                <p:cNvSpPr/>
                <p:nvPr/>
              </p:nvSpPr>
              <p:spPr>
                <a:xfrm>
                  <a:off x="2208050" y="3662125"/>
                  <a:ext cx="9025" cy="7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3170" extrusionOk="0">
                      <a:moveTo>
                        <a:pt x="37" y="0"/>
                      </a:moveTo>
                      <a:lnTo>
                        <a:pt x="1" y="3169"/>
                      </a:lnTo>
                      <a:lnTo>
                        <a:pt x="330" y="3169"/>
                      </a:lnTo>
                      <a:lnTo>
                        <a:pt x="36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1" name="Google Shape;8791;p37"/>
                <p:cNvSpPr/>
                <p:nvPr/>
              </p:nvSpPr>
              <p:spPr>
                <a:xfrm>
                  <a:off x="2382475" y="3662675"/>
                  <a:ext cx="8400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7" extrusionOk="0">
                      <a:moveTo>
                        <a:pt x="12" y="1"/>
                      </a:moveTo>
                      <a:lnTo>
                        <a:pt x="1" y="3167"/>
                      </a:lnTo>
                      <a:lnTo>
                        <a:pt x="327" y="3167"/>
                      </a:lnTo>
                      <a:lnTo>
                        <a:pt x="336" y="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2" name="Google Shape;8792;p37"/>
                <p:cNvSpPr/>
                <p:nvPr/>
              </p:nvSpPr>
              <p:spPr>
                <a:xfrm>
                  <a:off x="2300750" y="3662475"/>
                  <a:ext cx="8675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3167" extrusionOk="0">
                      <a:moveTo>
                        <a:pt x="25" y="0"/>
                      </a:moveTo>
                      <a:lnTo>
                        <a:pt x="0" y="3167"/>
                      </a:lnTo>
                      <a:lnTo>
                        <a:pt x="324" y="3167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3" name="Google Shape;8793;p37"/>
                <p:cNvSpPr/>
                <p:nvPr/>
              </p:nvSpPr>
              <p:spPr>
                <a:xfrm>
                  <a:off x="2376700" y="3817850"/>
                  <a:ext cx="8250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63" extrusionOk="0">
                      <a:moveTo>
                        <a:pt x="6" y="1"/>
                      </a:moveTo>
                      <a:lnTo>
                        <a:pt x="0" y="2659"/>
                      </a:lnTo>
                      <a:lnTo>
                        <a:pt x="324" y="2662"/>
                      </a:lnTo>
                      <a:lnTo>
                        <a:pt x="330" y="6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4" name="Google Shape;8794;p37"/>
                <p:cNvSpPr/>
                <p:nvPr/>
              </p:nvSpPr>
              <p:spPr>
                <a:xfrm>
                  <a:off x="2169350" y="3890525"/>
                  <a:ext cx="8950" cy="5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236" extrusionOk="0">
                      <a:moveTo>
                        <a:pt x="28" y="1"/>
                      </a:moveTo>
                      <a:lnTo>
                        <a:pt x="0" y="2235"/>
                      </a:lnTo>
                      <a:lnTo>
                        <a:pt x="330" y="2235"/>
                      </a:lnTo>
                      <a:lnTo>
                        <a:pt x="357" y="4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5" name="Google Shape;8795;p37"/>
                <p:cNvSpPr/>
                <p:nvPr/>
              </p:nvSpPr>
              <p:spPr>
                <a:xfrm>
                  <a:off x="2316450" y="3890875"/>
                  <a:ext cx="845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27" extrusionOk="0">
                      <a:moveTo>
                        <a:pt x="14" y="1"/>
                      </a:moveTo>
                      <a:lnTo>
                        <a:pt x="0" y="2227"/>
                      </a:lnTo>
                      <a:lnTo>
                        <a:pt x="326" y="222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6" name="Google Shape;8796;p37"/>
                <p:cNvSpPr/>
                <p:nvPr/>
              </p:nvSpPr>
              <p:spPr>
                <a:xfrm>
                  <a:off x="2370700" y="3953300"/>
                  <a:ext cx="8475" cy="5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158" extrusionOk="0">
                      <a:moveTo>
                        <a:pt x="9" y="1"/>
                      </a:moveTo>
                      <a:lnTo>
                        <a:pt x="0" y="2157"/>
                      </a:lnTo>
                      <a:lnTo>
                        <a:pt x="330" y="2157"/>
                      </a:lnTo>
                      <a:lnTo>
                        <a:pt x="338" y="3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7" name="Google Shape;8797;p37"/>
                <p:cNvSpPr/>
                <p:nvPr/>
              </p:nvSpPr>
              <p:spPr>
                <a:xfrm>
                  <a:off x="2132250" y="4083375"/>
                  <a:ext cx="309050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2" h="241" extrusionOk="0">
                      <a:moveTo>
                        <a:pt x="14" y="1"/>
                      </a:moveTo>
                      <a:lnTo>
                        <a:pt x="0" y="232"/>
                      </a:lnTo>
                      <a:lnTo>
                        <a:pt x="3460" y="232"/>
                      </a:lnTo>
                      <a:lnTo>
                        <a:pt x="8955" y="238"/>
                      </a:lnTo>
                      <a:lnTo>
                        <a:pt x="9282" y="238"/>
                      </a:lnTo>
                      <a:lnTo>
                        <a:pt x="12362" y="240"/>
                      </a:lnTo>
                      <a:lnTo>
                        <a:pt x="12359" y="6"/>
                      </a:lnTo>
                      <a:lnTo>
                        <a:pt x="10652" y="6"/>
                      </a:lnTo>
                      <a:lnTo>
                        <a:pt x="87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8" name="Google Shape;8798;p37"/>
                <p:cNvSpPr/>
                <p:nvPr/>
              </p:nvSpPr>
              <p:spPr>
                <a:xfrm>
                  <a:off x="2139425" y="3946325"/>
                  <a:ext cx="29880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2" h="283" extrusionOk="0">
                      <a:moveTo>
                        <a:pt x="14" y="1"/>
                      </a:moveTo>
                      <a:lnTo>
                        <a:pt x="1" y="268"/>
                      </a:lnTo>
                      <a:lnTo>
                        <a:pt x="4367" y="271"/>
                      </a:lnTo>
                      <a:lnTo>
                        <a:pt x="4696" y="274"/>
                      </a:lnTo>
                      <a:lnTo>
                        <a:pt x="9260" y="280"/>
                      </a:lnTo>
                      <a:lnTo>
                        <a:pt x="9589" y="282"/>
                      </a:lnTo>
                      <a:lnTo>
                        <a:pt x="11952" y="282"/>
                      </a:lnTo>
                      <a:lnTo>
                        <a:pt x="11946" y="17"/>
                      </a:lnTo>
                      <a:lnTo>
                        <a:pt x="7407" y="9"/>
                      </a:lnTo>
                      <a:lnTo>
                        <a:pt x="7081" y="9"/>
                      </a:lnTo>
                      <a:lnTo>
                        <a:pt x="1527" y="3"/>
                      </a:lnTo>
                      <a:lnTo>
                        <a:pt x="1197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9" name="Google Shape;8799;p37"/>
                <p:cNvSpPr/>
                <p:nvPr/>
              </p:nvSpPr>
              <p:spPr>
                <a:xfrm>
                  <a:off x="2146675" y="3810825"/>
                  <a:ext cx="28842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7" h="291" extrusionOk="0">
                      <a:moveTo>
                        <a:pt x="15" y="0"/>
                      </a:moveTo>
                      <a:lnTo>
                        <a:pt x="1" y="262"/>
                      </a:lnTo>
                      <a:lnTo>
                        <a:pt x="213" y="262"/>
                      </a:lnTo>
                      <a:lnTo>
                        <a:pt x="539" y="265"/>
                      </a:lnTo>
                      <a:lnTo>
                        <a:pt x="4905" y="273"/>
                      </a:lnTo>
                      <a:lnTo>
                        <a:pt x="5229" y="276"/>
                      </a:lnTo>
                      <a:lnTo>
                        <a:pt x="9207" y="282"/>
                      </a:lnTo>
                      <a:lnTo>
                        <a:pt x="9531" y="287"/>
                      </a:lnTo>
                      <a:lnTo>
                        <a:pt x="11536" y="290"/>
                      </a:lnTo>
                      <a:lnTo>
                        <a:pt x="11534" y="28"/>
                      </a:lnTo>
                      <a:lnTo>
                        <a:pt x="11149" y="28"/>
                      </a:lnTo>
                      <a:lnTo>
                        <a:pt x="7628" y="17"/>
                      </a:lnTo>
                      <a:lnTo>
                        <a:pt x="7304" y="17"/>
                      </a:lnTo>
                      <a:lnTo>
                        <a:pt x="1794" y="3"/>
                      </a:lnTo>
                      <a:lnTo>
                        <a:pt x="1465" y="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0" name="Google Shape;8800;p37"/>
                <p:cNvSpPr/>
                <p:nvPr/>
              </p:nvSpPr>
              <p:spPr>
                <a:xfrm>
                  <a:off x="2136225" y="4007000"/>
                  <a:ext cx="3034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36" h="280" extrusionOk="0">
                      <a:moveTo>
                        <a:pt x="14" y="1"/>
                      </a:moveTo>
                      <a:lnTo>
                        <a:pt x="0" y="269"/>
                      </a:lnTo>
                      <a:lnTo>
                        <a:pt x="753" y="269"/>
                      </a:lnTo>
                      <a:lnTo>
                        <a:pt x="10501" y="280"/>
                      </a:lnTo>
                      <a:lnTo>
                        <a:pt x="12136" y="280"/>
                      </a:lnTo>
                      <a:lnTo>
                        <a:pt x="12130" y="15"/>
                      </a:lnTo>
                      <a:lnTo>
                        <a:pt x="9709" y="9"/>
                      </a:lnTo>
                      <a:lnTo>
                        <a:pt x="9379" y="9"/>
                      </a:lnTo>
                      <a:lnTo>
                        <a:pt x="4801" y="6"/>
                      </a:lnTo>
                      <a:lnTo>
                        <a:pt x="4475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1" name="Google Shape;8801;p37"/>
                <p:cNvSpPr/>
                <p:nvPr/>
              </p:nvSpPr>
              <p:spPr>
                <a:xfrm>
                  <a:off x="2142850" y="3883900"/>
                  <a:ext cx="2939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7" h="286" extrusionOk="0">
                      <a:moveTo>
                        <a:pt x="14" y="1"/>
                      </a:moveTo>
                      <a:lnTo>
                        <a:pt x="0" y="266"/>
                      </a:lnTo>
                      <a:lnTo>
                        <a:pt x="1088" y="266"/>
                      </a:lnTo>
                      <a:lnTo>
                        <a:pt x="1417" y="269"/>
                      </a:lnTo>
                      <a:lnTo>
                        <a:pt x="6958" y="280"/>
                      </a:lnTo>
                      <a:lnTo>
                        <a:pt x="7282" y="280"/>
                      </a:lnTo>
                      <a:lnTo>
                        <a:pt x="11756" y="285"/>
                      </a:lnTo>
                      <a:lnTo>
                        <a:pt x="11754" y="23"/>
                      </a:lnTo>
                      <a:lnTo>
                        <a:pt x="9678" y="20"/>
                      </a:lnTo>
                      <a:lnTo>
                        <a:pt x="9354" y="17"/>
                      </a:lnTo>
                      <a:lnTo>
                        <a:pt x="5359" y="9"/>
                      </a:lnTo>
                      <a:lnTo>
                        <a:pt x="5066" y="9"/>
                      </a:lnTo>
                      <a:lnTo>
                        <a:pt x="65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2" name="Google Shape;8802;p37"/>
                <p:cNvSpPr/>
                <p:nvPr/>
              </p:nvSpPr>
              <p:spPr>
                <a:xfrm>
                  <a:off x="2150375" y="3741150"/>
                  <a:ext cx="283125" cy="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5" h="293" extrusionOk="0">
                      <a:moveTo>
                        <a:pt x="14" y="0"/>
                      </a:moveTo>
                      <a:lnTo>
                        <a:pt x="1" y="262"/>
                      </a:lnTo>
                      <a:lnTo>
                        <a:pt x="1348" y="265"/>
                      </a:lnTo>
                      <a:lnTo>
                        <a:pt x="1674" y="265"/>
                      </a:lnTo>
                      <a:lnTo>
                        <a:pt x="7170" y="279"/>
                      </a:lnTo>
                      <a:lnTo>
                        <a:pt x="7494" y="285"/>
                      </a:lnTo>
                      <a:lnTo>
                        <a:pt x="11006" y="293"/>
                      </a:lnTo>
                      <a:lnTo>
                        <a:pt x="11324" y="293"/>
                      </a:lnTo>
                      <a:lnTo>
                        <a:pt x="11321" y="34"/>
                      </a:lnTo>
                      <a:lnTo>
                        <a:pt x="9611" y="28"/>
                      </a:lnTo>
                      <a:lnTo>
                        <a:pt x="9285" y="28"/>
                      </a:lnTo>
                      <a:lnTo>
                        <a:pt x="6339" y="20"/>
                      </a:lnTo>
                      <a:lnTo>
                        <a:pt x="6015" y="20"/>
                      </a:lnTo>
                      <a:lnTo>
                        <a:pt x="2637" y="8"/>
                      </a:lnTo>
                      <a:lnTo>
                        <a:pt x="2308" y="8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3" name="Google Shape;8803;p37"/>
                <p:cNvSpPr/>
                <p:nvPr/>
              </p:nvSpPr>
              <p:spPr>
                <a:xfrm>
                  <a:off x="2157975" y="3596625"/>
                  <a:ext cx="272250" cy="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0" h="300" extrusionOk="0">
                      <a:moveTo>
                        <a:pt x="20" y="1"/>
                      </a:moveTo>
                      <a:lnTo>
                        <a:pt x="1" y="257"/>
                      </a:lnTo>
                      <a:lnTo>
                        <a:pt x="628" y="263"/>
                      </a:lnTo>
                      <a:lnTo>
                        <a:pt x="952" y="263"/>
                      </a:lnTo>
                      <a:lnTo>
                        <a:pt x="3940" y="271"/>
                      </a:lnTo>
                      <a:lnTo>
                        <a:pt x="4261" y="277"/>
                      </a:lnTo>
                      <a:lnTo>
                        <a:pt x="8320" y="294"/>
                      </a:lnTo>
                      <a:lnTo>
                        <a:pt x="8641" y="294"/>
                      </a:lnTo>
                      <a:lnTo>
                        <a:pt x="10889" y="299"/>
                      </a:lnTo>
                      <a:lnTo>
                        <a:pt x="10889" y="299"/>
                      </a:lnTo>
                      <a:lnTo>
                        <a:pt x="10886" y="42"/>
                      </a:lnTo>
                      <a:lnTo>
                        <a:pt x="9982" y="40"/>
                      </a:lnTo>
                      <a:lnTo>
                        <a:pt x="9664" y="40"/>
                      </a:lnTo>
                      <a:lnTo>
                        <a:pt x="6091" y="26"/>
                      </a:lnTo>
                      <a:lnTo>
                        <a:pt x="5770" y="26"/>
                      </a:lnTo>
                      <a:lnTo>
                        <a:pt x="2299" y="12"/>
                      </a:lnTo>
                      <a:lnTo>
                        <a:pt x="1979" y="12"/>
                      </a:lnTo>
                      <a:lnTo>
                        <a:pt x="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4" name="Google Shape;8804;p37"/>
                <p:cNvSpPr/>
                <p:nvPr/>
              </p:nvSpPr>
              <p:spPr>
                <a:xfrm>
                  <a:off x="2154975" y="3655500"/>
                  <a:ext cx="2766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" h="296" extrusionOk="0">
                      <a:moveTo>
                        <a:pt x="12" y="0"/>
                      </a:moveTo>
                      <a:lnTo>
                        <a:pt x="1" y="257"/>
                      </a:lnTo>
                      <a:lnTo>
                        <a:pt x="2160" y="265"/>
                      </a:lnTo>
                      <a:lnTo>
                        <a:pt x="2484" y="265"/>
                      </a:lnTo>
                      <a:lnTo>
                        <a:pt x="5856" y="279"/>
                      </a:lnTo>
                      <a:lnTo>
                        <a:pt x="6177" y="279"/>
                      </a:lnTo>
                      <a:lnTo>
                        <a:pt x="9112" y="288"/>
                      </a:lnTo>
                      <a:lnTo>
                        <a:pt x="9436" y="293"/>
                      </a:lnTo>
                      <a:lnTo>
                        <a:pt x="11065" y="296"/>
                      </a:lnTo>
                      <a:lnTo>
                        <a:pt x="11059" y="36"/>
                      </a:lnTo>
                      <a:lnTo>
                        <a:pt x="8752" y="31"/>
                      </a:lnTo>
                      <a:lnTo>
                        <a:pt x="8431" y="28"/>
                      </a:lnTo>
                      <a:lnTo>
                        <a:pt x="4367" y="14"/>
                      </a:lnTo>
                      <a:lnTo>
                        <a:pt x="4043" y="14"/>
                      </a:lnTo>
                      <a:lnTo>
                        <a:pt x="1047" y="3"/>
                      </a:lnTo>
                      <a:lnTo>
                        <a:pt x="7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5" name="Google Shape;8805;p37"/>
                <p:cNvSpPr/>
                <p:nvPr/>
              </p:nvSpPr>
              <p:spPr>
                <a:xfrm>
                  <a:off x="1959425" y="4657800"/>
                  <a:ext cx="9425" cy="1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656" extrusionOk="0">
                      <a:moveTo>
                        <a:pt x="45" y="0"/>
                      </a:moveTo>
                      <a:lnTo>
                        <a:pt x="0" y="656"/>
                      </a:lnTo>
                      <a:lnTo>
                        <a:pt x="332" y="656"/>
                      </a:lnTo>
                      <a:lnTo>
                        <a:pt x="37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6" name="Google Shape;8806;p37"/>
                <p:cNvSpPr/>
                <p:nvPr/>
              </p:nvSpPr>
              <p:spPr>
                <a:xfrm>
                  <a:off x="2105600" y="4657800"/>
                  <a:ext cx="880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24" extrusionOk="0">
                      <a:moveTo>
                        <a:pt x="23" y="0"/>
                      </a:moveTo>
                      <a:lnTo>
                        <a:pt x="0" y="324"/>
                      </a:lnTo>
                      <a:lnTo>
                        <a:pt x="332" y="324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7" name="Google Shape;8807;p37"/>
                <p:cNvSpPr/>
                <p:nvPr/>
              </p:nvSpPr>
              <p:spPr>
                <a:xfrm>
                  <a:off x="1902775" y="4644550"/>
                  <a:ext cx="24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05" extrusionOk="0">
                      <a:moveTo>
                        <a:pt x="98" y="0"/>
                      </a:moveTo>
                      <a:lnTo>
                        <a:pt x="1" y="304"/>
                      </a:lnTo>
                      <a:lnTo>
                        <a:pt x="73" y="304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8" name="Google Shape;8808;p37"/>
                <p:cNvSpPr/>
                <p:nvPr/>
              </p:nvSpPr>
              <p:spPr>
                <a:xfrm>
                  <a:off x="2149050" y="4583450"/>
                  <a:ext cx="12575" cy="6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749" extrusionOk="0">
                      <a:moveTo>
                        <a:pt x="173" y="0"/>
                      </a:moveTo>
                      <a:lnTo>
                        <a:pt x="1" y="2748"/>
                      </a:lnTo>
                      <a:lnTo>
                        <a:pt x="332" y="2748"/>
                      </a:lnTo>
                      <a:lnTo>
                        <a:pt x="503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9" name="Google Shape;8809;p37"/>
                <p:cNvSpPr/>
                <p:nvPr/>
              </p:nvSpPr>
              <p:spPr>
                <a:xfrm>
                  <a:off x="2003425" y="4535800"/>
                  <a:ext cx="11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" h="1639" extrusionOk="0">
                      <a:moveTo>
                        <a:pt x="137" y="1"/>
                      </a:moveTo>
                      <a:lnTo>
                        <a:pt x="0" y="1638"/>
                      </a:lnTo>
                      <a:lnTo>
                        <a:pt x="330" y="1638"/>
                      </a:lnTo>
                      <a:lnTo>
                        <a:pt x="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0" name="Google Shape;8810;p37"/>
                <p:cNvSpPr/>
                <p:nvPr/>
              </p:nvSpPr>
              <p:spPr>
                <a:xfrm>
                  <a:off x="2031250" y="4389900"/>
                  <a:ext cx="126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2623" extrusionOk="0">
                      <a:moveTo>
                        <a:pt x="182" y="1"/>
                      </a:moveTo>
                      <a:lnTo>
                        <a:pt x="1" y="2623"/>
                      </a:lnTo>
                      <a:lnTo>
                        <a:pt x="324" y="262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1" name="Google Shape;8811;p37"/>
                <p:cNvSpPr/>
                <p:nvPr/>
              </p:nvSpPr>
              <p:spPr>
                <a:xfrm>
                  <a:off x="2192350" y="4321275"/>
                  <a:ext cx="11975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2489" extrusionOk="0">
                      <a:moveTo>
                        <a:pt x="154" y="0"/>
                      </a:moveTo>
                      <a:lnTo>
                        <a:pt x="1" y="2489"/>
                      </a:lnTo>
                      <a:lnTo>
                        <a:pt x="325" y="2489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2" name="Google Shape;8812;p37"/>
                <p:cNvSpPr/>
                <p:nvPr/>
              </p:nvSpPr>
              <p:spPr>
                <a:xfrm>
                  <a:off x="2142075" y="4178650"/>
                  <a:ext cx="11475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2065" extrusionOk="0">
                      <a:moveTo>
                        <a:pt x="132" y="0"/>
                      </a:moveTo>
                      <a:lnTo>
                        <a:pt x="1" y="2065"/>
                      </a:lnTo>
                      <a:lnTo>
                        <a:pt x="324" y="2065"/>
                      </a:lnTo>
                      <a:lnTo>
                        <a:pt x="4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3" name="Google Shape;8813;p37"/>
                <p:cNvSpPr/>
                <p:nvPr/>
              </p:nvSpPr>
              <p:spPr>
                <a:xfrm>
                  <a:off x="2330875" y="4179000"/>
                  <a:ext cx="12725" cy="5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062" extrusionOk="0">
                      <a:moveTo>
                        <a:pt x="0" y="0"/>
                      </a:moveTo>
                      <a:lnTo>
                        <a:pt x="182" y="2062"/>
                      </a:lnTo>
                      <a:lnTo>
                        <a:pt x="508" y="2062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4" name="Google Shape;8814;p37"/>
                <p:cNvSpPr/>
                <p:nvPr/>
              </p:nvSpPr>
              <p:spPr>
                <a:xfrm>
                  <a:off x="2461850" y="4179425"/>
                  <a:ext cx="12575" cy="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054" extrusionOk="0">
                      <a:moveTo>
                        <a:pt x="1" y="0"/>
                      </a:moveTo>
                      <a:lnTo>
                        <a:pt x="179" y="2053"/>
                      </a:lnTo>
                      <a:lnTo>
                        <a:pt x="503" y="2053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5" name="Google Shape;8815;p37"/>
                <p:cNvSpPr/>
                <p:nvPr/>
              </p:nvSpPr>
              <p:spPr>
                <a:xfrm>
                  <a:off x="2179400" y="4144600"/>
                  <a:ext cx="9850" cy="2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112" extrusionOk="0">
                      <a:moveTo>
                        <a:pt x="70" y="1"/>
                      </a:moveTo>
                      <a:lnTo>
                        <a:pt x="0" y="1111"/>
                      </a:lnTo>
                      <a:lnTo>
                        <a:pt x="321" y="1111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6" name="Google Shape;8816;p37"/>
                <p:cNvSpPr/>
                <p:nvPr/>
              </p:nvSpPr>
              <p:spPr>
                <a:xfrm>
                  <a:off x="2032300" y="4179425"/>
                  <a:ext cx="11600" cy="5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2031" extrusionOk="0">
                      <a:moveTo>
                        <a:pt x="143" y="0"/>
                      </a:moveTo>
                      <a:lnTo>
                        <a:pt x="0" y="2025"/>
                      </a:lnTo>
                      <a:lnTo>
                        <a:pt x="321" y="2031"/>
                      </a:lnTo>
                      <a:lnTo>
                        <a:pt x="4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7" name="Google Shape;8817;p37"/>
                <p:cNvSpPr/>
                <p:nvPr/>
              </p:nvSpPr>
              <p:spPr>
                <a:xfrm>
                  <a:off x="2096125" y="4321200"/>
                  <a:ext cx="12300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2490" extrusionOk="0">
                      <a:moveTo>
                        <a:pt x="167" y="1"/>
                      </a:moveTo>
                      <a:lnTo>
                        <a:pt x="0" y="2489"/>
                      </a:lnTo>
                      <a:lnTo>
                        <a:pt x="329" y="2489"/>
                      </a:lnTo>
                      <a:lnTo>
                        <a:pt x="49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8" name="Google Shape;8818;p37"/>
                <p:cNvSpPr/>
                <p:nvPr/>
              </p:nvSpPr>
              <p:spPr>
                <a:xfrm>
                  <a:off x="1984525" y="4236475"/>
                  <a:ext cx="84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125" extrusionOk="0">
                      <a:moveTo>
                        <a:pt x="148" y="0"/>
                      </a:moveTo>
                      <a:lnTo>
                        <a:pt x="0" y="3125"/>
                      </a:lnTo>
                      <a:lnTo>
                        <a:pt x="112" y="312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9" name="Google Shape;8819;p37"/>
                <p:cNvSpPr/>
                <p:nvPr/>
              </p:nvSpPr>
              <p:spPr>
                <a:xfrm>
                  <a:off x="2153650" y="4236675"/>
                  <a:ext cx="130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3126" extrusionOk="0">
                      <a:moveTo>
                        <a:pt x="204" y="0"/>
                      </a:moveTo>
                      <a:lnTo>
                        <a:pt x="1" y="3125"/>
                      </a:lnTo>
                      <a:lnTo>
                        <a:pt x="324" y="3125"/>
                      </a:lnTo>
                      <a:lnTo>
                        <a:pt x="5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0" name="Google Shape;8820;p37"/>
                <p:cNvSpPr/>
                <p:nvPr/>
              </p:nvSpPr>
              <p:spPr>
                <a:xfrm>
                  <a:off x="2404100" y="4237025"/>
                  <a:ext cx="138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3125" extrusionOk="0">
                      <a:moveTo>
                        <a:pt x="1" y="0"/>
                      </a:moveTo>
                      <a:lnTo>
                        <a:pt x="230" y="3125"/>
                      </a:lnTo>
                      <a:lnTo>
                        <a:pt x="553" y="3125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1" name="Google Shape;8821;p37"/>
                <p:cNvSpPr/>
                <p:nvPr/>
              </p:nvSpPr>
              <p:spPr>
                <a:xfrm>
                  <a:off x="2292650" y="4236875"/>
                  <a:ext cx="137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3126" extrusionOk="0">
                      <a:moveTo>
                        <a:pt x="1" y="1"/>
                      </a:moveTo>
                      <a:lnTo>
                        <a:pt x="227" y="3125"/>
                      </a:lnTo>
                      <a:lnTo>
                        <a:pt x="550" y="312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2" name="Google Shape;8822;p37"/>
                <p:cNvSpPr/>
                <p:nvPr/>
              </p:nvSpPr>
              <p:spPr>
                <a:xfrm>
                  <a:off x="2071900" y="4236600"/>
                  <a:ext cx="1342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3126" extrusionOk="0">
                      <a:moveTo>
                        <a:pt x="213" y="1"/>
                      </a:moveTo>
                      <a:lnTo>
                        <a:pt x="1" y="3125"/>
                      </a:lnTo>
                      <a:lnTo>
                        <a:pt x="325" y="3125"/>
                      </a:lnTo>
                      <a:lnTo>
                        <a:pt x="53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3" name="Google Shape;8823;p37"/>
                <p:cNvSpPr/>
                <p:nvPr/>
              </p:nvSpPr>
              <p:spPr>
                <a:xfrm>
                  <a:off x="2509550" y="4237225"/>
                  <a:ext cx="13500" cy="7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3120" extrusionOk="0">
                      <a:moveTo>
                        <a:pt x="1" y="1"/>
                      </a:moveTo>
                      <a:lnTo>
                        <a:pt x="216" y="3120"/>
                      </a:lnTo>
                      <a:lnTo>
                        <a:pt x="539" y="3120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4" name="Google Shape;8824;p37"/>
                <p:cNvSpPr/>
                <p:nvPr/>
              </p:nvSpPr>
              <p:spPr>
                <a:xfrm>
                  <a:off x="2470725" y="4321625"/>
                  <a:ext cx="9000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" h="2489" extrusionOk="0">
                      <a:moveTo>
                        <a:pt x="0" y="0"/>
                      </a:moveTo>
                      <a:lnTo>
                        <a:pt x="36" y="2486"/>
                      </a:lnTo>
                      <a:lnTo>
                        <a:pt x="360" y="2489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5" name="Google Shape;8825;p37"/>
                <p:cNvSpPr/>
                <p:nvPr/>
              </p:nvSpPr>
              <p:spPr>
                <a:xfrm>
                  <a:off x="2139225" y="4389975"/>
                  <a:ext cx="123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" h="2623" extrusionOk="0">
                      <a:moveTo>
                        <a:pt x="168" y="0"/>
                      </a:moveTo>
                      <a:lnTo>
                        <a:pt x="0" y="2623"/>
                      </a:lnTo>
                      <a:lnTo>
                        <a:pt x="324" y="2623"/>
                      </a:lnTo>
                      <a:lnTo>
                        <a:pt x="49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6" name="Google Shape;8826;p37"/>
                <p:cNvSpPr/>
                <p:nvPr/>
              </p:nvSpPr>
              <p:spPr>
                <a:xfrm>
                  <a:off x="2507325" y="4390325"/>
                  <a:ext cx="9025" cy="6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620" extrusionOk="0">
                      <a:moveTo>
                        <a:pt x="1" y="0"/>
                      </a:moveTo>
                      <a:lnTo>
                        <a:pt x="37" y="2620"/>
                      </a:lnTo>
                      <a:lnTo>
                        <a:pt x="361" y="2620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7" name="Google Shape;8827;p37"/>
                <p:cNvSpPr/>
                <p:nvPr/>
              </p:nvSpPr>
              <p:spPr>
                <a:xfrm>
                  <a:off x="24820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8" name="Google Shape;8828;p37"/>
                <p:cNvSpPr/>
                <p:nvPr/>
              </p:nvSpPr>
              <p:spPr>
                <a:xfrm>
                  <a:off x="25818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2" y="2746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9" name="Google Shape;8829;p37"/>
                <p:cNvSpPr/>
                <p:nvPr/>
              </p:nvSpPr>
              <p:spPr>
                <a:xfrm>
                  <a:off x="2075200" y="4461950"/>
                  <a:ext cx="118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46" extrusionOk="0">
                      <a:moveTo>
                        <a:pt x="151" y="0"/>
                      </a:moveTo>
                      <a:lnTo>
                        <a:pt x="0" y="2645"/>
                      </a:lnTo>
                      <a:lnTo>
                        <a:pt x="324" y="2645"/>
                      </a:lnTo>
                      <a:lnTo>
                        <a:pt x="47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0" name="Google Shape;8830;p37"/>
                <p:cNvSpPr/>
                <p:nvPr/>
              </p:nvSpPr>
              <p:spPr>
                <a:xfrm>
                  <a:off x="2489750" y="4462300"/>
                  <a:ext cx="109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2646" extrusionOk="0">
                      <a:moveTo>
                        <a:pt x="1" y="0"/>
                      </a:moveTo>
                      <a:lnTo>
                        <a:pt x="112" y="2645"/>
                      </a:lnTo>
                      <a:lnTo>
                        <a:pt x="439" y="2645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1" name="Google Shape;8831;p37"/>
                <p:cNvSpPr/>
                <p:nvPr/>
              </p:nvSpPr>
              <p:spPr>
                <a:xfrm>
                  <a:off x="2541375" y="4536150"/>
                  <a:ext cx="11600" cy="4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1636" extrusionOk="0">
                      <a:moveTo>
                        <a:pt x="0" y="1"/>
                      </a:moveTo>
                      <a:lnTo>
                        <a:pt x="137" y="1636"/>
                      </a:lnTo>
                      <a:lnTo>
                        <a:pt x="463" y="1636"/>
                      </a:lnTo>
                      <a:lnTo>
                        <a:pt x="3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2" name="Google Shape;8832;p37"/>
                <p:cNvSpPr/>
                <p:nvPr/>
              </p:nvSpPr>
              <p:spPr>
                <a:xfrm>
                  <a:off x="2126100" y="4535875"/>
                  <a:ext cx="112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42" extrusionOk="0">
                      <a:moveTo>
                        <a:pt x="123" y="1"/>
                      </a:moveTo>
                      <a:lnTo>
                        <a:pt x="1" y="1641"/>
                      </a:lnTo>
                      <a:lnTo>
                        <a:pt x="330" y="1641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3" name="Google Shape;8833;p37"/>
                <p:cNvSpPr/>
                <p:nvPr/>
              </p:nvSpPr>
              <p:spPr>
                <a:xfrm>
                  <a:off x="1900900" y="4652150"/>
                  <a:ext cx="749775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1" h="232" extrusionOk="0">
                      <a:moveTo>
                        <a:pt x="76" y="0"/>
                      </a:moveTo>
                      <a:lnTo>
                        <a:pt x="0" y="226"/>
                      </a:lnTo>
                      <a:lnTo>
                        <a:pt x="8540" y="226"/>
                      </a:lnTo>
                      <a:lnTo>
                        <a:pt x="29991" y="232"/>
                      </a:lnTo>
                      <a:lnTo>
                        <a:pt x="29921" y="3"/>
                      </a:lnTo>
                      <a:lnTo>
                        <a:pt x="23599" y="3"/>
                      </a:lnTo>
                      <a:lnTo>
                        <a:pt x="102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4" name="Google Shape;8834;p37"/>
                <p:cNvSpPr/>
                <p:nvPr/>
              </p:nvSpPr>
              <p:spPr>
                <a:xfrm>
                  <a:off x="1939600" y="4527925"/>
                  <a:ext cx="676125" cy="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5" h="333" extrusionOk="0">
                      <a:moveTo>
                        <a:pt x="1401" y="1"/>
                      </a:moveTo>
                      <a:lnTo>
                        <a:pt x="1387" y="280"/>
                      </a:lnTo>
                      <a:lnTo>
                        <a:pt x="12" y="280"/>
                      </a:lnTo>
                      <a:lnTo>
                        <a:pt x="1" y="313"/>
                      </a:lnTo>
                      <a:lnTo>
                        <a:pt x="2690" y="316"/>
                      </a:lnTo>
                      <a:lnTo>
                        <a:pt x="3014" y="316"/>
                      </a:lnTo>
                      <a:lnTo>
                        <a:pt x="7583" y="319"/>
                      </a:lnTo>
                      <a:lnTo>
                        <a:pt x="7910" y="319"/>
                      </a:lnTo>
                      <a:lnTo>
                        <a:pt x="24071" y="330"/>
                      </a:lnTo>
                      <a:lnTo>
                        <a:pt x="24397" y="330"/>
                      </a:lnTo>
                      <a:lnTo>
                        <a:pt x="27045" y="333"/>
                      </a:lnTo>
                      <a:lnTo>
                        <a:pt x="27045" y="333"/>
                      </a:lnTo>
                      <a:lnTo>
                        <a:pt x="26950" y="23"/>
                      </a:lnTo>
                      <a:lnTo>
                        <a:pt x="22445" y="20"/>
                      </a:lnTo>
                      <a:lnTo>
                        <a:pt x="22118" y="20"/>
                      </a:lnTo>
                      <a:lnTo>
                        <a:pt x="5748" y="6"/>
                      </a:lnTo>
                      <a:lnTo>
                        <a:pt x="5424" y="6"/>
                      </a:lnTo>
                      <a:lnTo>
                        <a:pt x="140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5" name="Google Shape;8835;p37"/>
                <p:cNvSpPr/>
                <p:nvPr/>
              </p:nvSpPr>
              <p:spPr>
                <a:xfrm>
                  <a:off x="1981025" y="4383200"/>
                  <a:ext cx="56747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9" h="286" extrusionOk="0">
                      <a:moveTo>
                        <a:pt x="12" y="1"/>
                      </a:moveTo>
                      <a:lnTo>
                        <a:pt x="1" y="263"/>
                      </a:lnTo>
                      <a:lnTo>
                        <a:pt x="2191" y="269"/>
                      </a:lnTo>
                      <a:lnTo>
                        <a:pt x="2515" y="269"/>
                      </a:lnTo>
                      <a:lnTo>
                        <a:pt x="6496" y="271"/>
                      </a:lnTo>
                      <a:lnTo>
                        <a:pt x="6822" y="271"/>
                      </a:lnTo>
                      <a:lnTo>
                        <a:pt x="21053" y="285"/>
                      </a:lnTo>
                      <a:lnTo>
                        <a:pt x="22699" y="285"/>
                      </a:lnTo>
                      <a:lnTo>
                        <a:pt x="22685" y="26"/>
                      </a:lnTo>
                      <a:lnTo>
                        <a:pt x="19948" y="26"/>
                      </a:lnTo>
                      <a:lnTo>
                        <a:pt x="19624" y="23"/>
                      </a:lnTo>
                      <a:lnTo>
                        <a:pt x="8778" y="12"/>
                      </a:lnTo>
                      <a:lnTo>
                        <a:pt x="8454" y="12"/>
                      </a:lnTo>
                      <a:lnTo>
                        <a:pt x="4933" y="9"/>
                      </a:lnTo>
                      <a:lnTo>
                        <a:pt x="4604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6" name="Google Shape;8836;p37"/>
                <p:cNvSpPr/>
                <p:nvPr/>
              </p:nvSpPr>
              <p:spPr>
                <a:xfrm>
                  <a:off x="1924550" y="4576750"/>
                  <a:ext cx="7047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89" h="277" extrusionOk="0">
                      <a:moveTo>
                        <a:pt x="84" y="0"/>
                      </a:moveTo>
                      <a:lnTo>
                        <a:pt x="0" y="263"/>
                      </a:lnTo>
                      <a:lnTo>
                        <a:pt x="9153" y="268"/>
                      </a:lnTo>
                      <a:lnTo>
                        <a:pt x="9483" y="268"/>
                      </a:lnTo>
                      <a:lnTo>
                        <a:pt x="22302" y="274"/>
                      </a:lnTo>
                      <a:lnTo>
                        <a:pt x="26618" y="274"/>
                      </a:lnTo>
                      <a:lnTo>
                        <a:pt x="28188" y="277"/>
                      </a:lnTo>
                      <a:lnTo>
                        <a:pt x="28110" y="17"/>
                      </a:lnTo>
                      <a:lnTo>
                        <a:pt x="25136" y="12"/>
                      </a:lnTo>
                      <a:lnTo>
                        <a:pt x="24810" y="12"/>
                      </a:lnTo>
                      <a:lnTo>
                        <a:pt x="8392" y="6"/>
                      </a:lnTo>
                      <a:lnTo>
                        <a:pt x="8063" y="6"/>
                      </a:lnTo>
                      <a:lnTo>
                        <a:pt x="348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7" name="Google Shape;8837;p37"/>
                <p:cNvSpPr/>
                <p:nvPr/>
              </p:nvSpPr>
              <p:spPr>
                <a:xfrm>
                  <a:off x="1977625" y="4455325"/>
                  <a:ext cx="57422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9" h="280" extrusionOk="0">
                      <a:moveTo>
                        <a:pt x="14" y="0"/>
                      </a:moveTo>
                      <a:lnTo>
                        <a:pt x="0" y="263"/>
                      </a:lnTo>
                      <a:lnTo>
                        <a:pt x="4054" y="265"/>
                      </a:lnTo>
                      <a:lnTo>
                        <a:pt x="4377" y="265"/>
                      </a:lnTo>
                      <a:lnTo>
                        <a:pt x="20486" y="279"/>
                      </a:lnTo>
                      <a:lnTo>
                        <a:pt x="22969" y="279"/>
                      </a:lnTo>
                      <a:lnTo>
                        <a:pt x="22957" y="23"/>
                      </a:lnTo>
                      <a:lnTo>
                        <a:pt x="21549" y="20"/>
                      </a:lnTo>
                      <a:lnTo>
                        <a:pt x="21225" y="20"/>
                      </a:lnTo>
                      <a:lnTo>
                        <a:pt x="6788" y="9"/>
                      </a:lnTo>
                      <a:lnTo>
                        <a:pt x="6464" y="9"/>
                      </a:lnTo>
                      <a:lnTo>
                        <a:pt x="2469" y="6"/>
                      </a:lnTo>
                      <a:lnTo>
                        <a:pt x="2146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8" name="Google Shape;8838;p37"/>
                <p:cNvSpPr/>
                <p:nvPr/>
              </p:nvSpPr>
              <p:spPr>
                <a:xfrm>
                  <a:off x="1984175" y="4314575"/>
                  <a:ext cx="5611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45" h="286" extrusionOk="0">
                      <a:moveTo>
                        <a:pt x="14" y="1"/>
                      </a:moveTo>
                      <a:lnTo>
                        <a:pt x="0" y="257"/>
                      </a:lnTo>
                      <a:lnTo>
                        <a:pt x="4645" y="266"/>
                      </a:lnTo>
                      <a:lnTo>
                        <a:pt x="4969" y="266"/>
                      </a:lnTo>
                      <a:lnTo>
                        <a:pt x="8481" y="268"/>
                      </a:lnTo>
                      <a:lnTo>
                        <a:pt x="8805" y="268"/>
                      </a:lnTo>
                      <a:lnTo>
                        <a:pt x="19462" y="282"/>
                      </a:lnTo>
                      <a:lnTo>
                        <a:pt x="19786" y="282"/>
                      </a:lnTo>
                      <a:lnTo>
                        <a:pt x="22444" y="285"/>
                      </a:lnTo>
                      <a:lnTo>
                        <a:pt x="22430" y="26"/>
                      </a:lnTo>
                      <a:lnTo>
                        <a:pt x="21231" y="26"/>
                      </a:lnTo>
                      <a:lnTo>
                        <a:pt x="17350" y="23"/>
                      </a:lnTo>
                      <a:lnTo>
                        <a:pt x="17027" y="23"/>
                      </a:lnTo>
                      <a:lnTo>
                        <a:pt x="12889" y="17"/>
                      </a:lnTo>
                      <a:lnTo>
                        <a:pt x="12566" y="17"/>
                      </a:lnTo>
                      <a:lnTo>
                        <a:pt x="7103" y="9"/>
                      </a:lnTo>
                      <a:lnTo>
                        <a:pt x="6780" y="9"/>
                      </a:lnTo>
                      <a:lnTo>
                        <a:pt x="3834" y="6"/>
                      </a:lnTo>
                      <a:lnTo>
                        <a:pt x="3510" y="6"/>
                      </a:lnTo>
                      <a:lnTo>
                        <a:pt x="1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9" name="Google Shape;8839;p37"/>
                <p:cNvSpPr/>
                <p:nvPr/>
              </p:nvSpPr>
              <p:spPr>
                <a:xfrm>
                  <a:off x="2127500" y="4172300"/>
                  <a:ext cx="315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" h="274" extrusionOk="0">
                      <a:moveTo>
                        <a:pt x="14" y="0"/>
                      </a:moveTo>
                      <a:lnTo>
                        <a:pt x="0" y="254"/>
                      </a:lnTo>
                      <a:lnTo>
                        <a:pt x="1041" y="254"/>
                      </a:lnTo>
                      <a:lnTo>
                        <a:pt x="8135" y="268"/>
                      </a:lnTo>
                      <a:lnTo>
                        <a:pt x="8462" y="268"/>
                      </a:lnTo>
                      <a:lnTo>
                        <a:pt x="12635" y="274"/>
                      </a:lnTo>
                      <a:lnTo>
                        <a:pt x="12635" y="274"/>
                      </a:lnTo>
                      <a:lnTo>
                        <a:pt x="12627" y="20"/>
                      </a:lnTo>
                      <a:lnTo>
                        <a:pt x="2397" y="3"/>
                      </a:lnTo>
                      <a:lnTo>
                        <a:pt x="2076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0" name="Google Shape;8840;p37"/>
                <p:cNvSpPr/>
                <p:nvPr/>
              </p:nvSpPr>
              <p:spPr>
                <a:xfrm>
                  <a:off x="1988225" y="4230050"/>
                  <a:ext cx="5531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27" h="288" extrusionOk="0">
                      <a:moveTo>
                        <a:pt x="9" y="0"/>
                      </a:moveTo>
                      <a:lnTo>
                        <a:pt x="0" y="257"/>
                      </a:lnTo>
                      <a:lnTo>
                        <a:pt x="190" y="257"/>
                      </a:lnTo>
                      <a:lnTo>
                        <a:pt x="3560" y="263"/>
                      </a:lnTo>
                      <a:lnTo>
                        <a:pt x="3884" y="263"/>
                      </a:lnTo>
                      <a:lnTo>
                        <a:pt x="6821" y="265"/>
                      </a:lnTo>
                      <a:lnTo>
                        <a:pt x="7139" y="265"/>
                      </a:lnTo>
                      <a:lnTo>
                        <a:pt x="12178" y="274"/>
                      </a:lnTo>
                      <a:lnTo>
                        <a:pt x="12501" y="274"/>
                      </a:lnTo>
                      <a:lnTo>
                        <a:pt x="16636" y="279"/>
                      </a:lnTo>
                      <a:lnTo>
                        <a:pt x="16962" y="279"/>
                      </a:lnTo>
                      <a:lnTo>
                        <a:pt x="20854" y="288"/>
                      </a:lnTo>
                      <a:lnTo>
                        <a:pt x="22126" y="288"/>
                      </a:lnTo>
                      <a:lnTo>
                        <a:pt x="22112" y="34"/>
                      </a:lnTo>
                      <a:lnTo>
                        <a:pt x="19448" y="28"/>
                      </a:lnTo>
                      <a:lnTo>
                        <a:pt x="19124" y="28"/>
                      </a:lnTo>
                      <a:lnTo>
                        <a:pt x="14214" y="20"/>
                      </a:lnTo>
                      <a:lnTo>
                        <a:pt x="13888" y="20"/>
                      </a:lnTo>
                      <a:lnTo>
                        <a:pt x="6478" y="9"/>
                      </a:lnTo>
                      <a:lnTo>
                        <a:pt x="6155" y="9"/>
                      </a:lnTo>
                      <a:lnTo>
                        <a:pt x="2084" y="6"/>
                      </a:lnTo>
                      <a:lnTo>
                        <a:pt x="176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1" name="Google Shape;8841;p37"/>
                <p:cNvSpPr/>
                <p:nvPr/>
              </p:nvSpPr>
              <p:spPr>
                <a:xfrm>
                  <a:off x="2069325" y="4309700"/>
                  <a:ext cx="388725" cy="35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9" h="14248" extrusionOk="0">
                      <a:moveTo>
                        <a:pt x="601" y="0"/>
                      </a:moveTo>
                      <a:lnTo>
                        <a:pt x="1" y="14248"/>
                      </a:lnTo>
                      <a:lnTo>
                        <a:pt x="15548" y="14248"/>
                      </a:lnTo>
                      <a:lnTo>
                        <a:pt x="149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2" name="Google Shape;8842;p37"/>
                <p:cNvSpPr/>
                <p:nvPr/>
              </p:nvSpPr>
              <p:spPr>
                <a:xfrm>
                  <a:off x="2140825" y="4425675"/>
                  <a:ext cx="270850" cy="2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34" h="9606" extrusionOk="0">
                      <a:moveTo>
                        <a:pt x="5811" y="1"/>
                      </a:moveTo>
                      <a:cubicBezTo>
                        <a:pt x="2910" y="1"/>
                        <a:pt x="324" y="3563"/>
                        <a:pt x="39" y="7952"/>
                      </a:cubicBezTo>
                      <a:cubicBezTo>
                        <a:pt x="0" y="8521"/>
                        <a:pt x="9" y="9073"/>
                        <a:pt x="45" y="9606"/>
                      </a:cubicBezTo>
                      <a:lnTo>
                        <a:pt x="10323" y="9606"/>
                      </a:lnTo>
                      <a:cubicBezTo>
                        <a:pt x="10434" y="9076"/>
                        <a:pt x="10509" y="8521"/>
                        <a:pt x="10546" y="7952"/>
                      </a:cubicBezTo>
                      <a:cubicBezTo>
                        <a:pt x="10833" y="3558"/>
                        <a:pt x="8713" y="1"/>
                        <a:pt x="58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3" name="Google Shape;8843;p37"/>
                <p:cNvSpPr/>
                <p:nvPr/>
              </p:nvSpPr>
              <p:spPr>
                <a:xfrm>
                  <a:off x="2069326" y="4309550"/>
                  <a:ext cx="386936" cy="35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45" h="14251" extrusionOk="0">
                      <a:moveTo>
                        <a:pt x="541" y="1"/>
                      </a:moveTo>
                      <a:lnTo>
                        <a:pt x="0" y="14251"/>
                      </a:lnTo>
                      <a:lnTo>
                        <a:pt x="848" y="14251"/>
                      </a:lnTo>
                      <a:cubicBezTo>
                        <a:pt x="764" y="13629"/>
                        <a:pt x="723" y="12984"/>
                        <a:pt x="723" y="12323"/>
                      </a:cubicBezTo>
                      <a:cubicBezTo>
                        <a:pt x="723" y="6749"/>
                        <a:pt x="4679" y="2361"/>
                        <a:pt x="8283" y="2361"/>
                      </a:cubicBezTo>
                      <a:cubicBezTo>
                        <a:pt x="11885" y="2361"/>
                        <a:pt x="13768" y="6752"/>
                        <a:pt x="13768" y="12323"/>
                      </a:cubicBezTo>
                      <a:cubicBezTo>
                        <a:pt x="13768" y="12982"/>
                        <a:pt x="13726" y="13626"/>
                        <a:pt x="13648" y="14251"/>
                      </a:cubicBezTo>
                      <a:lnTo>
                        <a:pt x="14144" y="14251"/>
                      </a:lnTo>
                      <a:lnTo>
                        <a:pt x="1360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4" name="Google Shape;8844;p37"/>
                <p:cNvSpPr/>
                <p:nvPr/>
              </p:nvSpPr>
              <p:spPr>
                <a:xfrm>
                  <a:off x="2583625" y="4534900"/>
                  <a:ext cx="717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9" h="5572" extrusionOk="0">
                      <a:moveTo>
                        <a:pt x="1" y="1"/>
                      </a:moveTo>
                      <a:lnTo>
                        <a:pt x="1167" y="5572"/>
                      </a:lnTo>
                      <a:lnTo>
                        <a:pt x="2869" y="5572"/>
                      </a:lnTo>
                      <a:lnTo>
                        <a:pt x="126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5" name="Google Shape;8845;p37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6" name="Google Shape;8846;p37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7" name="Google Shape;8847;p37"/>
                <p:cNvSpPr/>
                <p:nvPr/>
              </p:nvSpPr>
              <p:spPr>
                <a:xfrm>
                  <a:off x="2166625" y="4409575"/>
                  <a:ext cx="196225" cy="20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9" h="8125" extrusionOk="0">
                      <a:moveTo>
                        <a:pt x="849" y="3895"/>
                      </a:moveTo>
                      <a:cubicBezTo>
                        <a:pt x="842" y="3906"/>
                        <a:pt x="836" y="3917"/>
                        <a:pt x="830" y="3928"/>
                      </a:cubicBezTo>
                      <a:lnTo>
                        <a:pt x="830" y="3928"/>
                      </a:lnTo>
                      <a:cubicBezTo>
                        <a:pt x="836" y="3917"/>
                        <a:pt x="843" y="3906"/>
                        <a:pt x="849" y="3895"/>
                      </a:cubicBezTo>
                      <a:close/>
                      <a:moveTo>
                        <a:pt x="3055" y="0"/>
                      </a:moveTo>
                      <a:lnTo>
                        <a:pt x="3055" y="0"/>
                      </a:lnTo>
                      <a:cubicBezTo>
                        <a:pt x="2771" y="667"/>
                        <a:pt x="2483" y="581"/>
                        <a:pt x="2090" y="1942"/>
                      </a:cubicBezTo>
                      <a:cubicBezTo>
                        <a:pt x="1889" y="2651"/>
                        <a:pt x="2059" y="3476"/>
                        <a:pt x="2118" y="3783"/>
                      </a:cubicBezTo>
                      <a:cubicBezTo>
                        <a:pt x="2093" y="3766"/>
                        <a:pt x="2065" y="3759"/>
                        <a:pt x="2036" y="3759"/>
                      </a:cubicBezTo>
                      <a:cubicBezTo>
                        <a:pt x="1971" y="3759"/>
                        <a:pt x="1904" y="3799"/>
                        <a:pt x="1867" y="3853"/>
                      </a:cubicBezTo>
                      <a:cubicBezTo>
                        <a:pt x="1819" y="3934"/>
                        <a:pt x="1814" y="4034"/>
                        <a:pt x="1814" y="4129"/>
                      </a:cubicBezTo>
                      <a:cubicBezTo>
                        <a:pt x="1811" y="4333"/>
                        <a:pt x="1811" y="4537"/>
                        <a:pt x="1808" y="4740"/>
                      </a:cubicBezTo>
                      <a:cubicBezTo>
                        <a:pt x="1806" y="5033"/>
                        <a:pt x="1755" y="5396"/>
                        <a:pt x="1474" y="5479"/>
                      </a:cubicBezTo>
                      <a:cubicBezTo>
                        <a:pt x="1441" y="5489"/>
                        <a:pt x="1408" y="5493"/>
                        <a:pt x="1375" y="5493"/>
                      </a:cubicBezTo>
                      <a:cubicBezTo>
                        <a:pt x="1206" y="5493"/>
                        <a:pt x="1033" y="5376"/>
                        <a:pt x="935" y="5231"/>
                      </a:cubicBezTo>
                      <a:cubicBezTo>
                        <a:pt x="818" y="5053"/>
                        <a:pt x="787" y="4841"/>
                        <a:pt x="762" y="4634"/>
                      </a:cubicBezTo>
                      <a:cubicBezTo>
                        <a:pt x="736" y="4393"/>
                        <a:pt x="722" y="4139"/>
                        <a:pt x="830" y="3928"/>
                      </a:cubicBezTo>
                      <a:lnTo>
                        <a:pt x="830" y="3928"/>
                      </a:lnTo>
                      <a:cubicBezTo>
                        <a:pt x="552" y="4434"/>
                        <a:pt x="272" y="4951"/>
                        <a:pt x="165" y="5524"/>
                      </a:cubicBezTo>
                      <a:cubicBezTo>
                        <a:pt x="1" y="6420"/>
                        <a:pt x="302" y="7410"/>
                        <a:pt x="955" y="8107"/>
                      </a:cubicBezTo>
                      <a:lnTo>
                        <a:pt x="6328" y="8124"/>
                      </a:lnTo>
                      <a:cubicBezTo>
                        <a:pt x="6336" y="8125"/>
                        <a:pt x="6344" y="8125"/>
                        <a:pt x="6352" y="8125"/>
                      </a:cubicBezTo>
                      <a:cubicBezTo>
                        <a:pt x="6674" y="8125"/>
                        <a:pt x="6961" y="7851"/>
                        <a:pt x="6969" y="7533"/>
                      </a:cubicBezTo>
                      <a:cubicBezTo>
                        <a:pt x="7218" y="7491"/>
                        <a:pt x="7407" y="7301"/>
                        <a:pt x="7516" y="7086"/>
                      </a:cubicBezTo>
                      <a:cubicBezTo>
                        <a:pt x="7625" y="6869"/>
                        <a:pt x="7664" y="6618"/>
                        <a:pt x="7698" y="6375"/>
                      </a:cubicBezTo>
                      <a:cubicBezTo>
                        <a:pt x="7781" y="5775"/>
                        <a:pt x="7848" y="5170"/>
                        <a:pt x="7790" y="4562"/>
                      </a:cubicBezTo>
                      <a:cubicBezTo>
                        <a:pt x="7725" y="3956"/>
                        <a:pt x="7530" y="3337"/>
                        <a:pt x="7140" y="2846"/>
                      </a:cubicBezTo>
                      <a:cubicBezTo>
                        <a:pt x="6958" y="2620"/>
                        <a:pt x="6730" y="2411"/>
                        <a:pt x="6568" y="2174"/>
                      </a:cubicBezTo>
                      <a:lnTo>
                        <a:pt x="6568" y="2174"/>
                      </a:lnTo>
                      <a:cubicBezTo>
                        <a:pt x="6607" y="2787"/>
                        <a:pt x="7008" y="3398"/>
                        <a:pt x="6409" y="3990"/>
                      </a:cubicBezTo>
                      <a:cubicBezTo>
                        <a:pt x="5870" y="3739"/>
                        <a:pt x="5558" y="2860"/>
                        <a:pt x="5803" y="2229"/>
                      </a:cubicBezTo>
                      <a:lnTo>
                        <a:pt x="5803" y="2229"/>
                      </a:lnTo>
                      <a:cubicBezTo>
                        <a:pt x="5240" y="2946"/>
                        <a:pt x="5789" y="3898"/>
                        <a:pt x="5711" y="4509"/>
                      </a:cubicBezTo>
                      <a:cubicBezTo>
                        <a:pt x="5552" y="3683"/>
                        <a:pt x="4908" y="3334"/>
                        <a:pt x="4534" y="2573"/>
                      </a:cubicBezTo>
                      <a:lnTo>
                        <a:pt x="4534" y="2573"/>
                      </a:lnTo>
                      <a:cubicBezTo>
                        <a:pt x="4629" y="2921"/>
                        <a:pt x="4484" y="3041"/>
                        <a:pt x="4372" y="3376"/>
                      </a:cubicBezTo>
                      <a:cubicBezTo>
                        <a:pt x="4353" y="3423"/>
                        <a:pt x="4336" y="3474"/>
                        <a:pt x="4291" y="3502"/>
                      </a:cubicBezTo>
                      <a:cubicBezTo>
                        <a:pt x="4270" y="3514"/>
                        <a:pt x="4247" y="3519"/>
                        <a:pt x="4223" y="3519"/>
                      </a:cubicBezTo>
                      <a:cubicBezTo>
                        <a:pt x="4166" y="3519"/>
                        <a:pt x="4104" y="3491"/>
                        <a:pt x="4051" y="3460"/>
                      </a:cubicBezTo>
                      <a:cubicBezTo>
                        <a:pt x="3850" y="3342"/>
                        <a:pt x="3669" y="3195"/>
                        <a:pt x="3521" y="3024"/>
                      </a:cubicBezTo>
                      <a:lnTo>
                        <a:pt x="3521" y="3024"/>
                      </a:lnTo>
                      <a:cubicBezTo>
                        <a:pt x="3538" y="3111"/>
                        <a:pt x="3527" y="3206"/>
                        <a:pt x="3485" y="3281"/>
                      </a:cubicBezTo>
                      <a:cubicBezTo>
                        <a:pt x="2938" y="2910"/>
                        <a:pt x="2673" y="2221"/>
                        <a:pt x="2676" y="1585"/>
                      </a:cubicBezTo>
                      <a:cubicBezTo>
                        <a:pt x="2679" y="1033"/>
                        <a:pt x="2846" y="505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8" name="Google Shape;8848;p37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9" name="Google Shape;8849;p37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0" name="Google Shape;8850;p37"/>
                <p:cNvSpPr/>
                <p:nvPr/>
              </p:nvSpPr>
              <p:spPr>
                <a:xfrm>
                  <a:off x="2169275" y="4441925"/>
                  <a:ext cx="193575" cy="17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3" h="6828" extrusionOk="0">
                      <a:moveTo>
                        <a:pt x="2182" y="1"/>
                      </a:moveTo>
                      <a:lnTo>
                        <a:pt x="2182" y="1"/>
                      </a:lnTo>
                      <a:cubicBezTo>
                        <a:pt x="2112" y="171"/>
                        <a:pt x="2043" y="380"/>
                        <a:pt x="1967" y="642"/>
                      </a:cubicBezTo>
                      <a:cubicBezTo>
                        <a:pt x="1764" y="1348"/>
                        <a:pt x="1934" y="2177"/>
                        <a:pt x="1995" y="2484"/>
                      </a:cubicBezTo>
                      <a:cubicBezTo>
                        <a:pt x="1969" y="2467"/>
                        <a:pt x="1941" y="2459"/>
                        <a:pt x="1912" y="2459"/>
                      </a:cubicBezTo>
                      <a:cubicBezTo>
                        <a:pt x="1847" y="2459"/>
                        <a:pt x="1781" y="2497"/>
                        <a:pt x="1744" y="2553"/>
                      </a:cubicBezTo>
                      <a:cubicBezTo>
                        <a:pt x="1733" y="2570"/>
                        <a:pt x="1727" y="2587"/>
                        <a:pt x="1719" y="2609"/>
                      </a:cubicBezTo>
                      <a:cubicBezTo>
                        <a:pt x="1727" y="2626"/>
                        <a:pt x="1730" y="2640"/>
                        <a:pt x="1733" y="2657"/>
                      </a:cubicBezTo>
                      <a:cubicBezTo>
                        <a:pt x="1917" y="3265"/>
                        <a:pt x="2132" y="3912"/>
                        <a:pt x="1951" y="4523"/>
                      </a:cubicBezTo>
                      <a:cubicBezTo>
                        <a:pt x="1806" y="5000"/>
                        <a:pt x="1415" y="5399"/>
                        <a:pt x="938" y="5544"/>
                      </a:cubicBezTo>
                      <a:cubicBezTo>
                        <a:pt x="844" y="5573"/>
                        <a:pt x="744" y="5592"/>
                        <a:pt x="647" y="5592"/>
                      </a:cubicBezTo>
                      <a:cubicBezTo>
                        <a:pt x="574" y="5592"/>
                        <a:pt x="503" y="5581"/>
                        <a:pt x="436" y="5555"/>
                      </a:cubicBezTo>
                      <a:cubicBezTo>
                        <a:pt x="132" y="5432"/>
                        <a:pt x="28" y="5073"/>
                        <a:pt x="1" y="4738"/>
                      </a:cubicBezTo>
                      <a:lnTo>
                        <a:pt x="1" y="4738"/>
                      </a:lnTo>
                      <a:cubicBezTo>
                        <a:pt x="3" y="5486"/>
                        <a:pt x="302" y="6244"/>
                        <a:pt x="829" y="6811"/>
                      </a:cubicBezTo>
                      <a:lnTo>
                        <a:pt x="6205" y="6827"/>
                      </a:lnTo>
                      <a:cubicBezTo>
                        <a:pt x="6213" y="6828"/>
                        <a:pt x="6221" y="6828"/>
                        <a:pt x="6229" y="6828"/>
                      </a:cubicBezTo>
                      <a:cubicBezTo>
                        <a:pt x="6549" y="6828"/>
                        <a:pt x="6839" y="6555"/>
                        <a:pt x="6847" y="6236"/>
                      </a:cubicBezTo>
                      <a:cubicBezTo>
                        <a:pt x="7092" y="6194"/>
                        <a:pt x="7285" y="6004"/>
                        <a:pt x="7393" y="5790"/>
                      </a:cubicBezTo>
                      <a:cubicBezTo>
                        <a:pt x="7500" y="5572"/>
                        <a:pt x="7539" y="5321"/>
                        <a:pt x="7575" y="5078"/>
                      </a:cubicBezTo>
                      <a:cubicBezTo>
                        <a:pt x="7675" y="4481"/>
                        <a:pt x="7742" y="3876"/>
                        <a:pt x="7684" y="3268"/>
                      </a:cubicBezTo>
                      <a:cubicBezTo>
                        <a:pt x="7656" y="2983"/>
                        <a:pt x="7594" y="2699"/>
                        <a:pt x="7502" y="2425"/>
                      </a:cubicBezTo>
                      <a:cubicBezTo>
                        <a:pt x="7480" y="2523"/>
                        <a:pt x="7435" y="2620"/>
                        <a:pt x="7349" y="2662"/>
                      </a:cubicBezTo>
                      <a:cubicBezTo>
                        <a:pt x="7319" y="2676"/>
                        <a:pt x="7288" y="2682"/>
                        <a:pt x="7256" y="2682"/>
                      </a:cubicBezTo>
                      <a:cubicBezTo>
                        <a:pt x="7181" y="2682"/>
                        <a:pt x="7104" y="2649"/>
                        <a:pt x="7048" y="2598"/>
                      </a:cubicBezTo>
                      <a:cubicBezTo>
                        <a:pt x="6967" y="2526"/>
                        <a:pt x="6919" y="2425"/>
                        <a:pt x="6869" y="2330"/>
                      </a:cubicBezTo>
                      <a:cubicBezTo>
                        <a:pt x="6785" y="2152"/>
                        <a:pt x="6699" y="1976"/>
                        <a:pt x="6615" y="1803"/>
                      </a:cubicBezTo>
                      <a:lnTo>
                        <a:pt x="6615" y="1803"/>
                      </a:lnTo>
                      <a:cubicBezTo>
                        <a:pt x="6632" y="1984"/>
                        <a:pt x="6618" y="2163"/>
                        <a:pt x="6543" y="2339"/>
                      </a:cubicBezTo>
                      <a:cubicBezTo>
                        <a:pt x="6562" y="2609"/>
                        <a:pt x="6518" y="2874"/>
                        <a:pt x="6353" y="3078"/>
                      </a:cubicBezTo>
                      <a:cubicBezTo>
                        <a:pt x="6322" y="3117"/>
                        <a:pt x="6283" y="3156"/>
                        <a:pt x="6236" y="3176"/>
                      </a:cubicBezTo>
                      <a:cubicBezTo>
                        <a:pt x="6207" y="3188"/>
                        <a:pt x="6177" y="3193"/>
                        <a:pt x="6147" y="3193"/>
                      </a:cubicBezTo>
                      <a:cubicBezTo>
                        <a:pt x="6087" y="3193"/>
                        <a:pt x="6026" y="3173"/>
                        <a:pt x="5971" y="3148"/>
                      </a:cubicBezTo>
                      <a:cubicBezTo>
                        <a:pt x="5814" y="3078"/>
                        <a:pt x="5678" y="2961"/>
                        <a:pt x="5583" y="2818"/>
                      </a:cubicBezTo>
                      <a:lnTo>
                        <a:pt x="5583" y="2818"/>
                      </a:lnTo>
                      <a:cubicBezTo>
                        <a:pt x="5605" y="2961"/>
                        <a:pt x="5611" y="3089"/>
                        <a:pt x="5594" y="3209"/>
                      </a:cubicBezTo>
                      <a:cubicBezTo>
                        <a:pt x="5502" y="2726"/>
                        <a:pt x="5245" y="2408"/>
                        <a:pt x="4972" y="2074"/>
                      </a:cubicBezTo>
                      <a:lnTo>
                        <a:pt x="4972" y="2074"/>
                      </a:lnTo>
                      <a:cubicBezTo>
                        <a:pt x="5022" y="2208"/>
                        <a:pt x="5075" y="2339"/>
                        <a:pt x="5120" y="2475"/>
                      </a:cubicBezTo>
                      <a:cubicBezTo>
                        <a:pt x="5245" y="2849"/>
                        <a:pt x="5318" y="3268"/>
                        <a:pt x="5173" y="3633"/>
                      </a:cubicBezTo>
                      <a:cubicBezTo>
                        <a:pt x="5148" y="3700"/>
                        <a:pt x="5111" y="3761"/>
                        <a:pt x="5061" y="3809"/>
                      </a:cubicBezTo>
                      <a:cubicBezTo>
                        <a:pt x="5004" y="3858"/>
                        <a:pt x="4937" y="3879"/>
                        <a:pt x="4867" y="3879"/>
                      </a:cubicBezTo>
                      <a:cubicBezTo>
                        <a:pt x="4705" y="3879"/>
                        <a:pt x="4527" y="3767"/>
                        <a:pt x="4414" y="3633"/>
                      </a:cubicBezTo>
                      <a:cubicBezTo>
                        <a:pt x="4090" y="3251"/>
                        <a:pt x="3990" y="2715"/>
                        <a:pt x="4051" y="2210"/>
                      </a:cubicBezTo>
                      <a:cubicBezTo>
                        <a:pt x="4009" y="2199"/>
                        <a:pt x="3965" y="2180"/>
                        <a:pt x="3926" y="2157"/>
                      </a:cubicBezTo>
                      <a:cubicBezTo>
                        <a:pt x="3842" y="2110"/>
                        <a:pt x="3767" y="2057"/>
                        <a:pt x="3689" y="1998"/>
                      </a:cubicBezTo>
                      <a:lnTo>
                        <a:pt x="3689" y="1998"/>
                      </a:lnTo>
                      <a:cubicBezTo>
                        <a:pt x="3694" y="2060"/>
                        <a:pt x="3697" y="2127"/>
                        <a:pt x="3697" y="2191"/>
                      </a:cubicBezTo>
                      <a:cubicBezTo>
                        <a:pt x="3694" y="2283"/>
                        <a:pt x="3686" y="2386"/>
                        <a:pt x="3633" y="2461"/>
                      </a:cubicBezTo>
                      <a:cubicBezTo>
                        <a:pt x="3571" y="2553"/>
                        <a:pt x="3454" y="2595"/>
                        <a:pt x="3343" y="2609"/>
                      </a:cubicBezTo>
                      <a:cubicBezTo>
                        <a:pt x="3314" y="2612"/>
                        <a:pt x="3286" y="2614"/>
                        <a:pt x="3258" y="2614"/>
                      </a:cubicBezTo>
                      <a:cubicBezTo>
                        <a:pt x="2922" y="2614"/>
                        <a:pt x="2602" y="2392"/>
                        <a:pt x="2422" y="2099"/>
                      </a:cubicBezTo>
                      <a:cubicBezTo>
                        <a:pt x="2227" y="1781"/>
                        <a:pt x="2171" y="1404"/>
                        <a:pt x="2151" y="1036"/>
                      </a:cubicBezTo>
                      <a:cubicBezTo>
                        <a:pt x="2135" y="690"/>
                        <a:pt x="2143" y="341"/>
                        <a:pt x="21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1" name="Google Shape;8851;p37"/>
                <p:cNvSpPr/>
                <p:nvPr/>
              </p:nvSpPr>
              <p:spPr>
                <a:xfrm>
                  <a:off x="2093325" y="4567325"/>
                  <a:ext cx="344775" cy="7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1" h="3159" extrusionOk="0">
                      <a:moveTo>
                        <a:pt x="8219" y="1"/>
                      </a:moveTo>
                      <a:cubicBezTo>
                        <a:pt x="7538" y="87"/>
                        <a:pt x="7075" y="391"/>
                        <a:pt x="6897" y="988"/>
                      </a:cubicBezTo>
                      <a:cubicBezTo>
                        <a:pt x="6696" y="369"/>
                        <a:pt x="6236" y="82"/>
                        <a:pt x="5602" y="18"/>
                      </a:cubicBezTo>
                      <a:lnTo>
                        <a:pt x="366" y="1834"/>
                      </a:lnTo>
                      <a:cubicBezTo>
                        <a:pt x="1" y="2199"/>
                        <a:pt x="145" y="3159"/>
                        <a:pt x="612" y="3159"/>
                      </a:cubicBezTo>
                      <a:cubicBezTo>
                        <a:pt x="613" y="3159"/>
                        <a:pt x="614" y="3159"/>
                        <a:pt x="614" y="3159"/>
                      </a:cubicBezTo>
                      <a:lnTo>
                        <a:pt x="12744" y="3159"/>
                      </a:lnTo>
                      <a:cubicBezTo>
                        <a:pt x="13347" y="3159"/>
                        <a:pt x="13790" y="2037"/>
                        <a:pt x="13238" y="1624"/>
                      </a:cubicBezTo>
                      <a:lnTo>
                        <a:pt x="8219" y="1"/>
                      </a:ln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2" name="Google Shape;8852;p37"/>
                <p:cNvSpPr/>
                <p:nvPr/>
              </p:nvSpPr>
              <p:spPr>
                <a:xfrm>
                  <a:off x="2097225" y="4576050"/>
                  <a:ext cx="3369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2810" extrusionOk="0">
                      <a:moveTo>
                        <a:pt x="7157" y="1"/>
                      </a:moveTo>
                      <a:cubicBezTo>
                        <a:pt x="6961" y="160"/>
                        <a:pt x="6822" y="372"/>
                        <a:pt x="6738" y="642"/>
                      </a:cubicBezTo>
                      <a:cubicBezTo>
                        <a:pt x="6654" y="388"/>
                        <a:pt x="6529" y="190"/>
                        <a:pt x="6367" y="40"/>
                      </a:cubicBezTo>
                      <a:cubicBezTo>
                        <a:pt x="6124" y="678"/>
                        <a:pt x="4459" y="1443"/>
                        <a:pt x="2352" y="1833"/>
                      </a:cubicBezTo>
                      <a:cubicBezTo>
                        <a:pt x="1499" y="1990"/>
                        <a:pt x="693" y="2071"/>
                        <a:pt x="6" y="2071"/>
                      </a:cubicBezTo>
                      <a:cubicBezTo>
                        <a:pt x="1" y="2439"/>
                        <a:pt x="165" y="2810"/>
                        <a:pt x="458" y="2810"/>
                      </a:cubicBezTo>
                      <a:lnTo>
                        <a:pt x="12588" y="2810"/>
                      </a:lnTo>
                      <a:cubicBezTo>
                        <a:pt x="13085" y="2810"/>
                        <a:pt x="13475" y="2045"/>
                        <a:pt x="13286" y="1546"/>
                      </a:cubicBezTo>
                      <a:lnTo>
                        <a:pt x="13286" y="1546"/>
                      </a:lnTo>
                      <a:cubicBezTo>
                        <a:pt x="13014" y="1683"/>
                        <a:pt x="12625" y="1751"/>
                        <a:pt x="12160" y="1751"/>
                      </a:cubicBezTo>
                      <a:cubicBezTo>
                        <a:pt x="11408" y="1751"/>
                        <a:pt x="10454" y="1573"/>
                        <a:pt x="9464" y="1214"/>
                      </a:cubicBezTo>
                      <a:cubicBezTo>
                        <a:pt x="8535" y="879"/>
                        <a:pt x="7734" y="447"/>
                        <a:pt x="7157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3" name="Google Shape;8853;p37"/>
                <p:cNvSpPr/>
                <p:nvPr/>
              </p:nvSpPr>
              <p:spPr>
                <a:xfrm>
                  <a:off x="2265800" y="4592150"/>
                  <a:ext cx="5582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" h="1737" extrusionOk="0">
                      <a:moveTo>
                        <a:pt x="1" y="1"/>
                      </a:moveTo>
                      <a:lnTo>
                        <a:pt x="494" y="1625"/>
                      </a:lnTo>
                      <a:cubicBezTo>
                        <a:pt x="804" y="1543"/>
                        <a:pt x="1073" y="1513"/>
                        <a:pt x="1300" y="1513"/>
                      </a:cubicBezTo>
                      <a:cubicBezTo>
                        <a:pt x="1921" y="1513"/>
                        <a:pt x="2232" y="1736"/>
                        <a:pt x="2232" y="173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4" name="Google Shape;8854;p37"/>
                <p:cNvSpPr/>
                <p:nvPr/>
              </p:nvSpPr>
              <p:spPr>
                <a:xfrm>
                  <a:off x="2092700" y="4613300"/>
                  <a:ext cx="32175" cy="3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" h="1496" extrusionOk="0">
                      <a:moveTo>
                        <a:pt x="459" y="0"/>
                      </a:moveTo>
                      <a:cubicBezTo>
                        <a:pt x="406" y="0"/>
                        <a:pt x="355" y="11"/>
                        <a:pt x="307" y="34"/>
                      </a:cubicBezTo>
                      <a:cubicBezTo>
                        <a:pt x="53" y="151"/>
                        <a:pt x="0" y="567"/>
                        <a:pt x="182" y="963"/>
                      </a:cubicBezTo>
                      <a:cubicBezTo>
                        <a:pt x="334" y="1288"/>
                        <a:pt x="597" y="1496"/>
                        <a:pt x="826" y="1496"/>
                      </a:cubicBezTo>
                      <a:cubicBezTo>
                        <a:pt x="879" y="1496"/>
                        <a:pt x="930" y="1485"/>
                        <a:pt x="977" y="1462"/>
                      </a:cubicBezTo>
                      <a:cubicBezTo>
                        <a:pt x="1233" y="1345"/>
                        <a:pt x="1286" y="929"/>
                        <a:pt x="1102" y="530"/>
                      </a:cubicBezTo>
                      <a:cubicBezTo>
                        <a:pt x="952" y="208"/>
                        <a:pt x="690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5" name="Google Shape;8855;p37"/>
                <p:cNvSpPr/>
                <p:nvPr/>
              </p:nvSpPr>
              <p:spPr>
                <a:xfrm>
                  <a:off x="2398875" y="4607750"/>
                  <a:ext cx="35800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" h="1685" extrusionOk="0">
                      <a:moveTo>
                        <a:pt x="961" y="0"/>
                      </a:moveTo>
                      <a:cubicBezTo>
                        <a:pt x="695" y="0"/>
                        <a:pt x="375" y="268"/>
                        <a:pt x="204" y="660"/>
                      </a:cubicBezTo>
                      <a:cubicBezTo>
                        <a:pt x="1" y="1112"/>
                        <a:pt x="67" y="1561"/>
                        <a:pt x="349" y="1665"/>
                      </a:cubicBezTo>
                      <a:cubicBezTo>
                        <a:pt x="387" y="1678"/>
                        <a:pt x="427" y="1684"/>
                        <a:pt x="469" y="1684"/>
                      </a:cubicBezTo>
                      <a:cubicBezTo>
                        <a:pt x="735" y="1684"/>
                        <a:pt x="1052" y="1415"/>
                        <a:pt x="1228" y="1026"/>
                      </a:cubicBezTo>
                      <a:cubicBezTo>
                        <a:pt x="1432" y="571"/>
                        <a:pt x="1365" y="122"/>
                        <a:pt x="1083" y="21"/>
                      </a:cubicBezTo>
                      <a:cubicBezTo>
                        <a:pt x="1044" y="7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6" name="Google Shape;8856;p37"/>
                <p:cNvSpPr/>
                <p:nvPr/>
              </p:nvSpPr>
              <p:spPr>
                <a:xfrm>
                  <a:off x="1972950" y="4291075"/>
                  <a:ext cx="582325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3" h="1047" extrusionOk="0">
                      <a:moveTo>
                        <a:pt x="480" y="0"/>
                      </a:moveTo>
                      <a:cubicBezTo>
                        <a:pt x="215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5" y="1047"/>
                        <a:pt x="480" y="1047"/>
                      </a:cubicBezTo>
                      <a:lnTo>
                        <a:pt x="22804" y="1047"/>
                      </a:lnTo>
                      <a:cubicBezTo>
                        <a:pt x="23069" y="1047"/>
                        <a:pt x="23284" y="832"/>
                        <a:pt x="23284" y="567"/>
                      </a:cubicBezTo>
                      <a:lnTo>
                        <a:pt x="23284" y="483"/>
                      </a:lnTo>
                      <a:cubicBezTo>
                        <a:pt x="23292" y="215"/>
                        <a:pt x="23075" y="0"/>
                        <a:pt x="2280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7" name="Google Shape;8857;p37"/>
                <p:cNvSpPr/>
                <p:nvPr/>
              </p:nvSpPr>
              <p:spPr>
                <a:xfrm>
                  <a:off x="2072400" y="4300700"/>
                  <a:ext cx="372525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1" h="495" extrusionOk="0">
                      <a:moveTo>
                        <a:pt x="1" y="0"/>
                      </a:moveTo>
                      <a:lnTo>
                        <a:pt x="1" y="494"/>
                      </a:lnTo>
                      <a:lnTo>
                        <a:pt x="14901" y="494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8" name="Google Shape;8858;p37"/>
                <p:cNvSpPr/>
                <p:nvPr/>
              </p:nvSpPr>
              <p:spPr>
                <a:xfrm>
                  <a:off x="1973025" y="4291075"/>
                  <a:ext cx="582336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7" h="1047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8" y="1047"/>
                        <a:pt x="483" y="1047"/>
                      </a:cubicBezTo>
                      <a:lnTo>
                        <a:pt x="20324" y="1047"/>
                      </a:lnTo>
                      <a:cubicBezTo>
                        <a:pt x="20589" y="1047"/>
                        <a:pt x="20806" y="832"/>
                        <a:pt x="20806" y="567"/>
                      </a:cubicBezTo>
                      <a:lnTo>
                        <a:pt x="20806" y="483"/>
                      </a:lnTo>
                      <a:cubicBezTo>
                        <a:pt x="20806" y="215"/>
                        <a:pt x="20589" y="0"/>
                        <a:pt x="20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9" name="Google Shape;8859;p37"/>
                <p:cNvSpPr/>
                <p:nvPr/>
              </p:nvSpPr>
              <p:spPr>
                <a:xfrm>
                  <a:off x="2504900" y="4528075"/>
                  <a:ext cx="11292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606" extrusionOk="0">
                      <a:moveTo>
                        <a:pt x="0" y="0"/>
                      </a:moveTo>
                      <a:lnTo>
                        <a:pt x="0" y="606"/>
                      </a:lnTo>
                      <a:lnTo>
                        <a:pt x="4517" y="606"/>
                      </a:lnTo>
                      <a:lnTo>
                        <a:pt x="433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0" name="Google Shape;8860;p37"/>
                <p:cNvSpPr/>
                <p:nvPr/>
              </p:nvSpPr>
              <p:spPr>
                <a:xfrm>
                  <a:off x="2583150" y="4528075"/>
                  <a:ext cx="3467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7" h="606" extrusionOk="0">
                      <a:moveTo>
                        <a:pt x="0" y="0"/>
                      </a:moveTo>
                      <a:lnTo>
                        <a:pt x="87" y="606"/>
                      </a:lnTo>
                      <a:lnTo>
                        <a:pt x="1387" y="606"/>
                      </a:lnTo>
                      <a:lnTo>
                        <a:pt x="120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1" name="Google Shape;8861;p37"/>
                <p:cNvSpPr/>
                <p:nvPr/>
              </p:nvSpPr>
              <p:spPr>
                <a:xfrm>
                  <a:off x="2073250" y="4491875"/>
                  <a:ext cx="1542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7307" extrusionOk="0">
                      <a:moveTo>
                        <a:pt x="410" y="0"/>
                      </a:moveTo>
                      <a:cubicBezTo>
                        <a:pt x="301" y="0"/>
                        <a:pt x="212" y="87"/>
                        <a:pt x="206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7" y="95"/>
                        <a:pt x="524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2" name="Google Shape;8862;p37"/>
                <p:cNvSpPr/>
                <p:nvPr/>
              </p:nvSpPr>
              <p:spPr>
                <a:xfrm>
                  <a:off x="2139000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3" name="Google Shape;8863;p37"/>
                <p:cNvSpPr/>
                <p:nvPr/>
              </p:nvSpPr>
              <p:spPr>
                <a:xfrm>
                  <a:off x="22046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11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4" name="Google Shape;8864;p37"/>
                <p:cNvSpPr/>
                <p:nvPr/>
              </p:nvSpPr>
              <p:spPr>
                <a:xfrm>
                  <a:off x="2270400" y="4491875"/>
                  <a:ext cx="1530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307" extrusionOk="0">
                      <a:moveTo>
                        <a:pt x="408" y="0"/>
                      </a:moveTo>
                      <a:cubicBezTo>
                        <a:pt x="299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2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5" name="Google Shape;8865;p37"/>
                <p:cNvSpPr/>
                <p:nvPr/>
              </p:nvSpPr>
              <p:spPr>
                <a:xfrm>
                  <a:off x="23360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6" name="Google Shape;8866;p37"/>
                <p:cNvSpPr/>
                <p:nvPr/>
              </p:nvSpPr>
              <p:spPr>
                <a:xfrm>
                  <a:off x="2401675" y="4491875"/>
                  <a:ext cx="1535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7307" extrusionOk="0">
                      <a:moveTo>
                        <a:pt x="410" y="0"/>
                      </a:moveTo>
                      <a:cubicBezTo>
                        <a:pt x="301" y="0"/>
                        <a:pt x="209" y="87"/>
                        <a:pt x="207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4" y="95"/>
                        <a:pt x="525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7" name="Google Shape;8867;p37"/>
                <p:cNvSpPr/>
                <p:nvPr/>
              </p:nvSpPr>
              <p:spPr>
                <a:xfrm>
                  <a:off x="2049100" y="4548025"/>
                  <a:ext cx="407050" cy="1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2" h="416" extrusionOk="0">
                      <a:moveTo>
                        <a:pt x="9" y="0"/>
                      </a:moveTo>
                      <a:lnTo>
                        <a:pt x="1" y="416"/>
                      </a:lnTo>
                      <a:lnTo>
                        <a:pt x="16274" y="416"/>
                      </a:lnTo>
                      <a:lnTo>
                        <a:pt x="162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8" name="Google Shape;8868;p37"/>
                <p:cNvSpPr/>
                <p:nvPr/>
              </p:nvSpPr>
              <p:spPr>
                <a:xfrm>
                  <a:off x="207820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9" name="Google Shape;8869;p37"/>
                <p:cNvSpPr/>
                <p:nvPr/>
              </p:nvSpPr>
              <p:spPr>
                <a:xfrm>
                  <a:off x="2144875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0" name="Google Shape;8870;p37"/>
                <p:cNvSpPr/>
                <p:nvPr/>
              </p:nvSpPr>
              <p:spPr>
                <a:xfrm>
                  <a:off x="2209800" y="4549825"/>
                  <a:ext cx="51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7" y="285"/>
                        <a:pt x="204" y="221"/>
                        <a:pt x="204" y="146"/>
                      </a:cubicBezTo>
                      <a:cubicBezTo>
                        <a:pt x="204" y="65"/>
                        <a:pt x="157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1" name="Google Shape;8871;p37"/>
                <p:cNvSpPr/>
                <p:nvPr/>
              </p:nvSpPr>
              <p:spPr>
                <a:xfrm>
                  <a:off x="227495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9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2" name="Google Shape;8872;p37"/>
                <p:cNvSpPr/>
                <p:nvPr/>
              </p:nvSpPr>
              <p:spPr>
                <a:xfrm>
                  <a:off x="2341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4" y="221"/>
                        <a:pt x="204" y="146"/>
                      </a:cubicBezTo>
                      <a:cubicBezTo>
                        <a:pt x="204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3" name="Google Shape;8873;p37"/>
                <p:cNvSpPr/>
                <p:nvPr/>
              </p:nvSpPr>
              <p:spPr>
                <a:xfrm>
                  <a:off x="2406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3" y="1"/>
                      </a:moveTo>
                      <a:cubicBezTo>
                        <a:pt x="48" y="1"/>
                        <a:pt x="0" y="65"/>
                        <a:pt x="0" y="146"/>
                      </a:cubicBezTo>
                      <a:cubicBezTo>
                        <a:pt x="0" y="224"/>
                        <a:pt x="48" y="288"/>
                        <a:pt x="103" y="288"/>
                      </a:cubicBezTo>
                      <a:cubicBezTo>
                        <a:pt x="159" y="285"/>
                        <a:pt x="204" y="221"/>
                        <a:pt x="204" y="146"/>
                      </a:cubicBezTo>
                      <a:cubicBezTo>
                        <a:pt x="204" y="65"/>
                        <a:pt x="159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4" name="Google Shape;8874;p37"/>
                <p:cNvSpPr/>
                <p:nvPr/>
              </p:nvSpPr>
              <p:spPr>
                <a:xfrm>
                  <a:off x="2038150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48" y="0"/>
                      </a:moveTo>
                      <a:lnTo>
                        <a:pt x="1" y="1158"/>
                      </a:lnTo>
                      <a:lnTo>
                        <a:pt x="433" y="1158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5" name="Google Shape;8875;p37"/>
                <p:cNvSpPr/>
                <p:nvPr/>
              </p:nvSpPr>
              <p:spPr>
                <a:xfrm>
                  <a:off x="2452925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1" y="0"/>
                      </a:moveTo>
                      <a:lnTo>
                        <a:pt x="48" y="1158"/>
                      </a:lnTo>
                      <a:lnTo>
                        <a:pt x="478" y="1158"/>
                      </a:lnTo>
                      <a:lnTo>
                        <a:pt x="43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6" name="Google Shape;8876;p37"/>
                <p:cNvSpPr/>
                <p:nvPr/>
              </p:nvSpPr>
              <p:spPr>
                <a:xfrm>
                  <a:off x="1972725" y="4166575"/>
                  <a:ext cx="593184" cy="3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0" h="1382" extrusionOk="0">
                      <a:moveTo>
                        <a:pt x="347" y="1"/>
                      </a:moveTo>
                      <a:cubicBezTo>
                        <a:pt x="154" y="1"/>
                        <a:pt x="1" y="154"/>
                        <a:pt x="1" y="347"/>
                      </a:cubicBezTo>
                      <a:lnTo>
                        <a:pt x="1" y="1039"/>
                      </a:lnTo>
                      <a:cubicBezTo>
                        <a:pt x="1" y="1228"/>
                        <a:pt x="154" y="1382"/>
                        <a:pt x="347" y="1382"/>
                      </a:cubicBezTo>
                      <a:lnTo>
                        <a:pt x="21853" y="1382"/>
                      </a:lnTo>
                      <a:cubicBezTo>
                        <a:pt x="22046" y="1382"/>
                        <a:pt x="22199" y="1228"/>
                        <a:pt x="22199" y="1039"/>
                      </a:cubicBezTo>
                      <a:lnTo>
                        <a:pt x="22199" y="347"/>
                      </a:lnTo>
                      <a:cubicBezTo>
                        <a:pt x="22194" y="154"/>
                        <a:pt x="22040" y="1"/>
                        <a:pt x="218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7" name="Google Shape;8877;p37"/>
                <p:cNvSpPr/>
                <p:nvPr/>
              </p:nvSpPr>
              <p:spPr>
                <a:xfrm>
                  <a:off x="1934588" y="4521450"/>
                  <a:ext cx="5275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0" h="606" extrusionOk="0">
                      <a:moveTo>
                        <a:pt x="140" y="0"/>
                      </a:moveTo>
                      <a:lnTo>
                        <a:pt x="0" y="606"/>
                      </a:lnTo>
                      <a:lnTo>
                        <a:pt x="2110" y="606"/>
                      </a:lnTo>
                      <a:lnTo>
                        <a:pt x="211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8" name="Google Shape;8878;p37"/>
                <p:cNvSpPr/>
                <p:nvPr/>
              </p:nvSpPr>
              <p:spPr>
                <a:xfrm>
                  <a:off x="2682250" y="4355290"/>
                  <a:ext cx="57275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1" h="12937" extrusionOk="0">
                      <a:moveTo>
                        <a:pt x="215" y="1"/>
                      </a:moveTo>
                      <a:lnTo>
                        <a:pt x="0" y="6"/>
                      </a:lnTo>
                      <a:cubicBezTo>
                        <a:pt x="95" y="2991"/>
                        <a:pt x="76" y="5329"/>
                        <a:pt x="62" y="7207"/>
                      </a:cubicBezTo>
                      <a:cubicBezTo>
                        <a:pt x="40" y="10423"/>
                        <a:pt x="26" y="12039"/>
                        <a:pt x="634" y="12652"/>
                      </a:cubicBezTo>
                      <a:cubicBezTo>
                        <a:pt x="826" y="12845"/>
                        <a:pt x="1077" y="12937"/>
                        <a:pt x="1398" y="12937"/>
                      </a:cubicBezTo>
                      <a:cubicBezTo>
                        <a:pt x="1741" y="12937"/>
                        <a:pt x="2001" y="12769"/>
                        <a:pt x="2129" y="12474"/>
                      </a:cubicBezTo>
                      <a:cubicBezTo>
                        <a:pt x="2291" y="12108"/>
                        <a:pt x="2213" y="11615"/>
                        <a:pt x="1953" y="11330"/>
                      </a:cubicBezTo>
                      <a:cubicBezTo>
                        <a:pt x="1809" y="11174"/>
                        <a:pt x="1628" y="11094"/>
                        <a:pt x="1425" y="11094"/>
                      </a:cubicBezTo>
                      <a:cubicBezTo>
                        <a:pt x="1333" y="11094"/>
                        <a:pt x="1237" y="11110"/>
                        <a:pt x="1139" y="11143"/>
                      </a:cubicBezTo>
                      <a:lnTo>
                        <a:pt x="1208" y="11347"/>
                      </a:lnTo>
                      <a:cubicBezTo>
                        <a:pt x="1289" y="11320"/>
                        <a:pt x="1361" y="11308"/>
                        <a:pt x="1426" y="11308"/>
                      </a:cubicBezTo>
                      <a:cubicBezTo>
                        <a:pt x="1601" y="11308"/>
                        <a:pt x="1719" y="11392"/>
                        <a:pt x="1794" y="11475"/>
                      </a:cubicBezTo>
                      <a:cubicBezTo>
                        <a:pt x="2001" y="11701"/>
                        <a:pt x="2059" y="12097"/>
                        <a:pt x="1934" y="12387"/>
                      </a:cubicBezTo>
                      <a:cubicBezTo>
                        <a:pt x="1870" y="12541"/>
                        <a:pt x="1719" y="12722"/>
                        <a:pt x="1398" y="12722"/>
                      </a:cubicBezTo>
                      <a:cubicBezTo>
                        <a:pt x="1133" y="12722"/>
                        <a:pt x="938" y="12652"/>
                        <a:pt x="787" y="12502"/>
                      </a:cubicBezTo>
                      <a:cubicBezTo>
                        <a:pt x="240" y="11949"/>
                        <a:pt x="254" y="10267"/>
                        <a:pt x="279" y="7212"/>
                      </a:cubicBezTo>
                      <a:cubicBezTo>
                        <a:pt x="293" y="5332"/>
                        <a:pt x="310" y="2989"/>
                        <a:pt x="21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9" name="Google Shape;8879;p37"/>
                <p:cNvSpPr/>
                <p:nvPr/>
              </p:nvSpPr>
              <p:spPr>
                <a:xfrm>
                  <a:off x="2590875" y="4355290"/>
                  <a:ext cx="57300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2" h="12937" extrusionOk="0">
                      <a:moveTo>
                        <a:pt x="2076" y="1"/>
                      </a:moveTo>
                      <a:cubicBezTo>
                        <a:pt x="1979" y="2989"/>
                        <a:pt x="1998" y="5332"/>
                        <a:pt x="2012" y="7212"/>
                      </a:cubicBezTo>
                      <a:cubicBezTo>
                        <a:pt x="2037" y="10267"/>
                        <a:pt x="2049" y="11949"/>
                        <a:pt x="1505" y="12502"/>
                      </a:cubicBezTo>
                      <a:cubicBezTo>
                        <a:pt x="1354" y="12652"/>
                        <a:pt x="1159" y="12722"/>
                        <a:pt x="894" y="12722"/>
                      </a:cubicBezTo>
                      <a:cubicBezTo>
                        <a:pt x="573" y="12722"/>
                        <a:pt x="422" y="12541"/>
                        <a:pt x="355" y="12387"/>
                      </a:cubicBezTo>
                      <a:cubicBezTo>
                        <a:pt x="230" y="12100"/>
                        <a:pt x="291" y="11698"/>
                        <a:pt x="495" y="11475"/>
                      </a:cubicBezTo>
                      <a:cubicBezTo>
                        <a:pt x="572" y="11393"/>
                        <a:pt x="692" y="11310"/>
                        <a:pt x="867" y="11310"/>
                      </a:cubicBezTo>
                      <a:cubicBezTo>
                        <a:pt x="931" y="11310"/>
                        <a:pt x="1002" y="11321"/>
                        <a:pt x="1080" y="11347"/>
                      </a:cubicBezTo>
                      <a:lnTo>
                        <a:pt x="1150" y="11143"/>
                      </a:lnTo>
                      <a:cubicBezTo>
                        <a:pt x="1051" y="11109"/>
                        <a:pt x="955" y="11092"/>
                        <a:pt x="862" y="11092"/>
                      </a:cubicBezTo>
                      <a:cubicBezTo>
                        <a:pt x="662" y="11092"/>
                        <a:pt x="481" y="11172"/>
                        <a:pt x="338" y="11330"/>
                      </a:cubicBezTo>
                      <a:cubicBezTo>
                        <a:pt x="76" y="11615"/>
                        <a:pt x="1" y="12108"/>
                        <a:pt x="160" y="12474"/>
                      </a:cubicBezTo>
                      <a:cubicBezTo>
                        <a:pt x="294" y="12775"/>
                        <a:pt x="556" y="12937"/>
                        <a:pt x="896" y="12937"/>
                      </a:cubicBezTo>
                      <a:cubicBezTo>
                        <a:pt x="1217" y="12937"/>
                        <a:pt x="1468" y="12845"/>
                        <a:pt x="1658" y="12652"/>
                      </a:cubicBezTo>
                      <a:cubicBezTo>
                        <a:pt x="2266" y="12039"/>
                        <a:pt x="2252" y="10423"/>
                        <a:pt x="2230" y="7207"/>
                      </a:cubicBezTo>
                      <a:cubicBezTo>
                        <a:pt x="2216" y="5329"/>
                        <a:pt x="2196" y="2991"/>
                        <a:pt x="2291" y="6"/>
                      </a:cubicBezTo>
                      <a:lnTo>
                        <a:pt x="20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0" name="Google Shape;8880;p37"/>
                <p:cNvSpPr/>
                <p:nvPr/>
              </p:nvSpPr>
              <p:spPr>
                <a:xfrm>
                  <a:off x="2639500" y="4380115"/>
                  <a:ext cx="50375" cy="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5" h="526" extrusionOk="0">
                      <a:moveTo>
                        <a:pt x="0" y="1"/>
                      </a:moveTo>
                      <a:lnTo>
                        <a:pt x="0" y="525"/>
                      </a:lnTo>
                      <a:lnTo>
                        <a:pt x="2015" y="525"/>
                      </a:lnTo>
                      <a:lnTo>
                        <a:pt x="201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1" name="Google Shape;8881;p37"/>
                <p:cNvSpPr/>
                <p:nvPr/>
              </p:nvSpPr>
              <p:spPr>
                <a:xfrm>
                  <a:off x="2637400" y="4356690"/>
                  <a:ext cx="538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715" extrusionOk="0">
                      <a:moveTo>
                        <a:pt x="1" y="0"/>
                      </a:moveTo>
                      <a:lnTo>
                        <a:pt x="1" y="715"/>
                      </a:lnTo>
                      <a:lnTo>
                        <a:pt x="2154" y="715"/>
                      </a:lnTo>
                      <a:lnTo>
                        <a:pt x="215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2" name="Google Shape;8882;p37"/>
                <p:cNvSpPr/>
                <p:nvPr/>
              </p:nvSpPr>
              <p:spPr>
                <a:xfrm>
                  <a:off x="2625200" y="4343565"/>
                  <a:ext cx="78825" cy="2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942" extrusionOk="0">
                      <a:moveTo>
                        <a:pt x="0" y="1"/>
                      </a:moveTo>
                      <a:cubicBezTo>
                        <a:pt x="84" y="528"/>
                        <a:pt x="759" y="941"/>
                        <a:pt x="1577" y="941"/>
                      </a:cubicBezTo>
                      <a:cubicBezTo>
                        <a:pt x="2397" y="941"/>
                        <a:pt x="3069" y="528"/>
                        <a:pt x="3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3" name="Google Shape;8883;p37"/>
                <p:cNvSpPr/>
                <p:nvPr/>
              </p:nvSpPr>
              <p:spPr>
                <a:xfrm>
                  <a:off x="2662300" y="4369390"/>
                  <a:ext cx="5400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12265" extrusionOk="0">
                      <a:moveTo>
                        <a:pt x="1" y="0"/>
                      </a:moveTo>
                      <a:lnTo>
                        <a:pt x="1" y="12264"/>
                      </a:lnTo>
                      <a:lnTo>
                        <a:pt x="215" y="12264"/>
                      </a:lnTo>
                      <a:lnTo>
                        <a:pt x="21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4" name="Google Shape;8884;p37"/>
                <p:cNvSpPr/>
                <p:nvPr/>
              </p:nvSpPr>
              <p:spPr>
                <a:xfrm>
                  <a:off x="2107825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5" name="Google Shape;8885;p37"/>
                <p:cNvSpPr/>
                <p:nvPr/>
              </p:nvSpPr>
              <p:spPr>
                <a:xfrm>
                  <a:off x="2136275" y="3843725"/>
                  <a:ext cx="143700" cy="8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0" extrusionOk="0">
                      <a:moveTo>
                        <a:pt x="54" y="1"/>
                      </a:moveTo>
                      <a:lnTo>
                        <a:pt x="1" y="96"/>
                      </a:lnTo>
                      <a:lnTo>
                        <a:pt x="5695" y="3329"/>
                      </a:lnTo>
                      <a:lnTo>
                        <a:pt x="5748" y="3234"/>
                      </a:lnTo>
                      <a:lnTo>
                        <a:pt x="54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6" name="Google Shape;8886;p37"/>
                <p:cNvSpPr/>
                <p:nvPr/>
              </p:nvSpPr>
              <p:spPr>
                <a:xfrm>
                  <a:off x="2521425" y="3843875"/>
                  <a:ext cx="143700" cy="8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2" extrusionOk="0">
                      <a:moveTo>
                        <a:pt x="5694" y="0"/>
                      </a:moveTo>
                      <a:lnTo>
                        <a:pt x="0" y="3239"/>
                      </a:lnTo>
                      <a:lnTo>
                        <a:pt x="53" y="3331"/>
                      </a:lnTo>
                      <a:lnTo>
                        <a:pt x="5747" y="95"/>
                      </a:lnTo>
                      <a:lnTo>
                        <a:pt x="569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7" name="Google Shape;8887;p37"/>
                <p:cNvSpPr/>
                <p:nvPr/>
              </p:nvSpPr>
              <p:spPr>
                <a:xfrm>
                  <a:off x="2442675" y="3850300"/>
                  <a:ext cx="21025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2871" extrusionOk="0">
                      <a:moveTo>
                        <a:pt x="734" y="0"/>
                      </a:moveTo>
                      <a:lnTo>
                        <a:pt x="1" y="2843"/>
                      </a:lnTo>
                      <a:lnTo>
                        <a:pt x="107" y="2871"/>
                      </a:lnTo>
                      <a:lnTo>
                        <a:pt x="840" y="28"/>
                      </a:lnTo>
                      <a:lnTo>
                        <a:pt x="73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8" name="Google Shape;8888;p37"/>
                <p:cNvSpPr/>
                <p:nvPr/>
              </p:nvSpPr>
              <p:spPr>
                <a:xfrm>
                  <a:off x="2334150" y="3850150"/>
                  <a:ext cx="20950" cy="7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8" h="2872" extrusionOk="0">
                      <a:moveTo>
                        <a:pt x="107" y="0"/>
                      </a:moveTo>
                      <a:lnTo>
                        <a:pt x="1" y="28"/>
                      </a:lnTo>
                      <a:lnTo>
                        <a:pt x="734" y="2871"/>
                      </a:lnTo>
                      <a:lnTo>
                        <a:pt x="838" y="2846"/>
                      </a:lnTo>
                      <a:lnTo>
                        <a:pt x="107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9" name="Google Shape;8889;p37"/>
                <p:cNvSpPr/>
                <p:nvPr/>
              </p:nvSpPr>
              <p:spPr>
                <a:xfrm>
                  <a:off x="2225900" y="3758050"/>
                  <a:ext cx="14600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2170" extrusionOk="0">
                      <a:moveTo>
                        <a:pt x="272" y="1"/>
                      </a:moveTo>
                      <a:cubicBezTo>
                        <a:pt x="97" y="1"/>
                        <a:pt x="1" y="518"/>
                        <a:pt x="1" y="518"/>
                      </a:cubicBezTo>
                      <a:lnTo>
                        <a:pt x="107" y="2170"/>
                      </a:lnTo>
                      <a:cubicBezTo>
                        <a:pt x="584" y="2078"/>
                        <a:pt x="252" y="1361"/>
                        <a:pt x="322" y="755"/>
                      </a:cubicBezTo>
                      <a:cubicBezTo>
                        <a:pt x="391" y="147"/>
                        <a:pt x="492" y="63"/>
                        <a:pt x="299" y="5"/>
                      </a:cubicBezTo>
                      <a:cubicBezTo>
                        <a:pt x="290" y="2"/>
                        <a:pt x="281" y="1"/>
                        <a:pt x="272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0" name="Google Shape;8890;p37"/>
                <p:cNvSpPr/>
                <p:nvPr/>
              </p:nvSpPr>
              <p:spPr>
                <a:xfrm>
                  <a:off x="2193050" y="3764200"/>
                  <a:ext cx="1287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1977" extrusionOk="0">
                      <a:moveTo>
                        <a:pt x="276" y="0"/>
                      </a:moveTo>
                      <a:cubicBezTo>
                        <a:pt x="268" y="0"/>
                        <a:pt x="260" y="2"/>
                        <a:pt x="252" y="4"/>
                      </a:cubicBezTo>
                      <a:cubicBezTo>
                        <a:pt x="82" y="54"/>
                        <a:pt x="168" y="135"/>
                        <a:pt x="232" y="688"/>
                      </a:cubicBezTo>
                      <a:cubicBezTo>
                        <a:pt x="291" y="1237"/>
                        <a:pt x="1" y="1890"/>
                        <a:pt x="422" y="1977"/>
                      </a:cubicBezTo>
                      <a:lnTo>
                        <a:pt x="514" y="470"/>
                      </a:lnTo>
                      <a:cubicBezTo>
                        <a:pt x="514" y="470"/>
                        <a:pt x="431" y="0"/>
                        <a:pt x="276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1" name="Google Shape;8891;p37"/>
                <p:cNvSpPr/>
                <p:nvPr/>
              </p:nvSpPr>
              <p:spPr>
                <a:xfrm>
                  <a:off x="2200650" y="3761225"/>
                  <a:ext cx="32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2637" extrusionOk="0">
                      <a:moveTo>
                        <a:pt x="1290" y="1"/>
                      </a:moveTo>
                      <a:lnTo>
                        <a:pt x="1" y="160"/>
                      </a:lnTo>
                      <a:lnTo>
                        <a:pt x="126" y="2637"/>
                      </a:lnTo>
                      <a:lnTo>
                        <a:pt x="1173" y="2637"/>
                      </a:lnTo>
                      <a:lnTo>
                        <a:pt x="129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2" name="Google Shape;8892;p37"/>
                <p:cNvSpPr/>
                <p:nvPr/>
              </p:nvSpPr>
              <p:spPr>
                <a:xfrm>
                  <a:off x="2200600" y="3761300"/>
                  <a:ext cx="32300" cy="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" h="2634" extrusionOk="0">
                      <a:moveTo>
                        <a:pt x="1292" y="0"/>
                      </a:moveTo>
                      <a:lnTo>
                        <a:pt x="1214" y="9"/>
                      </a:lnTo>
                      <a:cubicBezTo>
                        <a:pt x="1175" y="1044"/>
                        <a:pt x="915" y="1844"/>
                        <a:pt x="606" y="1844"/>
                      </a:cubicBezTo>
                      <a:cubicBezTo>
                        <a:pt x="310" y="1844"/>
                        <a:pt x="62" y="1119"/>
                        <a:pt x="3" y="154"/>
                      </a:cubicBezTo>
                      <a:lnTo>
                        <a:pt x="0" y="154"/>
                      </a:lnTo>
                      <a:lnTo>
                        <a:pt x="62" y="2634"/>
                      </a:lnTo>
                      <a:lnTo>
                        <a:pt x="1214" y="2634"/>
                      </a:lnTo>
                      <a:lnTo>
                        <a:pt x="1292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3" name="Google Shape;8893;p37"/>
                <p:cNvSpPr/>
                <p:nvPr/>
              </p:nvSpPr>
              <p:spPr>
                <a:xfrm>
                  <a:off x="2200250" y="3699850"/>
                  <a:ext cx="26175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405" extrusionOk="0">
                      <a:moveTo>
                        <a:pt x="363" y="1"/>
                      </a:moveTo>
                      <a:cubicBezTo>
                        <a:pt x="363" y="1"/>
                        <a:pt x="620" y="558"/>
                        <a:pt x="438" y="1047"/>
                      </a:cubicBezTo>
                      <a:cubicBezTo>
                        <a:pt x="260" y="1524"/>
                        <a:pt x="0" y="2299"/>
                        <a:pt x="541" y="2400"/>
                      </a:cubicBezTo>
                      <a:cubicBezTo>
                        <a:pt x="559" y="2403"/>
                        <a:pt x="577" y="2405"/>
                        <a:pt x="595" y="2405"/>
                      </a:cubicBezTo>
                      <a:cubicBezTo>
                        <a:pt x="867" y="2405"/>
                        <a:pt x="1047" y="2000"/>
                        <a:pt x="965" y="1421"/>
                      </a:cubicBezTo>
                      <a:cubicBezTo>
                        <a:pt x="815" y="310"/>
                        <a:pt x="363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4" name="Google Shape;8894;p37"/>
                <p:cNvSpPr/>
                <p:nvPr/>
              </p:nvSpPr>
              <p:spPr>
                <a:xfrm>
                  <a:off x="2216300" y="3769450"/>
                  <a:ext cx="1487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951" extrusionOk="0">
                      <a:moveTo>
                        <a:pt x="180" y="1"/>
                      </a:moveTo>
                      <a:cubicBezTo>
                        <a:pt x="169" y="1"/>
                        <a:pt x="164" y="59"/>
                        <a:pt x="176" y="202"/>
                      </a:cubicBezTo>
                      <a:cubicBezTo>
                        <a:pt x="230" y="873"/>
                        <a:pt x="1" y="1950"/>
                        <a:pt x="271" y="1950"/>
                      </a:cubicBezTo>
                      <a:cubicBezTo>
                        <a:pt x="278" y="1950"/>
                        <a:pt x="285" y="1949"/>
                        <a:pt x="293" y="1948"/>
                      </a:cubicBezTo>
                      <a:cubicBezTo>
                        <a:pt x="594" y="1889"/>
                        <a:pt x="268" y="944"/>
                        <a:pt x="268" y="556"/>
                      </a:cubicBezTo>
                      <a:cubicBezTo>
                        <a:pt x="268" y="290"/>
                        <a:pt x="206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5" name="Google Shape;8895;p37"/>
                <p:cNvSpPr/>
                <p:nvPr/>
              </p:nvSpPr>
              <p:spPr>
                <a:xfrm>
                  <a:off x="2457450" y="3774125"/>
                  <a:ext cx="11325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667" extrusionOk="0">
                      <a:moveTo>
                        <a:pt x="211" y="0"/>
                      </a:moveTo>
                      <a:cubicBezTo>
                        <a:pt x="74" y="0"/>
                        <a:pt x="1" y="394"/>
                        <a:pt x="1" y="394"/>
                      </a:cubicBezTo>
                      <a:lnTo>
                        <a:pt x="82" y="1666"/>
                      </a:lnTo>
                      <a:cubicBezTo>
                        <a:pt x="453" y="1594"/>
                        <a:pt x="196" y="1047"/>
                        <a:pt x="249" y="578"/>
                      </a:cubicBezTo>
                      <a:cubicBezTo>
                        <a:pt x="302" y="112"/>
                        <a:pt x="383" y="48"/>
                        <a:pt x="233" y="3"/>
                      </a:cubicBezTo>
                      <a:cubicBezTo>
                        <a:pt x="225" y="1"/>
                        <a:pt x="218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6" name="Google Shape;8896;p37"/>
                <p:cNvSpPr/>
                <p:nvPr/>
              </p:nvSpPr>
              <p:spPr>
                <a:xfrm>
                  <a:off x="2432000" y="3778650"/>
                  <a:ext cx="10000" cy="3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1525" extrusionOk="0">
                      <a:moveTo>
                        <a:pt x="215" y="1"/>
                      </a:moveTo>
                      <a:cubicBezTo>
                        <a:pt x="209" y="1"/>
                        <a:pt x="203" y="2"/>
                        <a:pt x="196" y="4"/>
                      </a:cubicBezTo>
                      <a:cubicBezTo>
                        <a:pt x="59" y="46"/>
                        <a:pt x="135" y="104"/>
                        <a:pt x="179" y="531"/>
                      </a:cubicBezTo>
                      <a:cubicBezTo>
                        <a:pt x="229" y="955"/>
                        <a:pt x="1" y="1457"/>
                        <a:pt x="330" y="1524"/>
                      </a:cubicBezTo>
                      <a:lnTo>
                        <a:pt x="400" y="364"/>
                      </a:lnTo>
                      <a:cubicBezTo>
                        <a:pt x="400" y="364"/>
                        <a:pt x="337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7" name="Google Shape;8897;p37"/>
                <p:cNvSpPr/>
                <p:nvPr/>
              </p:nvSpPr>
              <p:spPr>
                <a:xfrm>
                  <a:off x="2437875" y="3776500"/>
                  <a:ext cx="24975" cy="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9" h="2026" extrusionOk="0">
                      <a:moveTo>
                        <a:pt x="999" y="0"/>
                      </a:moveTo>
                      <a:lnTo>
                        <a:pt x="0" y="120"/>
                      </a:lnTo>
                      <a:lnTo>
                        <a:pt x="100" y="2026"/>
                      </a:lnTo>
                      <a:lnTo>
                        <a:pt x="907" y="2026"/>
                      </a:lnTo>
                      <a:lnTo>
                        <a:pt x="999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8" name="Google Shape;8898;p37"/>
                <p:cNvSpPr/>
                <p:nvPr/>
              </p:nvSpPr>
              <p:spPr>
                <a:xfrm>
                  <a:off x="2437800" y="3776350"/>
                  <a:ext cx="24925" cy="5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2027" extrusionOk="0">
                      <a:moveTo>
                        <a:pt x="996" y="1"/>
                      </a:moveTo>
                      <a:lnTo>
                        <a:pt x="940" y="12"/>
                      </a:lnTo>
                      <a:cubicBezTo>
                        <a:pt x="910" y="810"/>
                        <a:pt x="712" y="1424"/>
                        <a:pt x="472" y="1424"/>
                      </a:cubicBezTo>
                      <a:cubicBezTo>
                        <a:pt x="240" y="1424"/>
                        <a:pt x="48" y="866"/>
                        <a:pt x="3" y="124"/>
                      </a:cubicBezTo>
                      <a:lnTo>
                        <a:pt x="0" y="124"/>
                      </a:lnTo>
                      <a:lnTo>
                        <a:pt x="45" y="2026"/>
                      </a:lnTo>
                      <a:lnTo>
                        <a:pt x="935" y="2026"/>
                      </a:lnTo>
                      <a:lnTo>
                        <a:pt x="996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9" name="Google Shape;8899;p37"/>
                <p:cNvSpPr/>
                <p:nvPr/>
              </p:nvSpPr>
              <p:spPr>
                <a:xfrm>
                  <a:off x="2437525" y="3729275"/>
                  <a:ext cx="20275" cy="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" h="1852" extrusionOk="0">
                      <a:moveTo>
                        <a:pt x="279" y="1"/>
                      </a:moveTo>
                      <a:cubicBezTo>
                        <a:pt x="279" y="1"/>
                        <a:pt x="477" y="430"/>
                        <a:pt x="338" y="807"/>
                      </a:cubicBezTo>
                      <a:cubicBezTo>
                        <a:pt x="207" y="1173"/>
                        <a:pt x="0" y="1770"/>
                        <a:pt x="421" y="1848"/>
                      </a:cubicBezTo>
                      <a:cubicBezTo>
                        <a:pt x="435" y="1850"/>
                        <a:pt x="449" y="1851"/>
                        <a:pt x="462" y="1851"/>
                      </a:cubicBezTo>
                      <a:cubicBezTo>
                        <a:pt x="674" y="1851"/>
                        <a:pt x="811" y="1541"/>
                        <a:pt x="748" y="1094"/>
                      </a:cubicBezTo>
                      <a:cubicBezTo>
                        <a:pt x="631" y="244"/>
                        <a:pt x="279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0" name="Google Shape;8900;p37"/>
                <p:cNvSpPr/>
                <p:nvPr/>
              </p:nvSpPr>
              <p:spPr>
                <a:xfrm>
                  <a:off x="2449950" y="3782750"/>
                  <a:ext cx="11450" cy="3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502" extrusionOk="0">
                      <a:moveTo>
                        <a:pt x="142" y="1"/>
                      </a:moveTo>
                      <a:cubicBezTo>
                        <a:pt x="133" y="1"/>
                        <a:pt x="130" y="46"/>
                        <a:pt x="139" y="158"/>
                      </a:cubicBezTo>
                      <a:cubicBezTo>
                        <a:pt x="177" y="674"/>
                        <a:pt x="1" y="1501"/>
                        <a:pt x="209" y="1501"/>
                      </a:cubicBezTo>
                      <a:cubicBezTo>
                        <a:pt x="214" y="1501"/>
                        <a:pt x="220" y="1501"/>
                        <a:pt x="226" y="1500"/>
                      </a:cubicBezTo>
                      <a:cubicBezTo>
                        <a:pt x="457" y="1455"/>
                        <a:pt x="209" y="730"/>
                        <a:pt x="209" y="428"/>
                      </a:cubicBezTo>
                      <a:cubicBezTo>
                        <a:pt x="209" y="223"/>
                        <a:pt x="161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1" name="Google Shape;8901;p37"/>
                <p:cNvSpPr/>
                <p:nvPr/>
              </p:nvSpPr>
              <p:spPr>
                <a:xfrm>
                  <a:off x="2315175" y="3741350"/>
                  <a:ext cx="110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6" extrusionOk="0">
                      <a:moveTo>
                        <a:pt x="248" y="1"/>
                      </a:moveTo>
                      <a:cubicBezTo>
                        <a:pt x="237" y="1"/>
                        <a:pt x="227" y="5"/>
                        <a:pt x="216" y="14"/>
                      </a:cubicBezTo>
                      <a:cubicBezTo>
                        <a:pt x="71" y="126"/>
                        <a:pt x="149" y="212"/>
                        <a:pt x="196" y="977"/>
                      </a:cubicBezTo>
                      <a:cubicBezTo>
                        <a:pt x="246" y="1750"/>
                        <a:pt x="1" y="2695"/>
                        <a:pt x="361" y="2796"/>
                      </a:cubicBezTo>
                      <a:lnTo>
                        <a:pt x="442" y="617"/>
                      </a:lnTo>
                      <a:cubicBezTo>
                        <a:pt x="442" y="617"/>
                        <a:pt x="37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2" name="Google Shape;8902;p37"/>
                <p:cNvSpPr/>
                <p:nvPr/>
              </p:nvSpPr>
              <p:spPr>
                <a:xfrm>
                  <a:off x="2342325" y="3742350"/>
                  <a:ext cx="11800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779" extrusionOk="0">
                      <a:moveTo>
                        <a:pt x="215" y="1"/>
                      </a:moveTo>
                      <a:cubicBezTo>
                        <a:pt x="72" y="1"/>
                        <a:pt x="0" y="700"/>
                        <a:pt x="0" y="700"/>
                      </a:cubicBezTo>
                      <a:lnTo>
                        <a:pt x="89" y="2778"/>
                      </a:lnTo>
                      <a:cubicBezTo>
                        <a:pt x="471" y="2630"/>
                        <a:pt x="201" y="1732"/>
                        <a:pt x="251" y="951"/>
                      </a:cubicBezTo>
                      <a:cubicBezTo>
                        <a:pt x="299" y="167"/>
                        <a:pt x="385" y="41"/>
                        <a:pt x="226" y="2"/>
                      </a:cubicBezTo>
                      <a:cubicBezTo>
                        <a:pt x="222" y="1"/>
                        <a:pt x="219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3" name="Google Shape;8903;p37"/>
                <p:cNvSpPr/>
                <p:nvPr/>
              </p:nvSpPr>
              <p:spPr>
                <a:xfrm>
                  <a:off x="2320750" y="3743925"/>
                  <a:ext cx="263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3474" extrusionOk="0">
                      <a:moveTo>
                        <a:pt x="1053" y="1"/>
                      </a:moveTo>
                      <a:lnTo>
                        <a:pt x="1" y="62"/>
                      </a:lnTo>
                      <a:lnTo>
                        <a:pt x="96" y="3474"/>
                      </a:lnTo>
                      <a:lnTo>
                        <a:pt x="950" y="3474"/>
                      </a:lnTo>
                      <a:lnTo>
                        <a:pt x="1053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4" name="Google Shape;8904;p37"/>
                <p:cNvSpPr/>
                <p:nvPr/>
              </p:nvSpPr>
              <p:spPr>
                <a:xfrm>
                  <a:off x="23209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1"/>
                      </a:moveTo>
                      <a:cubicBezTo>
                        <a:pt x="999" y="1351"/>
                        <a:pt x="787" y="2380"/>
                        <a:pt x="539" y="2400"/>
                      </a:cubicBezTo>
                      <a:cubicBezTo>
                        <a:pt x="536" y="2400"/>
                        <a:pt x="534" y="2400"/>
                        <a:pt x="531" y="2400"/>
                      </a:cubicBezTo>
                      <a:cubicBezTo>
                        <a:pt x="284" y="2400"/>
                        <a:pt x="87" y="1379"/>
                        <a:pt x="56" y="56"/>
                      </a:cubicBezTo>
                      <a:lnTo>
                        <a:pt x="1" y="59"/>
                      </a:lnTo>
                      <a:lnTo>
                        <a:pt x="62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5" name="Google Shape;8905;p37"/>
                <p:cNvSpPr/>
                <p:nvPr/>
              </p:nvSpPr>
              <p:spPr>
                <a:xfrm>
                  <a:off x="2326375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5" y="0"/>
                      </a:moveTo>
                      <a:cubicBezTo>
                        <a:pt x="565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9" y="1130"/>
                        <a:pt x="501" y="778"/>
                      </a:cubicBezTo>
                      <a:cubicBezTo>
                        <a:pt x="351" y="416"/>
                        <a:pt x="565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6" name="Google Shape;8906;p37"/>
                <p:cNvSpPr/>
                <p:nvPr/>
              </p:nvSpPr>
              <p:spPr>
                <a:xfrm>
                  <a:off x="232207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4" y="1"/>
                      </a:moveTo>
                      <a:cubicBezTo>
                        <a:pt x="304" y="1"/>
                        <a:pt x="254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4" y="2606"/>
                        <a:pt x="249" y="2607"/>
                        <a:pt x="254" y="2607"/>
                      </a:cubicBezTo>
                      <a:cubicBezTo>
                        <a:pt x="472" y="2607"/>
                        <a:pt x="284" y="1172"/>
                        <a:pt x="325" y="270"/>
                      </a:cubicBezTo>
                      <a:cubicBezTo>
                        <a:pt x="335" y="78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7" name="Google Shape;8907;p37"/>
                <p:cNvSpPr/>
                <p:nvPr/>
              </p:nvSpPr>
              <p:spPr>
                <a:xfrm>
                  <a:off x="2557000" y="3741350"/>
                  <a:ext cx="109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2796" extrusionOk="0">
                      <a:moveTo>
                        <a:pt x="244" y="1"/>
                      </a:moveTo>
                      <a:cubicBezTo>
                        <a:pt x="234" y="1"/>
                        <a:pt x="223" y="5"/>
                        <a:pt x="212" y="14"/>
                      </a:cubicBezTo>
                      <a:cubicBezTo>
                        <a:pt x="70" y="126"/>
                        <a:pt x="145" y="212"/>
                        <a:pt x="195" y="977"/>
                      </a:cubicBezTo>
                      <a:cubicBezTo>
                        <a:pt x="243" y="1750"/>
                        <a:pt x="0" y="2695"/>
                        <a:pt x="357" y="2796"/>
                      </a:cubicBezTo>
                      <a:lnTo>
                        <a:pt x="438" y="617"/>
                      </a:lnTo>
                      <a:cubicBezTo>
                        <a:pt x="438" y="617"/>
                        <a:pt x="369" y="1"/>
                        <a:pt x="24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8" name="Google Shape;8908;p37"/>
                <p:cNvSpPr/>
                <p:nvPr/>
              </p:nvSpPr>
              <p:spPr>
                <a:xfrm>
                  <a:off x="2584250" y="3742350"/>
                  <a:ext cx="11825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9" extrusionOk="0">
                      <a:moveTo>
                        <a:pt x="216" y="1"/>
                      </a:moveTo>
                      <a:cubicBezTo>
                        <a:pt x="73" y="1"/>
                        <a:pt x="1" y="700"/>
                        <a:pt x="1" y="700"/>
                      </a:cubicBezTo>
                      <a:lnTo>
                        <a:pt x="90" y="2778"/>
                      </a:lnTo>
                      <a:cubicBezTo>
                        <a:pt x="472" y="2630"/>
                        <a:pt x="202" y="1732"/>
                        <a:pt x="252" y="951"/>
                      </a:cubicBezTo>
                      <a:cubicBezTo>
                        <a:pt x="299" y="167"/>
                        <a:pt x="383" y="41"/>
                        <a:pt x="227" y="2"/>
                      </a:cubicBezTo>
                      <a:cubicBezTo>
                        <a:pt x="223" y="1"/>
                        <a:pt x="220" y="1"/>
                        <a:pt x="216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9" name="Google Shape;8909;p37"/>
                <p:cNvSpPr/>
                <p:nvPr/>
              </p:nvSpPr>
              <p:spPr>
                <a:xfrm>
                  <a:off x="2562625" y="3743925"/>
                  <a:ext cx="262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" h="3474" extrusionOk="0">
                      <a:moveTo>
                        <a:pt x="1050" y="1"/>
                      </a:moveTo>
                      <a:lnTo>
                        <a:pt x="1" y="62"/>
                      </a:lnTo>
                      <a:lnTo>
                        <a:pt x="90" y="3474"/>
                      </a:lnTo>
                      <a:lnTo>
                        <a:pt x="952" y="3474"/>
                      </a:lnTo>
                      <a:lnTo>
                        <a:pt x="105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0" name="Google Shape;8910;p37"/>
                <p:cNvSpPr/>
                <p:nvPr/>
              </p:nvSpPr>
              <p:spPr>
                <a:xfrm>
                  <a:off x="25627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4" y="1"/>
                      </a:moveTo>
                      <a:cubicBezTo>
                        <a:pt x="1002" y="1351"/>
                        <a:pt x="790" y="2380"/>
                        <a:pt x="542" y="2400"/>
                      </a:cubicBezTo>
                      <a:cubicBezTo>
                        <a:pt x="539" y="2400"/>
                        <a:pt x="537" y="2400"/>
                        <a:pt x="534" y="2400"/>
                      </a:cubicBezTo>
                      <a:cubicBezTo>
                        <a:pt x="287" y="2400"/>
                        <a:pt x="87" y="1379"/>
                        <a:pt x="57" y="56"/>
                      </a:cubicBezTo>
                      <a:lnTo>
                        <a:pt x="1" y="59"/>
                      </a:lnTo>
                      <a:lnTo>
                        <a:pt x="65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1" name="Google Shape;8911;p37"/>
                <p:cNvSpPr/>
                <p:nvPr/>
              </p:nvSpPr>
              <p:spPr>
                <a:xfrm>
                  <a:off x="2568250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3" y="0"/>
                      </a:moveTo>
                      <a:cubicBezTo>
                        <a:pt x="563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6" y="1130"/>
                        <a:pt x="501" y="778"/>
                      </a:cubicBezTo>
                      <a:cubicBezTo>
                        <a:pt x="351" y="416"/>
                        <a:pt x="563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2" name="Google Shape;8912;p37"/>
                <p:cNvSpPr/>
                <p:nvPr/>
              </p:nvSpPr>
              <p:spPr>
                <a:xfrm>
                  <a:off x="256402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0" y="1"/>
                      </a:moveTo>
                      <a:cubicBezTo>
                        <a:pt x="300" y="1"/>
                        <a:pt x="252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3" y="2606"/>
                        <a:pt x="249" y="2607"/>
                        <a:pt x="254" y="2607"/>
                      </a:cubicBezTo>
                      <a:cubicBezTo>
                        <a:pt x="472" y="2607"/>
                        <a:pt x="283" y="1172"/>
                        <a:pt x="324" y="270"/>
                      </a:cubicBezTo>
                      <a:cubicBezTo>
                        <a:pt x="333" y="78"/>
                        <a:pt x="32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3" name="Google Shape;8913;p37"/>
                <p:cNvSpPr/>
                <p:nvPr/>
              </p:nvSpPr>
              <p:spPr>
                <a:xfrm>
                  <a:off x="2102800" y="3814925"/>
                  <a:ext cx="618325" cy="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33" h="1654" extrusionOk="0">
                      <a:moveTo>
                        <a:pt x="1" y="1"/>
                      </a:moveTo>
                      <a:lnTo>
                        <a:pt x="1" y="1175"/>
                      </a:lnTo>
                      <a:cubicBezTo>
                        <a:pt x="3810" y="1497"/>
                        <a:pt x="7759" y="1653"/>
                        <a:pt x="11840" y="1653"/>
                      </a:cubicBezTo>
                      <a:cubicBezTo>
                        <a:pt x="16002" y="1653"/>
                        <a:pt x="20302" y="1491"/>
                        <a:pt x="24732" y="1175"/>
                      </a:cubicBezTo>
                      <a:lnTo>
                        <a:pt x="24732" y="1"/>
                      </a:lnTo>
                      <a:cubicBezTo>
                        <a:pt x="20552" y="343"/>
                        <a:pt x="16396" y="515"/>
                        <a:pt x="12266" y="515"/>
                      </a:cubicBezTo>
                      <a:cubicBezTo>
                        <a:pt x="8153" y="515"/>
                        <a:pt x="4064" y="344"/>
                        <a:pt x="1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4" name="Google Shape;8914;p37"/>
                <p:cNvSpPr/>
                <p:nvPr/>
              </p:nvSpPr>
              <p:spPr>
                <a:xfrm>
                  <a:off x="2095200" y="3810175"/>
                  <a:ext cx="635900" cy="2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36" h="804" extrusionOk="0">
                      <a:moveTo>
                        <a:pt x="1" y="1"/>
                      </a:moveTo>
                      <a:lnTo>
                        <a:pt x="1" y="291"/>
                      </a:lnTo>
                      <a:cubicBezTo>
                        <a:pt x="4181" y="634"/>
                        <a:pt x="8387" y="804"/>
                        <a:pt x="12618" y="804"/>
                      </a:cubicBezTo>
                      <a:cubicBezTo>
                        <a:pt x="16866" y="804"/>
                        <a:pt x="21139" y="632"/>
                        <a:pt x="25435" y="291"/>
                      </a:cubicBezTo>
                      <a:lnTo>
                        <a:pt x="25435" y="1"/>
                      </a:lnTo>
                      <a:cubicBezTo>
                        <a:pt x="21138" y="353"/>
                        <a:pt x="16864" y="530"/>
                        <a:pt x="12617" y="530"/>
                      </a:cubicBezTo>
                      <a:cubicBezTo>
                        <a:pt x="8386" y="530"/>
                        <a:pt x="4180" y="355"/>
                        <a:pt x="1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5" name="Google Shape;8915;p37"/>
                <p:cNvSpPr/>
                <p:nvPr/>
              </p:nvSpPr>
              <p:spPr>
                <a:xfrm>
                  <a:off x="2251650" y="3821700"/>
                  <a:ext cx="533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5" h="1424" extrusionOk="0">
                      <a:moveTo>
                        <a:pt x="0" y="0"/>
                      </a:moveTo>
                      <a:lnTo>
                        <a:pt x="0" y="1376"/>
                      </a:lnTo>
                      <a:lnTo>
                        <a:pt x="2134" y="1423"/>
                      </a:lnTo>
                      <a:lnTo>
                        <a:pt x="2134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6" name="Google Shape;8916;p37"/>
                <p:cNvSpPr/>
                <p:nvPr/>
              </p:nvSpPr>
              <p:spPr>
                <a:xfrm>
                  <a:off x="2474825" y="3823025"/>
                  <a:ext cx="53450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" h="1432" extrusionOk="0">
                      <a:moveTo>
                        <a:pt x="2138" y="0"/>
                      </a:moveTo>
                      <a:lnTo>
                        <a:pt x="1" y="59"/>
                      </a:lnTo>
                      <a:lnTo>
                        <a:pt x="1" y="1431"/>
                      </a:lnTo>
                      <a:lnTo>
                        <a:pt x="2138" y="1370"/>
                      </a:lnTo>
                      <a:lnTo>
                        <a:pt x="2138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7" name="Google Shape;8917;p37"/>
                <p:cNvSpPr/>
                <p:nvPr/>
              </p:nvSpPr>
              <p:spPr>
                <a:xfrm>
                  <a:off x="2373975" y="3935575"/>
                  <a:ext cx="55950" cy="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1380" extrusionOk="0">
                      <a:moveTo>
                        <a:pt x="1119" y="1"/>
                      </a:moveTo>
                      <a:cubicBezTo>
                        <a:pt x="503" y="1"/>
                        <a:pt x="1" y="207"/>
                        <a:pt x="1" y="461"/>
                      </a:cubicBezTo>
                      <a:cubicBezTo>
                        <a:pt x="1" y="715"/>
                        <a:pt x="907" y="1379"/>
                        <a:pt x="1119" y="1379"/>
                      </a:cubicBezTo>
                      <a:cubicBezTo>
                        <a:pt x="1331" y="1379"/>
                        <a:pt x="2238" y="715"/>
                        <a:pt x="2238" y="461"/>
                      </a:cubicBezTo>
                      <a:cubicBezTo>
                        <a:pt x="2238" y="207"/>
                        <a:pt x="1736" y="1"/>
                        <a:pt x="1119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8" name="Google Shape;8918;p37"/>
                <p:cNvSpPr/>
                <p:nvPr/>
              </p:nvSpPr>
              <p:spPr>
                <a:xfrm>
                  <a:off x="2282200" y="3924350"/>
                  <a:ext cx="238050" cy="2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2" h="1028" extrusionOk="0">
                      <a:moveTo>
                        <a:pt x="0" y="1"/>
                      </a:moveTo>
                      <a:cubicBezTo>
                        <a:pt x="388" y="358"/>
                        <a:pt x="2408" y="1027"/>
                        <a:pt x="4801" y="1027"/>
                      </a:cubicBezTo>
                      <a:cubicBezTo>
                        <a:pt x="7192" y="1027"/>
                        <a:pt x="9145" y="358"/>
                        <a:pt x="9522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9" name="Google Shape;8919;p37"/>
                <p:cNvSpPr/>
                <p:nvPr/>
              </p:nvSpPr>
              <p:spPr>
                <a:xfrm>
                  <a:off x="2430600" y="3924350"/>
                  <a:ext cx="89650" cy="2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6" h="981" extrusionOk="0">
                      <a:moveTo>
                        <a:pt x="124" y="1"/>
                      </a:moveTo>
                      <a:cubicBezTo>
                        <a:pt x="149" y="104"/>
                        <a:pt x="157" y="213"/>
                        <a:pt x="157" y="324"/>
                      </a:cubicBezTo>
                      <a:cubicBezTo>
                        <a:pt x="157" y="559"/>
                        <a:pt x="99" y="782"/>
                        <a:pt x="1" y="980"/>
                      </a:cubicBezTo>
                      <a:cubicBezTo>
                        <a:pt x="1856" y="815"/>
                        <a:pt x="3271" y="299"/>
                        <a:pt x="3586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0" name="Google Shape;8920;p37"/>
                <p:cNvSpPr/>
                <p:nvPr/>
              </p:nvSpPr>
              <p:spPr>
                <a:xfrm>
                  <a:off x="2282200" y="3924350"/>
                  <a:ext cx="734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897" extrusionOk="0">
                      <a:moveTo>
                        <a:pt x="0" y="1"/>
                      </a:moveTo>
                      <a:cubicBezTo>
                        <a:pt x="285" y="257"/>
                        <a:pt x="1423" y="684"/>
                        <a:pt x="2935" y="896"/>
                      </a:cubicBezTo>
                      <a:cubicBezTo>
                        <a:pt x="2860" y="718"/>
                        <a:pt x="2818" y="525"/>
                        <a:pt x="2818" y="324"/>
                      </a:cubicBezTo>
                      <a:cubicBezTo>
                        <a:pt x="2818" y="213"/>
                        <a:pt x="2832" y="104"/>
                        <a:pt x="2851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1" name="Google Shape;8921;p37"/>
                <p:cNvSpPr/>
                <p:nvPr/>
              </p:nvSpPr>
              <p:spPr>
                <a:xfrm>
                  <a:off x="2313100" y="3865900"/>
                  <a:ext cx="1312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1770" extrusionOk="0">
                      <a:moveTo>
                        <a:pt x="243" y="0"/>
                      </a:moveTo>
                      <a:cubicBezTo>
                        <a:pt x="83" y="0"/>
                        <a:pt x="0" y="422"/>
                        <a:pt x="0" y="422"/>
                      </a:cubicBezTo>
                      <a:lnTo>
                        <a:pt x="92" y="1770"/>
                      </a:lnTo>
                      <a:cubicBezTo>
                        <a:pt x="525" y="1692"/>
                        <a:pt x="229" y="1111"/>
                        <a:pt x="290" y="615"/>
                      </a:cubicBezTo>
                      <a:cubicBezTo>
                        <a:pt x="352" y="121"/>
                        <a:pt x="444" y="51"/>
                        <a:pt x="268" y="4"/>
                      </a:cubicBezTo>
                      <a:cubicBezTo>
                        <a:pt x="259" y="1"/>
                        <a:pt x="25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2" name="Google Shape;8922;p37"/>
                <p:cNvSpPr/>
                <p:nvPr/>
              </p:nvSpPr>
              <p:spPr>
                <a:xfrm>
                  <a:off x="2283025" y="3870775"/>
                  <a:ext cx="118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1617" extrusionOk="0">
                      <a:moveTo>
                        <a:pt x="253" y="1"/>
                      </a:moveTo>
                      <a:cubicBezTo>
                        <a:pt x="245" y="1"/>
                        <a:pt x="237" y="2"/>
                        <a:pt x="229" y="4"/>
                      </a:cubicBezTo>
                      <a:cubicBezTo>
                        <a:pt x="73" y="51"/>
                        <a:pt x="154" y="110"/>
                        <a:pt x="210" y="562"/>
                      </a:cubicBezTo>
                      <a:cubicBezTo>
                        <a:pt x="263" y="1017"/>
                        <a:pt x="1" y="1547"/>
                        <a:pt x="386" y="1617"/>
                      </a:cubicBezTo>
                      <a:lnTo>
                        <a:pt x="472" y="386"/>
                      </a:lnTo>
                      <a:cubicBezTo>
                        <a:pt x="472" y="386"/>
                        <a:pt x="397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3" name="Google Shape;8923;p37"/>
                <p:cNvSpPr/>
                <p:nvPr/>
              </p:nvSpPr>
              <p:spPr>
                <a:xfrm>
                  <a:off x="2289875" y="3868425"/>
                  <a:ext cx="294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2155" extrusionOk="0">
                      <a:moveTo>
                        <a:pt x="1177" y="0"/>
                      </a:moveTo>
                      <a:lnTo>
                        <a:pt x="0" y="132"/>
                      </a:lnTo>
                      <a:lnTo>
                        <a:pt x="117" y="2154"/>
                      </a:lnTo>
                      <a:lnTo>
                        <a:pt x="1069" y="2154"/>
                      </a:lnTo>
                      <a:lnTo>
                        <a:pt x="1177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4" name="Google Shape;8924;p37"/>
                <p:cNvSpPr/>
                <p:nvPr/>
              </p:nvSpPr>
              <p:spPr>
                <a:xfrm>
                  <a:off x="2289925" y="3868425"/>
                  <a:ext cx="294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2155" extrusionOk="0">
                      <a:moveTo>
                        <a:pt x="1175" y="0"/>
                      </a:moveTo>
                      <a:lnTo>
                        <a:pt x="1106" y="9"/>
                      </a:lnTo>
                      <a:cubicBezTo>
                        <a:pt x="1069" y="857"/>
                        <a:pt x="838" y="1507"/>
                        <a:pt x="550" y="1507"/>
                      </a:cubicBezTo>
                      <a:cubicBezTo>
                        <a:pt x="283" y="1507"/>
                        <a:pt x="57" y="915"/>
                        <a:pt x="4" y="132"/>
                      </a:cubicBezTo>
                      <a:lnTo>
                        <a:pt x="1" y="132"/>
                      </a:lnTo>
                      <a:lnTo>
                        <a:pt x="57" y="2154"/>
                      </a:lnTo>
                      <a:lnTo>
                        <a:pt x="1103" y="2154"/>
                      </a:lnTo>
                      <a:lnTo>
                        <a:pt x="1175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5" name="Google Shape;8925;p37"/>
                <p:cNvSpPr/>
                <p:nvPr/>
              </p:nvSpPr>
              <p:spPr>
                <a:xfrm>
                  <a:off x="2289575" y="3818425"/>
                  <a:ext cx="23775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" h="1960" extrusionOk="0">
                      <a:moveTo>
                        <a:pt x="327" y="0"/>
                      </a:moveTo>
                      <a:cubicBezTo>
                        <a:pt x="327" y="0"/>
                        <a:pt x="562" y="452"/>
                        <a:pt x="397" y="854"/>
                      </a:cubicBezTo>
                      <a:cubicBezTo>
                        <a:pt x="238" y="1242"/>
                        <a:pt x="1" y="1872"/>
                        <a:pt x="495" y="1956"/>
                      </a:cubicBezTo>
                      <a:cubicBezTo>
                        <a:pt x="511" y="1958"/>
                        <a:pt x="527" y="1960"/>
                        <a:pt x="542" y="1960"/>
                      </a:cubicBezTo>
                      <a:cubicBezTo>
                        <a:pt x="789" y="1960"/>
                        <a:pt x="951" y="1630"/>
                        <a:pt x="880" y="1158"/>
                      </a:cubicBezTo>
                      <a:cubicBezTo>
                        <a:pt x="743" y="254"/>
                        <a:pt x="327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6" name="Google Shape;8926;p37"/>
                <p:cNvSpPr/>
                <p:nvPr/>
              </p:nvSpPr>
              <p:spPr>
                <a:xfrm>
                  <a:off x="2304100" y="3875100"/>
                  <a:ext cx="134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596" extrusionOk="0">
                      <a:moveTo>
                        <a:pt x="167" y="1"/>
                      </a:moveTo>
                      <a:cubicBezTo>
                        <a:pt x="157" y="1"/>
                        <a:pt x="153" y="48"/>
                        <a:pt x="162" y="166"/>
                      </a:cubicBezTo>
                      <a:cubicBezTo>
                        <a:pt x="211" y="718"/>
                        <a:pt x="0" y="1596"/>
                        <a:pt x="243" y="1596"/>
                      </a:cubicBezTo>
                      <a:cubicBezTo>
                        <a:pt x="249" y="1596"/>
                        <a:pt x="256" y="1595"/>
                        <a:pt x="262" y="1594"/>
                      </a:cubicBezTo>
                      <a:cubicBezTo>
                        <a:pt x="539" y="1544"/>
                        <a:pt x="243" y="774"/>
                        <a:pt x="243" y="456"/>
                      </a:cubicBezTo>
                      <a:cubicBezTo>
                        <a:pt x="245" y="236"/>
                        <a:pt x="191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7" name="Google Shape;8927;p37"/>
                <p:cNvSpPr/>
                <p:nvPr/>
              </p:nvSpPr>
              <p:spPr>
                <a:xfrm>
                  <a:off x="2472375" y="3865900"/>
                  <a:ext cx="1197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1770" extrusionOk="0">
                      <a:moveTo>
                        <a:pt x="258" y="0"/>
                      </a:moveTo>
                      <a:cubicBezTo>
                        <a:pt x="251" y="0"/>
                        <a:pt x="243" y="1"/>
                        <a:pt x="235" y="4"/>
                      </a:cubicBezTo>
                      <a:cubicBezTo>
                        <a:pt x="74" y="51"/>
                        <a:pt x="157" y="121"/>
                        <a:pt x="213" y="615"/>
                      </a:cubicBezTo>
                      <a:cubicBezTo>
                        <a:pt x="269" y="1111"/>
                        <a:pt x="1" y="1692"/>
                        <a:pt x="392" y="1770"/>
                      </a:cubicBezTo>
                      <a:lnTo>
                        <a:pt x="478" y="422"/>
                      </a:lnTo>
                      <a:cubicBezTo>
                        <a:pt x="478" y="422"/>
                        <a:pt x="402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8" name="Google Shape;8928;p37"/>
                <p:cNvSpPr/>
                <p:nvPr/>
              </p:nvSpPr>
              <p:spPr>
                <a:xfrm>
                  <a:off x="2500850" y="3870775"/>
                  <a:ext cx="106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1617" extrusionOk="0">
                      <a:moveTo>
                        <a:pt x="194" y="1"/>
                      </a:moveTo>
                      <a:cubicBezTo>
                        <a:pt x="66" y="1"/>
                        <a:pt x="0" y="386"/>
                        <a:pt x="0" y="386"/>
                      </a:cubicBezTo>
                      <a:lnTo>
                        <a:pt x="76" y="1617"/>
                      </a:lnTo>
                      <a:cubicBezTo>
                        <a:pt x="424" y="1547"/>
                        <a:pt x="184" y="1017"/>
                        <a:pt x="232" y="562"/>
                      </a:cubicBezTo>
                      <a:cubicBezTo>
                        <a:pt x="282" y="110"/>
                        <a:pt x="357" y="51"/>
                        <a:pt x="215" y="4"/>
                      </a:cubicBezTo>
                      <a:cubicBezTo>
                        <a:pt x="208" y="2"/>
                        <a:pt x="201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9" name="Google Shape;8929;p37"/>
                <p:cNvSpPr/>
                <p:nvPr/>
              </p:nvSpPr>
              <p:spPr>
                <a:xfrm>
                  <a:off x="2478600" y="3868425"/>
                  <a:ext cx="266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6" h="2155" extrusionOk="0">
                      <a:moveTo>
                        <a:pt x="0" y="0"/>
                      </a:moveTo>
                      <a:lnTo>
                        <a:pt x="101" y="2154"/>
                      </a:lnTo>
                      <a:lnTo>
                        <a:pt x="960" y="2154"/>
                      </a:lnTo>
                      <a:lnTo>
                        <a:pt x="1066" y="1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0" name="Google Shape;8930;p37"/>
                <p:cNvSpPr/>
                <p:nvPr/>
              </p:nvSpPr>
              <p:spPr>
                <a:xfrm>
                  <a:off x="2478600" y="3868425"/>
                  <a:ext cx="2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2155" extrusionOk="0">
                      <a:moveTo>
                        <a:pt x="0" y="0"/>
                      </a:moveTo>
                      <a:lnTo>
                        <a:pt x="64" y="2154"/>
                      </a:lnTo>
                      <a:lnTo>
                        <a:pt x="1013" y="2154"/>
                      </a:lnTo>
                      <a:lnTo>
                        <a:pt x="1063" y="132"/>
                      </a:lnTo>
                      <a:lnTo>
                        <a:pt x="1060" y="132"/>
                      </a:lnTo>
                      <a:cubicBezTo>
                        <a:pt x="1016" y="915"/>
                        <a:pt x="809" y="1507"/>
                        <a:pt x="564" y="1507"/>
                      </a:cubicBezTo>
                      <a:cubicBezTo>
                        <a:pt x="307" y="1507"/>
                        <a:pt x="95" y="857"/>
                        <a:pt x="62" y="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1" name="Google Shape;8931;p37"/>
                <p:cNvSpPr/>
                <p:nvPr/>
              </p:nvSpPr>
              <p:spPr>
                <a:xfrm>
                  <a:off x="2483925" y="3818425"/>
                  <a:ext cx="21550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960" extrusionOk="0">
                      <a:moveTo>
                        <a:pt x="566" y="0"/>
                      </a:moveTo>
                      <a:cubicBezTo>
                        <a:pt x="566" y="0"/>
                        <a:pt x="192" y="254"/>
                        <a:pt x="66" y="1158"/>
                      </a:cubicBezTo>
                      <a:cubicBezTo>
                        <a:pt x="1" y="1630"/>
                        <a:pt x="150" y="1960"/>
                        <a:pt x="372" y="1960"/>
                      </a:cubicBezTo>
                      <a:cubicBezTo>
                        <a:pt x="386" y="1960"/>
                        <a:pt x="400" y="1958"/>
                        <a:pt x="415" y="1956"/>
                      </a:cubicBezTo>
                      <a:cubicBezTo>
                        <a:pt x="861" y="1872"/>
                        <a:pt x="649" y="1242"/>
                        <a:pt x="501" y="854"/>
                      </a:cubicBezTo>
                      <a:cubicBezTo>
                        <a:pt x="351" y="452"/>
                        <a:pt x="566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2" name="Google Shape;8932;p37"/>
                <p:cNvSpPr/>
                <p:nvPr/>
              </p:nvSpPr>
              <p:spPr>
                <a:xfrm>
                  <a:off x="2480000" y="3875100"/>
                  <a:ext cx="1232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1596" extrusionOk="0">
                      <a:moveTo>
                        <a:pt x="342" y="1"/>
                      </a:moveTo>
                      <a:cubicBezTo>
                        <a:pt x="321" y="1"/>
                        <a:pt x="270" y="236"/>
                        <a:pt x="268" y="456"/>
                      </a:cubicBezTo>
                      <a:cubicBezTo>
                        <a:pt x="268" y="774"/>
                        <a:pt x="0" y="1544"/>
                        <a:pt x="251" y="1594"/>
                      </a:cubicBezTo>
                      <a:cubicBezTo>
                        <a:pt x="257" y="1595"/>
                        <a:pt x="264" y="1596"/>
                        <a:pt x="269" y="1596"/>
                      </a:cubicBezTo>
                      <a:cubicBezTo>
                        <a:pt x="492" y="1596"/>
                        <a:pt x="300" y="718"/>
                        <a:pt x="346" y="166"/>
                      </a:cubicBezTo>
                      <a:cubicBezTo>
                        <a:pt x="356" y="48"/>
                        <a:pt x="352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3" name="Google Shape;8933;p37"/>
                <p:cNvSpPr/>
                <p:nvPr/>
              </p:nvSpPr>
              <p:spPr>
                <a:xfrm>
                  <a:off x="2370275" y="3832800"/>
                  <a:ext cx="11050" cy="6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8" extrusionOk="0">
                      <a:moveTo>
                        <a:pt x="247" y="1"/>
                      </a:moveTo>
                      <a:cubicBezTo>
                        <a:pt x="237" y="1"/>
                        <a:pt x="226" y="5"/>
                        <a:pt x="216" y="14"/>
                      </a:cubicBezTo>
                      <a:cubicBezTo>
                        <a:pt x="70" y="125"/>
                        <a:pt x="149" y="212"/>
                        <a:pt x="196" y="976"/>
                      </a:cubicBezTo>
                      <a:cubicBezTo>
                        <a:pt x="246" y="1752"/>
                        <a:pt x="1" y="2695"/>
                        <a:pt x="361" y="2798"/>
                      </a:cubicBezTo>
                      <a:lnTo>
                        <a:pt x="442" y="616"/>
                      </a:lnTo>
                      <a:cubicBezTo>
                        <a:pt x="442" y="616"/>
                        <a:pt x="372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4" name="Google Shape;8934;p37"/>
                <p:cNvSpPr/>
                <p:nvPr/>
              </p:nvSpPr>
              <p:spPr>
                <a:xfrm>
                  <a:off x="2397475" y="3833800"/>
                  <a:ext cx="11825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8" extrusionOk="0">
                      <a:moveTo>
                        <a:pt x="220" y="1"/>
                      </a:moveTo>
                      <a:cubicBezTo>
                        <a:pt x="75" y="1"/>
                        <a:pt x="1" y="699"/>
                        <a:pt x="1" y="699"/>
                      </a:cubicBezTo>
                      <a:lnTo>
                        <a:pt x="93" y="2778"/>
                      </a:lnTo>
                      <a:cubicBezTo>
                        <a:pt x="472" y="2632"/>
                        <a:pt x="204" y="1731"/>
                        <a:pt x="252" y="950"/>
                      </a:cubicBezTo>
                      <a:cubicBezTo>
                        <a:pt x="302" y="166"/>
                        <a:pt x="386" y="41"/>
                        <a:pt x="230" y="2"/>
                      </a:cubicBezTo>
                      <a:cubicBezTo>
                        <a:pt x="226" y="1"/>
                        <a:pt x="223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5" name="Google Shape;8935;p37"/>
                <p:cNvSpPr/>
                <p:nvPr/>
              </p:nvSpPr>
              <p:spPr>
                <a:xfrm>
                  <a:off x="2375925" y="3835425"/>
                  <a:ext cx="26175" cy="8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5" extrusionOk="0">
                      <a:moveTo>
                        <a:pt x="1047" y="1"/>
                      </a:moveTo>
                      <a:lnTo>
                        <a:pt x="1" y="57"/>
                      </a:lnTo>
                      <a:lnTo>
                        <a:pt x="93" y="3474"/>
                      </a:lnTo>
                      <a:lnTo>
                        <a:pt x="952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6" name="Google Shape;8936;p37"/>
                <p:cNvSpPr/>
                <p:nvPr/>
              </p:nvSpPr>
              <p:spPr>
                <a:xfrm>
                  <a:off x="2376000" y="383537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0"/>
                      </a:moveTo>
                      <a:cubicBezTo>
                        <a:pt x="999" y="1350"/>
                        <a:pt x="787" y="2380"/>
                        <a:pt x="539" y="2402"/>
                      </a:cubicBezTo>
                      <a:cubicBezTo>
                        <a:pt x="537" y="2402"/>
                        <a:pt x="534" y="2402"/>
                        <a:pt x="532" y="2402"/>
                      </a:cubicBezTo>
                      <a:cubicBezTo>
                        <a:pt x="284" y="2402"/>
                        <a:pt x="87" y="1380"/>
                        <a:pt x="56" y="59"/>
                      </a:cubicBezTo>
                      <a:lnTo>
                        <a:pt x="0" y="61"/>
                      </a:lnTo>
                      <a:lnTo>
                        <a:pt x="62" y="3473"/>
                      </a:lnTo>
                      <a:lnTo>
                        <a:pt x="1008" y="3473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7" name="Google Shape;8937;p37"/>
                <p:cNvSpPr/>
                <p:nvPr/>
              </p:nvSpPr>
              <p:spPr>
                <a:xfrm>
                  <a:off x="2381475" y="3791700"/>
                  <a:ext cx="21550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5" extrusionOk="0">
                      <a:moveTo>
                        <a:pt x="565" y="1"/>
                      </a:moveTo>
                      <a:lnTo>
                        <a:pt x="565" y="1"/>
                      </a:lnTo>
                      <a:cubicBezTo>
                        <a:pt x="565" y="1"/>
                        <a:pt x="192" y="232"/>
                        <a:pt x="66" y="1055"/>
                      </a:cubicBezTo>
                      <a:cubicBezTo>
                        <a:pt x="1" y="1485"/>
                        <a:pt x="152" y="1784"/>
                        <a:pt x="371" y="1784"/>
                      </a:cubicBezTo>
                      <a:cubicBezTo>
                        <a:pt x="386" y="1784"/>
                        <a:pt x="400" y="1783"/>
                        <a:pt x="415" y="1781"/>
                      </a:cubicBezTo>
                      <a:cubicBezTo>
                        <a:pt x="861" y="1702"/>
                        <a:pt x="649" y="1131"/>
                        <a:pt x="501" y="779"/>
                      </a:cubicBezTo>
                      <a:cubicBezTo>
                        <a:pt x="353" y="416"/>
                        <a:pt x="565" y="1"/>
                        <a:pt x="565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8" name="Google Shape;8938;p37"/>
                <p:cNvSpPr/>
                <p:nvPr/>
              </p:nvSpPr>
              <p:spPr>
                <a:xfrm>
                  <a:off x="2377175" y="3845150"/>
                  <a:ext cx="1187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05" extrusionOk="0">
                      <a:moveTo>
                        <a:pt x="324" y="1"/>
                      </a:moveTo>
                      <a:cubicBezTo>
                        <a:pt x="304" y="1"/>
                        <a:pt x="254" y="395"/>
                        <a:pt x="252" y="747"/>
                      </a:cubicBezTo>
                      <a:cubicBezTo>
                        <a:pt x="255" y="1263"/>
                        <a:pt x="1" y="2533"/>
                        <a:pt x="238" y="2602"/>
                      </a:cubicBezTo>
                      <a:cubicBezTo>
                        <a:pt x="244" y="2604"/>
                        <a:pt x="249" y="2605"/>
                        <a:pt x="254" y="2605"/>
                      </a:cubicBezTo>
                      <a:cubicBezTo>
                        <a:pt x="475" y="2605"/>
                        <a:pt x="284" y="1170"/>
                        <a:pt x="325" y="267"/>
                      </a:cubicBezTo>
                      <a:cubicBezTo>
                        <a:pt x="335" y="77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9" name="Google Shape;8939;p37"/>
                <p:cNvSpPr/>
                <p:nvPr/>
              </p:nvSpPr>
              <p:spPr>
                <a:xfrm>
                  <a:off x="2273900" y="3920525"/>
                  <a:ext cx="252575" cy="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3" h="327" extrusionOk="0">
                      <a:moveTo>
                        <a:pt x="162" y="0"/>
                      </a:moveTo>
                      <a:cubicBezTo>
                        <a:pt x="73" y="0"/>
                        <a:pt x="0" y="73"/>
                        <a:pt x="0" y="162"/>
                      </a:cubicBezTo>
                      <a:cubicBezTo>
                        <a:pt x="0" y="254"/>
                        <a:pt x="73" y="327"/>
                        <a:pt x="162" y="327"/>
                      </a:cubicBezTo>
                      <a:lnTo>
                        <a:pt x="9937" y="327"/>
                      </a:lnTo>
                      <a:cubicBezTo>
                        <a:pt x="10030" y="327"/>
                        <a:pt x="10102" y="254"/>
                        <a:pt x="10102" y="162"/>
                      </a:cubicBezTo>
                      <a:cubicBezTo>
                        <a:pt x="10102" y="73"/>
                        <a:pt x="10030" y="0"/>
                        <a:pt x="9937" y="0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0" name="Google Shape;8940;p37"/>
                <p:cNvSpPr/>
                <p:nvPr/>
              </p:nvSpPr>
              <p:spPr>
                <a:xfrm>
                  <a:off x="2098975" y="3811850"/>
                  <a:ext cx="2632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1586" extrusionOk="0">
                      <a:moveTo>
                        <a:pt x="0" y="1"/>
                      </a:moveTo>
                      <a:lnTo>
                        <a:pt x="0" y="1516"/>
                      </a:lnTo>
                      <a:lnTo>
                        <a:pt x="1052" y="1585"/>
                      </a:lnTo>
                      <a:lnTo>
                        <a:pt x="1052" y="6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1" name="Google Shape;8941;p37"/>
                <p:cNvSpPr/>
                <p:nvPr/>
              </p:nvSpPr>
              <p:spPr>
                <a:xfrm>
                  <a:off x="2698300" y="3811850"/>
                  <a:ext cx="2617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1586" extrusionOk="0">
                      <a:moveTo>
                        <a:pt x="1046" y="1"/>
                      </a:moveTo>
                      <a:lnTo>
                        <a:pt x="0" y="68"/>
                      </a:lnTo>
                      <a:lnTo>
                        <a:pt x="0" y="1585"/>
                      </a:lnTo>
                      <a:lnTo>
                        <a:pt x="1046" y="1516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2" name="Google Shape;8942;p37"/>
                <p:cNvSpPr/>
                <p:nvPr/>
              </p:nvSpPr>
              <p:spPr>
                <a:xfrm flipH="1">
                  <a:off x="2403334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3" name="Google Shape;8943;p37"/>
                <p:cNvSpPr/>
                <p:nvPr/>
              </p:nvSpPr>
              <p:spPr>
                <a:xfrm rot="1291198">
                  <a:off x="1956763" y="4580602"/>
                  <a:ext cx="21850" cy="74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944" name="Google Shape;8944;p3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5" name="Google Shape;8945;p3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6" name="Google Shape;8946;p3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7" name="Google Shape;8947;p3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8" name="Google Shape;8948;p3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949" name="Google Shape;8949;p3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950" name="Google Shape;8950;p3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1" name="Google Shape;8951;p3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2" name="Google Shape;8952;p3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3" name="Google Shape;8953;p3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4" name="Google Shape;8954;p3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5" name="Google Shape;8955;p3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6" name="Google Shape;8956;p3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7" name="Google Shape;8957;p3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8" name="Google Shape;8958;p3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9" name="Google Shape;8959;p3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0" name="Google Shape;8960;p3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1" name="Google Shape;8961;p3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2" name="Google Shape;8962;p3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3" name="Google Shape;8963;p3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4" name="Google Shape;8964;p3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5" name="Google Shape;8965;p3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6" name="Google Shape;8966;p3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7" name="Google Shape;8967;p3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8" name="Google Shape;8968;p3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9" name="Google Shape;8969;p3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0" name="Google Shape;8970;p3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1" name="Google Shape;8971;p3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2" name="Google Shape;8972;p3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3" name="Google Shape;8973;p3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4" name="Google Shape;8974;p3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5" name="Google Shape;8975;p3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6" name="Google Shape;8976;p3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7" name="Google Shape;8977;p3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8" name="Google Shape;8978;p3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9" name="Google Shape;8979;p3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0" name="Google Shape;8980;p3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1" name="Google Shape;8981;p3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2" name="Google Shape;8982;p3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3" name="Google Shape;8983;p3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984" name="Google Shape;8984;p3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985" name="Google Shape;8985;p3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986" name="Google Shape;8986;p3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7" name="Google Shape;8987;p3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8" name="Google Shape;8988;p3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9" name="Google Shape;8989;p3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0" name="Google Shape;8990;p3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1" name="Google Shape;8991;p3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2" name="Google Shape;8992;p3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3" name="Google Shape;8993;p3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4" name="Google Shape;8994;p3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5" name="Google Shape;8995;p3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6" name="Google Shape;8996;p3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7" name="Google Shape;8997;p3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8" name="Google Shape;8998;p3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9" name="Google Shape;8999;p3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0" name="Google Shape;9000;p3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1" name="Google Shape;9001;p3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2" name="Google Shape;9002;p3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3" name="Google Shape;9003;p3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4" name="Google Shape;9004;p3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5" name="Google Shape;9005;p3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6" name="Google Shape;9006;p3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7" name="Google Shape;9007;p3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8" name="Google Shape;9008;p3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9" name="Google Shape;9009;p3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0" name="Google Shape;9010;p3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1" name="Google Shape;9011;p3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2" name="Google Shape;9012;p3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3" name="Google Shape;9013;p3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4" name="Google Shape;9014;p3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5" name="Google Shape;9015;p3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6" name="Google Shape;9016;p3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7" name="Google Shape;9017;p3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8" name="Google Shape;9018;p3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9" name="Google Shape;9019;p3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0" name="Google Shape;9020;p3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1" name="Google Shape;9021;p3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2" name="Google Shape;9022;p3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3" name="Google Shape;9023;p3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4" name="Google Shape;9024;p3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5" name="Google Shape;9025;p3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6" name="Google Shape;9026;p3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7" name="Google Shape;9027;p3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8" name="Google Shape;9028;p3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9" name="Google Shape;9029;p3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0" name="Google Shape;9030;p3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1" name="Google Shape;9031;p3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2" name="Google Shape;9032;p3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3" name="Google Shape;9033;p3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4" name="Google Shape;9034;p3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5" name="Google Shape;9035;p3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6" name="Google Shape;9036;p3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7" name="Google Shape;9037;p3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8" name="Google Shape;9038;p3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9" name="Google Shape;9039;p3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0" name="Google Shape;9040;p3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1" name="Google Shape;9041;p3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2" name="Google Shape;9042;p3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3" name="Google Shape;9043;p3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4" name="Google Shape;9044;p3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045" name="Google Shape;9045;p3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9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47" name="Google Shape;9047;p3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9048" name="Google Shape;9048;p38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9049" name="Google Shape;9049;p3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0" name="Google Shape;9050;p3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1" name="Google Shape;9051;p3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2" name="Google Shape;9052;p38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3" name="Google Shape;9053;p3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4" name="Google Shape;9054;p3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5" name="Google Shape;9055;p38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6" name="Google Shape;9056;p38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7" name="Google Shape;9057;p3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8" name="Google Shape;9058;p3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9" name="Google Shape;9059;p3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0" name="Google Shape;9060;p3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1" name="Google Shape;9061;p38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2" name="Google Shape;9062;p38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3" name="Google Shape;9063;p38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4" name="Google Shape;9064;p3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5" name="Google Shape;9065;p3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6" name="Google Shape;9066;p3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7" name="Google Shape;9067;p3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8" name="Google Shape;9068;p38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9" name="Google Shape;9069;p38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0" name="Google Shape;9070;p3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1" name="Google Shape;9071;p38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2" name="Google Shape;9072;p3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3" name="Google Shape;9073;p38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4" name="Google Shape;9074;p38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5" name="Google Shape;9075;p3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6" name="Google Shape;9076;p3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7" name="Google Shape;9077;p3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8" name="Google Shape;9078;p3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9" name="Google Shape;9079;p3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0" name="Google Shape;9080;p38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1" name="Google Shape;9081;p3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2" name="Google Shape;9082;p3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3" name="Google Shape;9083;p3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4" name="Google Shape;9084;p3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5" name="Google Shape;9085;p38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6" name="Google Shape;9086;p3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7" name="Google Shape;9087;p38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8" name="Google Shape;9088;p3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9" name="Google Shape;9089;p38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0" name="Google Shape;9090;p38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1" name="Google Shape;9091;p3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2" name="Google Shape;9092;p3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3" name="Google Shape;9093;p3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4" name="Google Shape;9094;p3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5" name="Google Shape;9095;p3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6" name="Google Shape;9096;p38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7" name="Google Shape;9097;p38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8" name="Google Shape;9098;p38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9" name="Google Shape;9099;p3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0" name="Google Shape;9100;p38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1" name="Google Shape;9101;p38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2" name="Google Shape;9102;p3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3" name="Google Shape;9103;p38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4" name="Google Shape;9104;p3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5" name="Google Shape;9105;p3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6" name="Google Shape;9106;p3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7" name="Google Shape;9107;p38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8" name="Google Shape;9108;p3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9" name="Google Shape;9109;p3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0" name="Google Shape;9110;p3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1" name="Google Shape;9111;p38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2" name="Google Shape;9112;p38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3" name="Google Shape;9113;p3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4" name="Google Shape;9114;p3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5" name="Google Shape;9115;p3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6" name="Google Shape;9116;p3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7" name="Google Shape;9117;p38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8" name="Google Shape;9118;p3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9" name="Google Shape;9119;p3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0" name="Google Shape;9120;p3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1" name="Google Shape;9121;p3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2" name="Google Shape;9122;p3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3" name="Google Shape;9123;p38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4" name="Google Shape;9124;p38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5" name="Google Shape;9125;p3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6" name="Google Shape;9126;p3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7" name="Google Shape;9127;p3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8" name="Google Shape;9128;p3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9" name="Google Shape;9129;p3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0" name="Google Shape;9130;p38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1" name="Google Shape;9131;p38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2" name="Google Shape;9132;p3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3" name="Google Shape;9133;p3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4" name="Google Shape;9134;p3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5" name="Google Shape;9135;p3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6" name="Google Shape;9136;p3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7" name="Google Shape;9137;p3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8" name="Google Shape;9138;p3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9" name="Google Shape;9139;p3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0" name="Google Shape;9140;p3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1" name="Google Shape;9141;p3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2" name="Google Shape;9142;p3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3" name="Google Shape;9143;p38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4" name="Google Shape;9144;p3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145" name="Google Shape;9145;p38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9146" name="Google Shape;9146;p38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7" name="Google Shape;9147;p38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8" name="Google Shape;9148;p38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9" name="Google Shape;9149;p38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0" name="Google Shape;9150;p38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1" name="Google Shape;9151;p38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2" name="Google Shape;9152;p38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153" name="Google Shape;9153;p38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9154" name="Google Shape;9154;p38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5" name="Google Shape;9155;p38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6" name="Google Shape;9156;p38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7" name="Google Shape;9157;p38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8" name="Google Shape;9158;p38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9" name="Google Shape;9159;p38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60" name="Google Shape;9160;p38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61" name="Google Shape;9161;p38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9162" name="Google Shape;9162;p38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3" name="Google Shape;9163;p38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4" name="Google Shape;9164;p38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5" name="Google Shape;9165;p38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6" name="Google Shape;9166;p38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7" name="Google Shape;9167;p38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8" name="Google Shape;9168;p38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9" name="Google Shape;9169;p38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0" name="Google Shape;9170;p38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1" name="Google Shape;9171;p38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2" name="Google Shape;9172;p38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3" name="Google Shape;9173;p38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4" name="Google Shape;9174;p38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5" name="Google Shape;9175;p38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6" name="Google Shape;9176;p38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7" name="Google Shape;9177;p38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8" name="Google Shape;9178;p3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9" name="Google Shape;9179;p3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0" name="Google Shape;9180;p3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1" name="Google Shape;9181;p38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2" name="Google Shape;9182;p38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3" name="Google Shape;9183;p38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4" name="Google Shape;9184;p38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5" name="Google Shape;9185;p38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6" name="Google Shape;9186;p38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7" name="Google Shape;9187;p38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8" name="Google Shape;9188;p38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9" name="Google Shape;9189;p38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0" name="Google Shape;9190;p38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1" name="Google Shape;9191;p38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2" name="Google Shape;9192;p38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3" name="Google Shape;9193;p38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4" name="Google Shape;9194;p38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5" name="Google Shape;9195;p38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6" name="Google Shape;9196;p38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7" name="Google Shape;9197;p38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8" name="Google Shape;9198;p38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9" name="Google Shape;9199;p38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0" name="Google Shape;9200;p38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1" name="Google Shape;9201;p38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2" name="Google Shape;9202;p38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3" name="Google Shape;9203;p38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204" name="Google Shape;9204;p38"/>
              <p:cNvGrpSpPr/>
              <p:nvPr/>
            </p:nvGrpSpPr>
            <p:grpSpPr>
              <a:xfrm>
                <a:off x="710306" y="2471362"/>
                <a:ext cx="736352" cy="1975558"/>
                <a:chOff x="4019950" y="2646300"/>
                <a:chExt cx="231550" cy="621225"/>
              </a:xfrm>
            </p:grpSpPr>
            <p:sp>
              <p:nvSpPr>
                <p:cNvPr id="9205" name="Google Shape;9205;p38"/>
                <p:cNvSpPr/>
                <p:nvPr/>
              </p:nvSpPr>
              <p:spPr>
                <a:xfrm>
                  <a:off x="40722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2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3" y="2216"/>
                      </a:lnTo>
                      <a:lnTo>
                        <a:pt x="633" y="316"/>
                      </a:lnTo>
                      <a:cubicBezTo>
                        <a:pt x="633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6" name="Google Shape;9206;p38"/>
                <p:cNvSpPr/>
                <p:nvPr/>
              </p:nvSpPr>
              <p:spPr>
                <a:xfrm>
                  <a:off x="4078950" y="2646300"/>
                  <a:ext cx="9175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1828" extrusionOk="0">
                      <a:moveTo>
                        <a:pt x="51" y="0"/>
                      </a:moveTo>
                      <a:cubicBezTo>
                        <a:pt x="40" y="0"/>
                        <a:pt x="29" y="3"/>
                        <a:pt x="18" y="3"/>
                      </a:cubicBezTo>
                      <a:cubicBezTo>
                        <a:pt x="9" y="156"/>
                        <a:pt x="1" y="326"/>
                        <a:pt x="1" y="505"/>
                      </a:cubicBezTo>
                      <a:cubicBezTo>
                        <a:pt x="1" y="1236"/>
                        <a:pt x="93" y="1827"/>
                        <a:pt x="207" y="1827"/>
                      </a:cubicBezTo>
                      <a:cubicBezTo>
                        <a:pt x="269" y="1827"/>
                        <a:pt x="324" y="1649"/>
                        <a:pt x="364" y="1370"/>
                      </a:cubicBezTo>
                      <a:lnTo>
                        <a:pt x="364" y="312"/>
                      </a:lnTo>
                      <a:lnTo>
                        <a:pt x="366" y="312"/>
                      </a:lnTo>
                      <a:cubicBezTo>
                        <a:pt x="366" y="140"/>
                        <a:pt x="22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7" name="Google Shape;9207;p38"/>
                <p:cNvSpPr/>
                <p:nvPr/>
              </p:nvSpPr>
              <p:spPr>
                <a:xfrm>
                  <a:off x="40210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3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4" y="2216"/>
                      </a:lnTo>
                      <a:lnTo>
                        <a:pt x="634" y="316"/>
                      </a:lnTo>
                      <a:cubicBezTo>
                        <a:pt x="634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8" name="Google Shape;9208;p38"/>
                <p:cNvSpPr/>
                <p:nvPr/>
              </p:nvSpPr>
              <p:spPr>
                <a:xfrm>
                  <a:off x="4193825" y="3131575"/>
                  <a:ext cx="4600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" h="5438" extrusionOk="0">
                      <a:moveTo>
                        <a:pt x="1" y="0"/>
                      </a:moveTo>
                      <a:lnTo>
                        <a:pt x="1474" y="5438"/>
                      </a:lnTo>
                      <a:lnTo>
                        <a:pt x="1839" y="5438"/>
                      </a:lnTo>
                      <a:lnTo>
                        <a:pt x="14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9" name="Google Shape;9209;p38"/>
                <p:cNvSpPr/>
                <p:nvPr/>
              </p:nvSpPr>
              <p:spPr>
                <a:xfrm>
                  <a:off x="4187000" y="3131575"/>
                  <a:ext cx="4597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9" h="5438" extrusionOk="0">
                      <a:moveTo>
                        <a:pt x="0" y="0"/>
                      </a:moveTo>
                      <a:lnTo>
                        <a:pt x="1470" y="5438"/>
                      </a:lnTo>
                      <a:lnTo>
                        <a:pt x="1839" y="5438"/>
                      </a:lnTo>
                      <a:lnTo>
                        <a:pt x="14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0" name="Google Shape;9210;p38"/>
                <p:cNvSpPr/>
                <p:nvPr/>
              </p:nvSpPr>
              <p:spPr>
                <a:xfrm>
                  <a:off x="4116825" y="3055375"/>
                  <a:ext cx="12552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1" h="864" extrusionOk="0">
                      <a:moveTo>
                        <a:pt x="3418" y="1"/>
                      </a:moveTo>
                      <a:cubicBezTo>
                        <a:pt x="2024" y="1"/>
                        <a:pt x="1" y="395"/>
                        <a:pt x="1" y="395"/>
                      </a:cubicBezTo>
                      <a:lnTo>
                        <a:pt x="37" y="864"/>
                      </a:lnTo>
                      <a:lnTo>
                        <a:pt x="4157" y="864"/>
                      </a:lnTo>
                      <a:cubicBezTo>
                        <a:pt x="4159" y="864"/>
                        <a:pt x="4161" y="864"/>
                        <a:pt x="4163" y="864"/>
                      </a:cubicBezTo>
                      <a:cubicBezTo>
                        <a:pt x="5014" y="864"/>
                        <a:pt x="5020" y="180"/>
                        <a:pt x="4077" y="41"/>
                      </a:cubicBezTo>
                      <a:cubicBezTo>
                        <a:pt x="3886" y="13"/>
                        <a:pt x="3662" y="1"/>
                        <a:pt x="34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1" name="Google Shape;9211;p38"/>
                <p:cNvSpPr/>
                <p:nvPr/>
              </p:nvSpPr>
              <p:spPr>
                <a:xfrm>
                  <a:off x="4116825" y="3055550"/>
                  <a:ext cx="108825" cy="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3" h="857" extrusionOk="0">
                      <a:moveTo>
                        <a:pt x="3056" y="0"/>
                      </a:moveTo>
                      <a:lnTo>
                        <a:pt x="3056" y="0"/>
                      </a:lnTo>
                      <a:cubicBezTo>
                        <a:pt x="1694" y="56"/>
                        <a:pt x="1" y="388"/>
                        <a:pt x="1" y="388"/>
                      </a:cubicBezTo>
                      <a:lnTo>
                        <a:pt x="37" y="857"/>
                      </a:lnTo>
                      <a:lnTo>
                        <a:pt x="4157" y="857"/>
                      </a:lnTo>
                      <a:cubicBezTo>
                        <a:pt x="4230" y="857"/>
                        <a:pt x="4291" y="849"/>
                        <a:pt x="4353" y="837"/>
                      </a:cubicBezTo>
                      <a:lnTo>
                        <a:pt x="4353" y="837"/>
                      </a:lnTo>
                      <a:cubicBezTo>
                        <a:pt x="4337" y="838"/>
                        <a:pt x="4321" y="838"/>
                        <a:pt x="4305" y="838"/>
                      </a:cubicBezTo>
                      <a:cubicBezTo>
                        <a:pt x="4178" y="838"/>
                        <a:pt x="4041" y="819"/>
                        <a:pt x="3909" y="782"/>
                      </a:cubicBezTo>
                      <a:cubicBezTo>
                        <a:pt x="3393" y="642"/>
                        <a:pt x="3030" y="305"/>
                        <a:pt x="305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2" name="Google Shape;9212;p38"/>
                <p:cNvSpPr/>
                <p:nvPr/>
              </p:nvSpPr>
              <p:spPr>
                <a:xfrm>
                  <a:off x="4108400" y="3075925"/>
                  <a:ext cx="1176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7" h="539" extrusionOk="0">
                      <a:moveTo>
                        <a:pt x="0" y="0"/>
                      </a:moveTo>
                      <a:lnTo>
                        <a:pt x="22" y="539"/>
                      </a:lnTo>
                      <a:lnTo>
                        <a:pt x="4707" y="539"/>
                      </a:lnTo>
                      <a:lnTo>
                        <a:pt x="468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3" name="Google Shape;9213;p38"/>
                <p:cNvSpPr/>
                <p:nvPr/>
              </p:nvSpPr>
              <p:spPr>
                <a:xfrm>
                  <a:off x="4118225" y="3075925"/>
                  <a:ext cx="957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1" h="539" extrusionOk="0">
                      <a:moveTo>
                        <a:pt x="0" y="0"/>
                      </a:moveTo>
                      <a:lnTo>
                        <a:pt x="17" y="539"/>
                      </a:lnTo>
                      <a:lnTo>
                        <a:pt x="3831" y="539"/>
                      </a:lnTo>
                      <a:lnTo>
                        <a:pt x="38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4" name="Google Shape;9214;p38"/>
                <p:cNvSpPr/>
                <p:nvPr/>
              </p:nvSpPr>
              <p:spPr>
                <a:xfrm>
                  <a:off x="4206600" y="3075925"/>
                  <a:ext cx="14875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2958" extrusionOk="0">
                      <a:moveTo>
                        <a:pt x="0" y="0"/>
                      </a:moveTo>
                      <a:lnTo>
                        <a:pt x="221" y="2957"/>
                      </a:lnTo>
                      <a:lnTo>
                        <a:pt x="594" y="2957"/>
                      </a:lnTo>
                      <a:lnTo>
                        <a:pt x="3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5" name="Google Shape;9215;p38"/>
                <p:cNvSpPr/>
                <p:nvPr/>
              </p:nvSpPr>
              <p:spPr>
                <a:xfrm>
                  <a:off x="4020025" y="2697350"/>
                  <a:ext cx="67325" cy="6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" h="2665" extrusionOk="0">
                      <a:moveTo>
                        <a:pt x="0" y="0"/>
                      </a:moveTo>
                      <a:lnTo>
                        <a:pt x="625" y="2664"/>
                      </a:lnTo>
                      <a:lnTo>
                        <a:pt x="2693" y="2664"/>
                      </a:lnTo>
                      <a:lnTo>
                        <a:pt x="26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6" name="Google Shape;9216;p38"/>
                <p:cNvSpPr/>
                <p:nvPr/>
              </p:nvSpPr>
              <p:spPr>
                <a:xfrm>
                  <a:off x="4084950" y="2697350"/>
                  <a:ext cx="46750" cy="46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" h="18494" extrusionOk="0">
                      <a:moveTo>
                        <a:pt x="1" y="0"/>
                      </a:moveTo>
                      <a:lnTo>
                        <a:pt x="1153" y="18494"/>
                      </a:lnTo>
                      <a:lnTo>
                        <a:pt x="1870" y="18421"/>
                      </a:lnTo>
                      <a:lnTo>
                        <a:pt x="846" y="784"/>
                      </a:lnTo>
                      <a:cubicBezTo>
                        <a:pt x="821" y="343"/>
                        <a:pt x="45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7" name="Google Shape;9217;p38"/>
                <p:cNvSpPr/>
                <p:nvPr/>
              </p:nvSpPr>
              <p:spPr>
                <a:xfrm>
                  <a:off x="4117325" y="3216800"/>
                  <a:ext cx="1842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2029" extrusionOk="0">
                      <a:moveTo>
                        <a:pt x="0" y="0"/>
                      </a:moveTo>
                      <a:lnTo>
                        <a:pt x="129" y="2029"/>
                      </a:lnTo>
                      <a:lnTo>
                        <a:pt x="366" y="2029"/>
                      </a:lnTo>
                      <a:lnTo>
                        <a:pt x="737" y="380"/>
                      </a:lnTo>
                      <a:lnTo>
                        <a:pt x="7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8" name="Google Shape;9218;p38"/>
                <p:cNvSpPr/>
                <p:nvPr/>
              </p:nvSpPr>
              <p:spPr>
                <a:xfrm>
                  <a:off x="4113200" y="3216800"/>
                  <a:ext cx="1837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4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9" name="Google Shape;9219;p38"/>
                <p:cNvSpPr/>
                <p:nvPr/>
              </p:nvSpPr>
              <p:spPr>
                <a:xfrm>
                  <a:off x="4037875" y="3216800"/>
                  <a:ext cx="18450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7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0" name="Google Shape;9220;p38"/>
                <p:cNvSpPr/>
                <p:nvPr/>
              </p:nvSpPr>
              <p:spPr>
                <a:xfrm>
                  <a:off x="4072825" y="2723400"/>
                  <a:ext cx="54800" cy="41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2" h="16593" extrusionOk="0">
                      <a:moveTo>
                        <a:pt x="348" y="1"/>
                      </a:moveTo>
                      <a:cubicBezTo>
                        <a:pt x="338" y="1"/>
                        <a:pt x="328" y="1"/>
                        <a:pt x="318" y="2"/>
                      </a:cubicBezTo>
                      <a:cubicBezTo>
                        <a:pt x="0" y="24"/>
                        <a:pt x="198" y="3879"/>
                        <a:pt x="480" y="8446"/>
                      </a:cubicBezTo>
                      <a:cubicBezTo>
                        <a:pt x="761" y="13002"/>
                        <a:pt x="967" y="16556"/>
                        <a:pt x="1286" y="16556"/>
                      </a:cubicBezTo>
                      <a:cubicBezTo>
                        <a:pt x="1287" y="16556"/>
                        <a:pt x="1288" y="16556"/>
                        <a:pt x="1289" y="16556"/>
                      </a:cubicBezTo>
                      <a:cubicBezTo>
                        <a:pt x="1294" y="16556"/>
                        <a:pt x="1300" y="16555"/>
                        <a:pt x="1305" y="16555"/>
                      </a:cubicBezTo>
                      <a:cubicBezTo>
                        <a:pt x="1377" y="16555"/>
                        <a:pt x="1470" y="16592"/>
                        <a:pt x="1561" y="16592"/>
                      </a:cubicBezTo>
                      <a:cubicBezTo>
                        <a:pt x="1885" y="16592"/>
                        <a:pt x="2191" y="16128"/>
                        <a:pt x="1485" y="11900"/>
                      </a:cubicBezTo>
                      <a:cubicBezTo>
                        <a:pt x="1775" y="10254"/>
                        <a:pt x="1649" y="6014"/>
                        <a:pt x="1306" y="4856"/>
                      </a:cubicBezTo>
                      <a:cubicBezTo>
                        <a:pt x="1344" y="1528"/>
                        <a:pt x="1079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1" name="Google Shape;9221;p38"/>
                <p:cNvSpPr/>
                <p:nvPr/>
              </p:nvSpPr>
              <p:spPr>
                <a:xfrm>
                  <a:off x="4045475" y="2723500"/>
                  <a:ext cx="58625" cy="4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" h="16402" extrusionOk="0">
                      <a:moveTo>
                        <a:pt x="1" y="0"/>
                      </a:moveTo>
                      <a:lnTo>
                        <a:pt x="832" y="16401"/>
                      </a:lnTo>
                      <a:lnTo>
                        <a:pt x="2344" y="16401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2" name="Google Shape;9222;p38"/>
                <p:cNvSpPr/>
                <p:nvPr/>
              </p:nvSpPr>
              <p:spPr>
                <a:xfrm>
                  <a:off x="4057550" y="3055375"/>
                  <a:ext cx="12167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7" h="864" extrusionOk="0">
                      <a:moveTo>
                        <a:pt x="3312" y="1"/>
                      </a:moveTo>
                      <a:cubicBezTo>
                        <a:pt x="1959" y="1"/>
                        <a:pt x="0" y="395"/>
                        <a:pt x="0" y="395"/>
                      </a:cubicBezTo>
                      <a:lnTo>
                        <a:pt x="34" y="864"/>
                      </a:lnTo>
                      <a:lnTo>
                        <a:pt x="4026" y="864"/>
                      </a:lnTo>
                      <a:cubicBezTo>
                        <a:pt x="4028" y="864"/>
                        <a:pt x="4029" y="864"/>
                        <a:pt x="4031" y="864"/>
                      </a:cubicBezTo>
                      <a:cubicBezTo>
                        <a:pt x="4860" y="864"/>
                        <a:pt x="4867" y="180"/>
                        <a:pt x="3951" y="41"/>
                      </a:cubicBezTo>
                      <a:cubicBezTo>
                        <a:pt x="3765" y="13"/>
                        <a:pt x="3548" y="1"/>
                        <a:pt x="33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3" name="Google Shape;9223;p38"/>
                <p:cNvSpPr/>
                <p:nvPr/>
              </p:nvSpPr>
              <p:spPr>
                <a:xfrm>
                  <a:off x="4057550" y="3055475"/>
                  <a:ext cx="114950" cy="2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8" h="860" extrusionOk="0">
                      <a:moveTo>
                        <a:pt x="3086" y="1"/>
                      </a:moveTo>
                      <a:lnTo>
                        <a:pt x="3086" y="1"/>
                      </a:lnTo>
                      <a:cubicBezTo>
                        <a:pt x="1752" y="40"/>
                        <a:pt x="0" y="391"/>
                        <a:pt x="0" y="391"/>
                      </a:cubicBezTo>
                      <a:lnTo>
                        <a:pt x="34" y="860"/>
                      </a:lnTo>
                      <a:lnTo>
                        <a:pt x="4026" y="860"/>
                      </a:lnTo>
                      <a:cubicBezTo>
                        <a:pt x="4327" y="860"/>
                        <a:pt x="4520" y="768"/>
                        <a:pt x="4598" y="651"/>
                      </a:cubicBezTo>
                      <a:lnTo>
                        <a:pt x="4598" y="651"/>
                      </a:lnTo>
                      <a:cubicBezTo>
                        <a:pt x="4428" y="748"/>
                        <a:pt x="4193" y="807"/>
                        <a:pt x="3940" y="807"/>
                      </a:cubicBezTo>
                      <a:cubicBezTo>
                        <a:pt x="3412" y="807"/>
                        <a:pt x="2985" y="556"/>
                        <a:pt x="2985" y="249"/>
                      </a:cubicBezTo>
                      <a:cubicBezTo>
                        <a:pt x="2985" y="157"/>
                        <a:pt x="3022" y="73"/>
                        <a:pt x="308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4" name="Google Shape;9224;p38"/>
                <p:cNvSpPr/>
                <p:nvPr/>
              </p:nvSpPr>
              <p:spPr>
                <a:xfrm>
                  <a:off x="4051475" y="3107375"/>
                  <a:ext cx="2000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1" h="1019" extrusionOk="0">
                      <a:moveTo>
                        <a:pt x="4416" y="1"/>
                      </a:moveTo>
                      <a:cubicBezTo>
                        <a:pt x="2302" y="1"/>
                        <a:pt x="1" y="56"/>
                        <a:pt x="1" y="56"/>
                      </a:cubicBezTo>
                      <a:lnTo>
                        <a:pt x="182" y="932"/>
                      </a:lnTo>
                      <a:lnTo>
                        <a:pt x="6657" y="1019"/>
                      </a:lnTo>
                      <a:cubicBezTo>
                        <a:pt x="6669" y="1019"/>
                        <a:pt x="6680" y="1019"/>
                        <a:pt x="6691" y="1019"/>
                      </a:cubicBezTo>
                      <a:cubicBezTo>
                        <a:pt x="8000" y="1019"/>
                        <a:pt x="7735" y="59"/>
                        <a:pt x="6247" y="20"/>
                      </a:cubicBezTo>
                      <a:cubicBezTo>
                        <a:pt x="5703" y="6"/>
                        <a:pt x="5068" y="1"/>
                        <a:pt x="44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5" name="Google Shape;9225;p38"/>
                <p:cNvSpPr/>
                <p:nvPr/>
              </p:nvSpPr>
              <p:spPr>
                <a:xfrm>
                  <a:off x="4051400" y="3107375"/>
                  <a:ext cx="1259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" h="1019" extrusionOk="0">
                      <a:moveTo>
                        <a:pt x="2779" y="1"/>
                      </a:moveTo>
                      <a:cubicBezTo>
                        <a:pt x="1449" y="1"/>
                        <a:pt x="1" y="56"/>
                        <a:pt x="1" y="56"/>
                      </a:cubicBezTo>
                      <a:lnTo>
                        <a:pt x="115" y="932"/>
                      </a:lnTo>
                      <a:lnTo>
                        <a:pt x="4188" y="1019"/>
                      </a:lnTo>
                      <a:cubicBezTo>
                        <a:pt x="4196" y="1019"/>
                        <a:pt x="4203" y="1019"/>
                        <a:pt x="4210" y="1019"/>
                      </a:cubicBezTo>
                      <a:cubicBezTo>
                        <a:pt x="5036" y="1019"/>
                        <a:pt x="4869" y="59"/>
                        <a:pt x="3932" y="20"/>
                      </a:cubicBezTo>
                      <a:cubicBezTo>
                        <a:pt x="3589" y="6"/>
                        <a:pt x="3190" y="1"/>
                        <a:pt x="27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6" name="Google Shape;9226;p38"/>
                <p:cNvSpPr/>
                <p:nvPr/>
              </p:nvSpPr>
              <p:spPr>
                <a:xfrm>
                  <a:off x="4035650" y="2723200"/>
                  <a:ext cx="44675" cy="4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" h="16631" extrusionOk="0">
                      <a:moveTo>
                        <a:pt x="338" y="0"/>
                      </a:moveTo>
                      <a:cubicBezTo>
                        <a:pt x="331" y="0"/>
                        <a:pt x="323" y="0"/>
                        <a:pt x="316" y="1"/>
                      </a:cubicBezTo>
                      <a:cubicBezTo>
                        <a:pt x="0" y="26"/>
                        <a:pt x="98" y="3893"/>
                        <a:pt x="268" y="8468"/>
                      </a:cubicBezTo>
                      <a:cubicBezTo>
                        <a:pt x="438" y="13026"/>
                        <a:pt x="557" y="16592"/>
                        <a:pt x="870" y="16592"/>
                      </a:cubicBezTo>
                      <a:cubicBezTo>
                        <a:pt x="871" y="16592"/>
                        <a:pt x="872" y="16592"/>
                        <a:pt x="874" y="16592"/>
                      </a:cubicBezTo>
                      <a:cubicBezTo>
                        <a:pt x="878" y="16592"/>
                        <a:pt x="882" y="16592"/>
                        <a:pt x="887" y="16592"/>
                      </a:cubicBezTo>
                      <a:cubicBezTo>
                        <a:pt x="960" y="16592"/>
                        <a:pt x="1055" y="16631"/>
                        <a:pt x="1149" y="16631"/>
                      </a:cubicBezTo>
                      <a:cubicBezTo>
                        <a:pt x="1473" y="16631"/>
                        <a:pt x="1787" y="16158"/>
                        <a:pt x="1186" y="11927"/>
                      </a:cubicBezTo>
                      <a:cubicBezTo>
                        <a:pt x="1384" y="9701"/>
                        <a:pt x="1233" y="6454"/>
                        <a:pt x="901" y="5079"/>
                      </a:cubicBezTo>
                      <a:cubicBezTo>
                        <a:pt x="1092" y="3924"/>
                        <a:pt x="1102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7" name="Google Shape;9227;p38"/>
                <p:cNvSpPr/>
                <p:nvPr/>
              </p:nvSpPr>
              <p:spPr>
                <a:xfrm>
                  <a:off x="4025125" y="2697350"/>
                  <a:ext cx="31250" cy="46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0" h="18444" extrusionOk="0">
                      <a:moveTo>
                        <a:pt x="0" y="0"/>
                      </a:moveTo>
                      <a:lnTo>
                        <a:pt x="530" y="18443"/>
                      </a:lnTo>
                      <a:lnTo>
                        <a:pt x="1250" y="18402"/>
                      </a:lnTo>
                      <a:lnTo>
                        <a:pt x="818" y="790"/>
                      </a:lnTo>
                      <a:cubicBezTo>
                        <a:pt x="804" y="343"/>
                        <a:pt x="4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8" name="Google Shape;9228;p38"/>
                <p:cNvSpPr/>
                <p:nvPr/>
              </p:nvSpPr>
              <p:spPr>
                <a:xfrm>
                  <a:off x="4019950" y="2697350"/>
                  <a:ext cx="32950" cy="57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22807" extrusionOk="0">
                      <a:moveTo>
                        <a:pt x="1" y="0"/>
                      </a:moveTo>
                      <a:lnTo>
                        <a:pt x="656" y="22807"/>
                      </a:lnTo>
                      <a:lnTo>
                        <a:pt x="893" y="22807"/>
                      </a:lnTo>
                      <a:lnTo>
                        <a:pt x="1317" y="21158"/>
                      </a:lnTo>
                      <a:lnTo>
                        <a:pt x="589" y="784"/>
                      </a:lnTo>
                      <a:cubicBezTo>
                        <a:pt x="578" y="343"/>
                        <a:pt x="453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9" name="Google Shape;9229;p38"/>
                <p:cNvSpPr/>
                <p:nvPr/>
              </p:nvSpPr>
              <p:spPr>
                <a:xfrm>
                  <a:off x="4042750" y="3131575"/>
                  <a:ext cx="1948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3" h="4724" extrusionOk="0">
                      <a:moveTo>
                        <a:pt x="1" y="0"/>
                      </a:moveTo>
                      <a:lnTo>
                        <a:pt x="344" y="4723"/>
                      </a:lnTo>
                      <a:lnTo>
                        <a:pt x="7793" y="4723"/>
                      </a:lnTo>
                      <a:lnTo>
                        <a:pt x="749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0" name="Google Shape;9230;p38"/>
                <p:cNvSpPr/>
                <p:nvPr/>
              </p:nvSpPr>
              <p:spPr>
                <a:xfrm>
                  <a:off x="4049250" y="3075925"/>
                  <a:ext cx="1176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4" h="539" extrusionOk="0">
                      <a:moveTo>
                        <a:pt x="0" y="0"/>
                      </a:moveTo>
                      <a:lnTo>
                        <a:pt x="20" y="539"/>
                      </a:lnTo>
                      <a:lnTo>
                        <a:pt x="4704" y="539"/>
                      </a:lnTo>
                      <a:lnTo>
                        <a:pt x="467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1" name="Google Shape;9231;p38"/>
                <p:cNvSpPr/>
                <p:nvPr/>
              </p:nvSpPr>
              <p:spPr>
                <a:xfrm>
                  <a:off x="4045200" y="3075925"/>
                  <a:ext cx="1057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8" h="539" extrusionOk="0">
                      <a:moveTo>
                        <a:pt x="1" y="0"/>
                      </a:moveTo>
                      <a:lnTo>
                        <a:pt x="17" y="539"/>
                      </a:lnTo>
                      <a:lnTo>
                        <a:pt x="4227" y="539"/>
                      </a:lnTo>
                      <a:lnTo>
                        <a:pt x="42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2" name="Google Shape;9232;p38"/>
                <p:cNvSpPr/>
                <p:nvPr/>
              </p:nvSpPr>
              <p:spPr>
                <a:xfrm>
                  <a:off x="4124500" y="3131575"/>
                  <a:ext cx="4592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7" h="5438" extrusionOk="0">
                      <a:moveTo>
                        <a:pt x="1" y="0"/>
                      </a:moveTo>
                      <a:lnTo>
                        <a:pt x="1471" y="5438"/>
                      </a:lnTo>
                      <a:lnTo>
                        <a:pt x="1836" y="5438"/>
                      </a:lnTo>
                      <a:lnTo>
                        <a:pt x="144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3" name="Google Shape;9233;p38"/>
                <p:cNvSpPr/>
                <p:nvPr/>
              </p:nvSpPr>
              <p:spPr>
                <a:xfrm>
                  <a:off x="4117325" y="3131575"/>
                  <a:ext cx="4605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5438" extrusionOk="0">
                      <a:moveTo>
                        <a:pt x="0" y="0"/>
                      </a:moveTo>
                      <a:lnTo>
                        <a:pt x="1476" y="5438"/>
                      </a:lnTo>
                      <a:lnTo>
                        <a:pt x="1841" y="5438"/>
                      </a:lnTo>
                      <a:lnTo>
                        <a:pt x="139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4" name="Google Shape;9234;p38"/>
                <p:cNvSpPr/>
                <p:nvPr/>
              </p:nvSpPr>
              <p:spPr>
                <a:xfrm>
                  <a:off x="4147300" y="3075925"/>
                  <a:ext cx="14900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2958" extrusionOk="0">
                      <a:moveTo>
                        <a:pt x="1" y="0"/>
                      </a:moveTo>
                      <a:lnTo>
                        <a:pt x="224" y="2957"/>
                      </a:lnTo>
                      <a:lnTo>
                        <a:pt x="595" y="2957"/>
                      </a:lnTo>
                      <a:lnTo>
                        <a:pt x="40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5" name="Google Shape;9235;p38"/>
                <p:cNvSpPr/>
                <p:nvPr/>
              </p:nvSpPr>
              <p:spPr>
                <a:xfrm>
                  <a:off x="4042750" y="3131575"/>
                  <a:ext cx="11915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4724" extrusionOk="0">
                      <a:moveTo>
                        <a:pt x="1" y="0"/>
                      </a:moveTo>
                      <a:lnTo>
                        <a:pt x="15" y="4723"/>
                      </a:lnTo>
                      <a:lnTo>
                        <a:pt x="4766" y="4723"/>
                      </a:lnTo>
                      <a:lnTo>
                        <a:pt x="4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6" name="Google Shape;9236;p38"/>
                <p:cNvSpPr/>
                <p:nvPr/>
              </p:nvSpPr>
              <p:spPr>
                <a:xfrm>
                  <a:off x="4076875" y="2976250"/>
                  <a:ext cx="8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37" extrusionOk="0">
                      <a:moveTo>
                        <a:pt x="126" y="1"/>
                      </a:moveTo>
                      <a:cubicBezTo>
                        <a:pt x="126" y="1"/>
                        <a:pt x="126" y="843"/>
                        <a:pt x="0" y="1532"/>
                      </a:cubicBezTo>
                      <a:cubicBezTo>
                        <a:pt x="181" y="1758"/>
                        <a:pt x="142" y="2137"/>
                        <a:pt x="223" y="2637"/>
                      </a:cubicBezTo>
                      <a:cubicBezTo>
                        <a:pt x="193" y="2087"/>
                        <a:pt x="329" y="1454"/>
                        <a:pt x="329" y="1454"/>
                      </a:cubicBezTo>
                      <a:cubicBezTo>
                        <a:pt x="226" y="12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7" name="Google Shape;9237;p38"/>
                <p:cNvSpPr/>
                <p:nvPr/>
              </p:nvSpPr>
              <p:spPr>
                <a:xfrm>
                  <a:off x="4067650" y="2811450"/>
                  <a:ext cx="820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637" extrusionOk="0">
                      <a:moveTo>
                        <a:pt x="126" y="0"/>
                      </a:moveTo>
                      <a:cubicBezTo>
                        <a:pt x="126" y="0"/>
                        <a:pt x="126" y="846"/>
                        <a:pt x="1" y="1532"/>
                      </a:cubicBezTo>
                      <a:cubicBezTo>
                        <a:pt x="177" y="1755"/>
                        <a:pt x="143" y="2134"/>
                        <a:pt x="224" y="2637"/>
                      </a:cubicBezTo>
                      <a:cubicBezTo>
                        <a:pt x="191" y="2093"/>
                        <a:pt x="327" y="1454"/>
                        <a:pt x="327" y="1454"/>
                      </a:cubicBezTo>
                      <a:cubicBezTo>
                        <a:pt x="227" y="12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8" name="Google Shape;9238;p38"/>
                <p:cNvSpPr/>
                <p:nvPr/>
              </p:nvSpPr>
              <p:spPr>
                <a:xfrm>
                  <a:off x="4094575" y="2978825"/>
                  <a:ext cx="820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428" extrusionOk="0">
                      <a:moveTo>
                        <a:pt x="126" y="1"/>
                      </a:moveTo>
                      <a:cubicBezTo>
                        <a:pt x="126" y="1"/>
                        <a:pt x="126" y="779"/>
                        <a:pt x="1" y="1410"/>
                      </a:cubicBezTo>
                      <a:cubicBezTo>
                        <a:pt x="179" y="1619"/>
                        <a:pt x="146" y="1968"/>
                        <a:pt x="224" y="2428"/>
                      </a:cubicBezTo>
                      <a:cubicBezTo>
                        <a:pt x="193" y="1926"/>
                        <a:pt x="327" y="1340"/>
                        <a:pt x="327" y="1340"/>
                      </a:cubicBezTo>
                      <a:cubicBezTo>
                        <a:pt x="227" y="11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9" name="Google Shape;9239;p38"/>
                <p:cNvSpPr/>
                <p:nvPr/>
              </p:nvSpPr>
              <p:spPr>
                <a:xfrm>
                  <a:off x="4089775" y="2811725"/>
                  <a:ext cx="825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428" extrusionOk="0">
                      <a:moveTo>
                        <a:pt x="126" y="0"/>
                      </a:moveTo>
                      <a:cubicBezTo>
                        <a:pt x="126" y="0"/>
                        <a:pt x="126" y="779"/>
                        <a:pt x="0" y="1409"/>
                      </a:cubicBezTo>
                      <a:cubicBezTo>
                        <a:pt x="179" y="1616"/>
                        <a:pt x="143" y="1967"/>
                        <a:pt x="223" y="2428"/>
                      </a:cubicBezTo>
                      <a:cubicBezTo>
                        <a:pt x="193" y="1925"/>
                        <a:pt x="329" y="1340"/>
                        <a:pt x="329" y="1340"/>
                      </a:cubicBezTo>
                      <a:cubicBezTo>
                        <a:pt x="226" y="11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0" name="Google Shape;9240;p38"/>
                <p:cNvSpPr/>
                <p:nvPr/>
              </p:nvSpPr>
              <p:spPr>
                <a:xfrm>
                  <a:off x="4027775" y="2646300"/>
                  <a:ext cx="9150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828" extrusionOk="0">
                      <a:moveTo>
                        <a:pt x="50" y="0"/>
                      </a:moveTo>
                      <a:cubicBezTo>
                        <a:pt x="39" y="0"/>
                        <a:pt x="28" y="3"/>
                        <a:pt x="17" y="3"/>
                      </a:cubicBezTo>
                      <a:cubicBezTo>
                        <a:pt x="9" y="156"/>
                        <a:pt x="0" y="326"/>
                        <a:pt x="0" y="505"/>
                      </a:cubicBezTo>
                      <a:cubicBezTo>
                        <a:pt x="0" y="1236"/>
                        <a:pt x="92" y="1827"/>
                        <a:pt x="207" y="1827"/>
                      </a:cubicBezTo>
                      <a:cubicBezTo>
                        <a:pt x="268" y="1827"/>
                        <a:pt x="324" y="1649"/>
                        <a:pt x="363" y="1370"/>
                      </a:cubicBezTo>
                      <a:lnTo>
                        <a:pt x="363" y="312"/>
                      </a:lnTo>
                      <a:lnTo>
                        <a:pt x="366" y="312"/>
                      </a:lnTo>
                      <a:cubicBezTo>
                        <a:pt x="366" y="140"/>
                        <a:pt x="223" y="0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1" name="Google Shape;9241;p38"/>
                <p:cNvSpPr/>
                <p:nvPr/>
              </p:nvSpPr>
              <p:spPr>
                <a:xfrm>
                  <a:off x="4166825" y="3138200"/>
                  <a:ext cx="66575" cy="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4177" extrusionOk="0">
                      <a:moveTo>
                        <a:pt x="182" y="0"/>
                      </a:moveTo>
                      <a:cubicBezTo>
                        <a:pt x="82" y="0"/>
                        <a:pt x="1" y="84"/>
                        <a:pt x="9" y="182"/>
                      </a:cubicBezTo>
                      <a:lnTo>
                        <a:pt x="266" y="4015"/>
                      </a:lnTo>
                      <a:cubicBezTo>
                        <a:pt x="274" y="4107"/>
                        <a:pt x="347" y="4177"/>
                        <a:pt x="442" y="4177"/>
                      </a:cubicBezTo>
                      <a:lnTo>
                        <a:pt x="2336" y="4177"/>
                      </a:lnTo>
                      <a:cubicBezTo>
                        <a:pt x="2517" y="4177"/>
                        <a:pt x="2662" y="4026"/>
                        <a:pt x="2651" y="3847"/>
                      </a:cubicBezTo>
                      <a:lnTo>
                        <a:pt x="2411" y="293"/>
                      </a:lnTo>
                      <a:cubicBezTo>
                        <a:pt x="2400" y="126"/>
                        <a:pt x="2263" y="0"/>
                        <a:pt x="20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2" name="Google Shape;9242;p38"/>
                <p:cNvSpPr/>
                <p:nvPr/>
              </p:nvSpPr>
              <p:spPr>
                <a:xfrm>
                  <a:off x="4169900" y="3137350"/>
                  <a:ext cx="65250" cy="10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0" h="4077" extrusionOk="0">
                      <a:moveTo>
                        <a:pt x="179" y="1"/>
                      </a:moveTo>
                      <a:cubicBezTo>
                        <a:pt x="82" y="1"/>
                        <a:pt x="1" y="82"/>
                        <a:pt x="6" y="179"/>
                      </a:cubicBezTo>
                      <a:lnTo>
                        <a:pt x="263" y="3921"/>
                      </a:lnTo>
                      <a:cubicBezTo>
                        <a:pt x="269" y="4007"/>
                        <a:pt x="341" y="4077"/>
                        <a:pt x="433" y="4077"/>
                      </a:cubicBezTo>
                      <a:lnTo>
                        <a:pt x="2291" y="4077"/>
                      </a:lnTo>
                      <a:cubicBezTo>
                        <a:pt x="2470" y="4077"/>
                        <a:pt x="2609" y="3932"/>
                        <a:pt x="2598" y="3756"/>
                      </a:cubicBezTo>
                      <a:lnTo>
                        <a:pt x="2364" y="283"/>
                      </a:lnTo>
                      <a:cubicBezTo>
                        <a:pt x="2350" y="126"/>
                        <a:pt x="2219" y="1"/>
                        <a:pt x="20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3" name="Google Shape;9243;p38"/>
                <p:cNvSpPr/>
                <p:nvPr/>
              </p:nvSpPr>
              <p:spPr>
                <a:xfrm>
                  <a:off x="4169900" y="3137300"/>
                  <a:ext cx="61675" cy="10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4076" extrusionOk="0">
                      <a:moveTo>
                        <a:pt x="179" y="0"/>
                      </a:moveTo>
                      <a:cubicBezTo>
                        <a:pt x="82" y="0"/>
                        <a:pt x="1" y="78"/>
                        <a:pt x="6" y="176"/>
                      </a:cubicBezTo>
                      <a:lnTo>
                        <a:pt x="263" y="3920"/>
                      </a:lnTo>
                      <a:cubicBezTo>
                        <a:pt x="269" y="4006"/>
                        <a:pt x="341" y="4076"/>
                        <a:pt x="433" y="4076"/>
                      </a:cubicBezTo>
                      <a:lnTo>
                        <a:pt x="2291" y="4076"/>
                      </a:lnTo>
                      <a:cubicBezTo>
                        <a:pt x="2358" y="4076"/>
                        <a:pt x="2417" y="4054"/>
                        <a:pt x="2467" y="4023"/>
                      </a:cubicBezTo>
                      <a:lnTo>
                        <a:pt x="2467" y="4023"/>
                      </a:lnTo>
                      <a:lnTo>
                        <a:pt x="654" y="4026"/>
                      </a:lnTo>
                      <a:cubicBezTo>
                        <a:pt x="561" y="4026"/>
                        <a:pt x="489" y="3962"/>
                        <a:pt x="481" y="3872"/>
                      </a:cubicBezTo>
                      <a:lnTo>
                        <a:pt x="227" y="215"/>
                      </a:lnTo>
                      <a:cubicBezTo>
                        <a:pt x="221" y="120"/>
                        <a:pt x="299" y="39"/>
                        <a:pt x="397" y="39"/>
                      </a:cubicBezTo>
                      <a:lnTo>
                        <a:pt x="2205" y="39"/>
                      </a:lnTo>
                      <a:cubicBezTo>
                        <a:pt x="2160" y="17"/>
                        <a:pt x="2107" y="0"/>
                        <a:pt x="205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4" name="Google Shape;9244;p38"/>
                <p:cNvSpPr/>
                <p:nvPr/>
              </p:nvSpPr>
              <p:spPr>
                <a:xfrm>
                  <a:off x="4189725" y="3145875"/>
                  <a:ext cx="5725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465" extrusionOk="0">
                      <a:moveTo>
                        <a:pt x="47" y="0"/>
                      </a:moveTo>
                      <a:cubicBezTo>
                        <a:pt x="47" y="0"/>
                        <a:pt x="47" y="0"/>
                        <a:pt x="48" y="1"/>
                      </a:cubicBezTo>
                      <a:lnTo>
                        <a:pt x="48" y="1"/>
                      </a:lnTo>
                      <a:cubicBezTo>
                        <a:pt x="47" y="0"/>
                        <a:pt x="47" y="0"/>
                        <a:pt x="47" y="0"/>
                      </a:cubicBezTo>
                      <a:close/>
                      <a:moveTo>
                        <a:pt x="48" y="1"/>
                      </a:moveTo>
                      <a:lnTo>
                        <a:pt x="48" y="1"/>
                      </a:lnTo>
                      <a:cubicBezTo>
                        <a:pt x="50" y="20"/>
                        <a:pt x="124" y="636"/>
                        <a:pt x="0" y="809"/>
                      </a:cubicBezTo>
                      <a:cubicBezTo>
                        <a:pt x="100" y="935"/>
                        <a:pt x="103" y="971"/>
                        <a:pt x="165" y="1465"/>
                      </a:cubicBezTo>
                      <a:cubicBezTo>
                        <a:pt x="137" y="963"/>
                        <a:pt x="229" y="809"/>
                        <a:pt x="229" y="809"/>
                      </a:cubicBezTo>
                      <a:cubicBezTo>
                        <a:pt x="135" y="713"/>
                        <a:pt x="50" y="21"/>
                        <a:pt x="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5" name="Google Shape;9245;p38"/>
                <p:cNvSpPr/>
                <p:nvPr/>
              </p:nvSpPr>
              <p:spPr>
                <a:xfrm>
                  <a:off x="4216000" y="3145875"/>
                  <a:ext cx="5750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5" extrusionOk="0">
                      <a:moveTo>
                        <a:pt x="51" y="0"/>
                      </a:moveTo>
                      <a:cubicBezTo>
                        <a:pt x="51" y="3"/>
                        <a:pt x="126" y="634"/>
                        <a:pt x="1" y="809"/>
                      </a:cubicBezTo>
                      <a:cubicBezTo>
                        <a:pt x="101" y="935"/>
                        <a:pt x="107" y="971"/>
                        <a:pt x="168" y="1465"/>
                      </a:cubicBezTo>
                      <a:cubicBezTo>
                        <a:pt x="140" y="963"/>
                        <a:pt x="230" y="809"/>
                        <a:pt x="230" y="809"/>
                      </a:cubicBezTo>
                      <a:cubicBezTo>
                        <a:pt x="138" y="712"/>
                        <a:pt x="51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6" name="Google Shape;9246;p38"/>
                <p:cNvSpPr/>
                <p:nvPr/>
              </p:nvSpPr>
              <p:spPr>
                <a:xfrm>
                  <a:off x="4192700" y="3196575"/>
                  <a:ext cx="582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1466" extrusionOk="0">
                      <a:moveTo>
                        <a:pt x="51" y="0"/>
                      </a:moveTo>
                      <a:cubicBezTo>
                        <a:pt x="52" y="3"/>
                        <a:pt x="126" y="631"/>
                        <a:pt x="1" y="809"/>
                      </a:cubicBezTo>
                      <a:cubicBezTo>
                        <a:pt x="104" y="935"/>
                        <a:pt x="107" y="968"/>
                        <a:pt x="168" y="1465"/>
                      </a:cubicBezTo>
                      <a:cubicBezTo>
                        <a:pt x="140" y="963"/>
                        <a:pt x="233" y="809"/>
                        <a:pt x="233" y="809"/>
                      </a:cubicBezTo>
                      <a:cubicBezTo>
                        <a:pt x="138" y="712"/>
                        <a:pt x="52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7" name="Google Shape;9247;p38"/>
                <p:cNvSpPr/>
                <p:nvPr/>
              </p:nvSpPr>
              <p:spPr>
                <a:xfrm>
                  <a:off x="4219150" y="3196575"/>
                  <a:ext cx="575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6" extrusionOk="0">
                      <a:moveTo>
                        <a:pt x="48" y="0"/>
                      </a:moveTo>
                      <a:cubicBezTo>
                        <a:pt x="48" y="3"/>
                        <a:pt x="126" y="631"/>
                        <a:pt x="0" y="809"/>
                      </a:cubicBezTo>
                      <a:cubicBezTo>
                        <a:pt x="101" y="935"/>
                        <a:pt x="104" y="968"/>
                        <a:pt x="168" y="1465"/>
                      </a:cubicBezTo>
                      <a:cubicBezTo>
                        <a:pt x="140" y="963"/>
                        <a:pt x="229" y="809"/>
                        <a:pt x="229" y="809"/>
                      </a:cubicBezTo>
                      <a:cubicBezTo>
                        <a:pt x="137" y="712"/>
                        <a:pt x="48" y="3"/>
                        <a:pt x="4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248" name="Google Shape;9248;p38"/>
              <p:cNvGrpSpPr/>
              <p:nvPr/>
            </p:nvGrpSpPr>
            <p:grpSpPr>
              <a:xfrm>
                <a:off x="1521811" y="3054672"/>
                <a:ext cx="3163325" cy="1392486"/>
                <a:chOff x="4269425" y="2829725"/>
                <a:chExt cx="994725" cy="437875"/>
              </a:xfrm>
            </p:grpSpPr>
            <p:sp>
              <p:nvSpPr>
                <p:cNvPr id="9249" name="Google Shape;9249;p38"/>
                <p:cNvSpPr/>
                <p:nvPr/>
              </p:nvSpPr>
              <p:spPr>
                <a:xfrm>
                  <a:off x="4277025" y="3068600"/>
                  <a:ext cx="115750" cy="6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2707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2182"/>
                      </a:lnTo>
                      <a:cubicBezTo>
                        <a:pt x="1" y="2472"/>
                        <a:pt x="235" y="2706"/>
                        <a:pt x="525" y="2706"/>
                      </a:cubicBezTo>
                      <a:lnTo>
                        <a:pt x="4105" y="2706"/>
                      </a:lnTo>
                      <a:cubicBezTo>
                        <a:pt x="4395" y="2706"/>
                        <a:pt x="4629" y="2472"/>
                        <a:pt x="4629" y="2182"/>
                      </a:cubicBezTo>
                      <a:lnTo>
                        <a:pt x="4629" y="522"/>
                      </a:lnTo>
                      <a:cubicBezTo>
                        <a:pt x="4629" y="232"/>
                        <a:pt x="4395" y="0"/>
                        <a:pt x="410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0" name="Google Shape;9250;p38"/>
                <p:cNvSpPr/>
                <p:nvPr/>
              </p:nvSpPr>
              <p:spPr>
                <a:xfrm>
                  <a:off x="5078950" y="3079950"/>
                  <a:ext cx="95100" cy="4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882" extrusionOk="0">
                      <a:moveTo>
                        <a:pt x="523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1360"/>
                      </a:lnTo>
                      <a:cubicBezTo>
                        <a:pt x="1" y="1647"/>
                        <a:pt x="232" y="1881"/>
                        <a:pt x="523" y="1881"/>
                      </a:cubicBezTo>
                      <a:lnTo>
                        <a:pt x="3282" y="1881"/>
                      </a:lnTo>
                      <a:cubicBezTo>
                        <a:pt x="3572" y="1881"/>
                        <a:pt x="3803" y="1647"/>
                        <a:pt x="3803" y="1360"/>
                      </a:cubicBezTo>
                      <a:lnTo>
                        <a:pt x="3803" y="525"/>
                      </a:lnTo>
                      <a:cubicBezTo>
                        <a:pt x="3803" y="235"/>
                        <a:pt x="3572" y="1"/>
                        <a:pt x="328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1" name="Google Shape;9251;p38"/>
                <p:cNvSpPr/>
                <p:nvPr/>
              </p:nvSpPr>
              <p:spPr>
                <a:xfrm>
                  <a:off x="4679050" y="2930500"/>
                  <a:ext cx="13050" cy="1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" h="517" extrusionOk="0">
                      <a:moveTo>
                        <a:pt x="250" y="0"/>
                      </a:moveTo>
                      <a:cubicBezTo>
                        <a:pt x="112" y="0"/>
                        <a:pt x="0" y="118"/>
                        <a:pt x="0" y="257"/>
                      </a:cubicBezTo>
                      <a:cubicBezTo>
                        <a:pt x="0" y="399"/>
                        <a:pt x="117" y="517"/>
                        <a:pt x="260" y="517"/>
                      </a:cubicBezTo>
                      <a:cubicBezTo>
                        <a:pt x="405" y="517"/>
                        <a:pt x="522" y="399"/>
                        <a:pt x="522" y="257"/>
                      </a:cubicBezTo>
                      <a:cubicBezTo>
                        <a:pt x="522" y="115"/>
                        <a:pt x="405" y="0"/>
                        <a:pt x="260" y="0"/>
                      </a:cubicBezTo>
                      <a:cubicBezTo>
                        <a:pt x="256" y="0"/>
                        <a:pt x="253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2" name="Google Shape;9252;p38"/>
                <p:cNvSpPr/>
                <p:nvPr/>
              </p:nvSpPr>
              <p:spPr>
                <a:xfrm>
                  <a:off x="4588225" y="2942425"/>
                  <a:ext cx="194700" cy="9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8" h="3642" extrusionOk="0">
                      <a:moveTo>
                        <a:pt x="3893" y="0"/>
                      </a:moveTo>
                      <a:cubicBezTo>
                        <a:pt x="1825" y="0"/>
                        <a:pt x="138" y="1607"/>
                        <a:pt x="1" y="3641"/>
                      </a:cubicBezTo>
                      <a:lnTo>
                        <a:pt x="7787" y="3641"/>
                      </a:lnTo>
                      <a:cubicBezTo>
                        <a:pt x="7653" y="1607"/>
                        <a:pt x="5963" y="0"/>
                        <a:pt x="389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3" name="Google Shape;9253;p38"/>
                <p:cNvSpPr/>
                <p:nvPr/>
              </p:nvSpPr>
              <p:spPr>
                <a:xfrm>
                  <a:off x="4635600" y="2942350"/>
                  <a:ext cx="147250" cy="9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0" h="3645" extrusionOk="0">
                      <a:moveTo>
                        <a:pt x="1998" y="1"/>
                      </a:moveTo>
                      <a:cubicBezTo>
                        <a:pt x="1267" y="1"/>
                        <a:pt x="583" y="202"/>
                        <a:pt x="0" y="550"/>
                      </a:cubicBezTo>
                      <a:cubicBezTo>
                        <a:pt x="101" y="1426"/>
                        <a:pt x="1032" y="2486"/>
                        <a:pt x="2413" y="3187"/>
                      </a:cubicBezTo>
                      <a:cubicBezTo>
                        <a:pt x="2798" y="3382"/>
                        <a:pt x="3189" y="3535"/>
                        <a:pt x="3566" y="3644"/>
                      </a:cubicBezTo>
                      <a:lnTo>
                        <a:pt x="5889" y="3644"/>
                      </a:lnTo>
                      <a:cubicBezTo>
                        <a:pt x="5756" y="1608"/>
                        <a:pt x="4065" y="1"/>
                        <a:pt x="1998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4" name="Google Shape;9254;p38"/>
                <p:cNvSpPr/>
                <p:nvPr/>
              </p:nvSpPr>
              <p:spPr>
                <a:xfrm>
                  <a:off x="4583425" y="3031425"/>
                  <a:ext cx="206675" cy="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7" h="377" extrusionOk="0">
                      <a:moveTo>
                        <a:pt x="0" y="0"/>
                      </a:moveTo>
                      <a:lnTo>
                        <a:pt x="293" y="377"/>
                      </a:lnTo>
                      <a:lnTo>
                        <a:pt x="7862" y="377"/>
                      </a:lnTo>
                      <a:lnTo>
                        <a:pt x="826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5" name="Google Shape;9255;p38"/>
                <p:cNvSpPr/>
                <p:nvPr/>
              </p:nvSpPr>
              <p:spPr>
                <a:xfrm>
                  <a:off x="4579100" y="3029325"/>
                  <a:ext cx="211550" cy="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2" h="152" extrusionOk="0">
                      <a:moveTo>
                        <a:pt x="0" y="1"/>
                      </a:moveTo>
                      <a:lnTo>
                        <a:pt x="0" y="151"/>
                      </a:lnTo>
                      <a:lnTo>
                        <a:pt x="8462" y="151"/>
                      </a:lnTo>
                      <a:lnTo>
                        <a:pt x="846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6" name="Google Shape;9256;p38"/>
                <p:cNvSpPr/>
                <p:nvPr/>
              </p:nvSpPr>
              <p:spPr>
                <a:xfrm>
                  <a:off x="4691050" y="2946325"/>
                  <a:ext cx="81475" cy="6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9" h="2453" extrusionOk="0">
                      <a:moveTo>
                        <a:pt x="22" y="1"/>
                      </a:moveTo>
                      <a:lnTo>
                        <a:pt x="22" y="1"/>
                      </a:lnTo>
                      <a:cubicBezTo>
                        <a:pt x="0" y="402"/>
                        <a:pt x="569" y="1103"/>
                        <a:pt x="1431" y="1691"/>
                      </a:cubicBezTo>
                      <a:cubicBezTo>
                        <a:pt x="2123" y="2166"/>
                        <a:pt x="2818" y="2445"/>
                        <a:pt x="3259" y="2453"/>
                      </a:cubicBezTo>
                      <a:cubicBezTo>
                        <a:pt x="2787" y="1086"/>
                        <a:pt x="1523" y="84"/>
                        <a:pt x="2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7" name="Google Shape;9257;p38"/>
                <p:cNvSpPr/>
                <p:nvPr/>
              </p:nvSpPr>
              <p:spPr>
                <a:xfrm>
                  <a:off x="4291900" y="3101725"/>
                  <a:ext cx="56025" cy="16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1" h="6599" extrusionOk="0">
                      <a:moveTo>
                        <a:pt x="0" y="0"/>
                      </a:moveTo>
                      <a:lnTo>
                        <a:pt x="837" y="6598"/>
                      </a:lnTo>
                      <a:lnTo>
                        <a:pt x="993" y="6598"/>
                      </a:lnTo>
                      <a:lnTo>
                        <a:pt x="22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8" name="Google Shape;9258;p38"/>
                <p:cNvSpPr/>
                <p:nvPr/>
              </p:nvSpPr>
              <p:spPr>
                <a:xfrm>
                  <a:off x="4333725" y="3101225"/>
                  <a:ext cx="56050" cy="16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2" h="6655" extrusionOk="0">
                      <a:moveTo>
                        <a:pt x="1" y="1"/>
                      </a:moveTo>
                      <a:lnTo>
                        <a:pt x="687" y="6654"/>
                      </a:lnTo>
                      <a:lnTo>
                        <a:pt x="846" y="6654"/>
                      </a:lnTo>
                      <a:lnTo>
                        <a:pt x="224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9" name="Google Shape;9259;p38"/>
                <p:cNvSpPr/>
                <p:nvPr/>
              </p:nvSpPr>
              <p:spPr>
                <a:xfrm>
                  <a:off x="5195775" y="3102900"/>
                  <a:ext cx="53250" cy="16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0" h="6552" extrusionOk="0">
                      <a:moveTo>
                        <a:pt x="1" y="1"/>
                      </a:moveTo>
                      <a:lnTo>
                        <a:pt x="994" y="6551"/>
                      </a:lnTo>
                      <a:lnTo>
                        <a:pt x="1159" y="6551"/>
                      </a:lnTo>
                      <a:lnTo>
                        <a:pt x="21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0" name="Google Shape;9260;p38"/>
                <p:cNvSpPr/>
                <p:nvPr/>
              </p:nvSpPr>
              <p:spPr>
                <a:xfrm>
                  <a:off x="5150450" y="3102500"/>
                  <a:ext cx="45350" cy="1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4" h="6568" extrusionOk="0">
                      <a:moveTo>
                        <a:pt x="0" y="0"/>
                      </a:moveTo>
                      <a:lnTo>
                        <a:pt x="1150" y="6567"/>
                      </a:lnTo>
                      <a:lnTo>
                        <a:pt x="1317" y="6567"/>
                      </a:lnTo>
                      <a:lnTo>
                        <a:pt x="181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1" name="Google Shape;9261;p38"/>
                <p:cNvSpPr/>
                <p:nvPr/>
              </p:nvSpPr>
              <p:spPr>
                <a:xfrm>
                  <a:off x="4269425" y="3037350"/>
                  <a:ext cx="994725" cy="16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89" h="6424" extrusionOk="0">
                      <a:moveTo>
                        <a:pt x="640" y="0"/>
                      </a:moveTo>
                      <a:cubicBezTo>
                        <a:pt x="285" y="0"/>
                        <a:pt x="1" y="302"/>
                        <a:pt x="34" y="653"/>
                      </a:cubicBezTo>
                      <a:lnTo>
                        <a:pt x="511" y="6191"/>
                      </a:lnTo>
                      <a:cubicBezTo>
                        <a:pt x="3091" y="6362"/>
                        <a:pt x="5655" y="6423"/>
                        <a:pt x="8234" y="6423"/>
                      </a:cubicBezTo>
                      <a:cubicBezTo>
                        <a:pt x="14829" y="6423"/>
                        <a:pt x="21529" y="6022"/>
                        <a:pt x="28882" y="6022"/>
                      </a:cubicBezTo>
                      <a:cubicBezTo>
                        <a:pt x="32216" y="6022"/>
                        <a:pt x="35684" y="6104"/>
                        <a:pt x="39337" y="6344"/>
                      </a:cubicBezTo>
                      <a:lnTo>
                        <a:pt x="39761" y="645"/>
                      </a:lnTo>
                      <a:cubicBezTo>
                        <a:pt x="39789" y="296"/>
                        <a:pt x="39510" y="0"/>
                        <a:pt x="391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2" name="Google Shape;9262;p38"/>
                <p:cNvSpPr/>
                <p:nvPr/>
              </p:nvSpPr>
              <p:spPr>
                <a:xfrm>
                  <a:off x="4273325" y="3037350"/>
                  <a:ext cx="990825" cy="15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3" h="6345" extrusionOk="0">
                      <a:moveTo>
                        <a:pt x="484" y="0"/>
                      </a:moveTo>
                      <a:cubicBezTo>
                        <a:pt x="286" y="0"/>
                        <a:pt x="110" y="95"/>
                        <a:pt x="1" y="237"/>
                      </a:cubicBezTo>
                      <a:lnTo>
                        <a:pt x="35875" y="237"/>
                      </a:lnTo>
                      <a:cubicBezTo>
                        <a:pt x="36232" y="237"/>
                        <a:pt x="36511" y="553"/>
                        <a:pt x="36483" y="918"/>
                      </a:cubicBezTo>
                      <a:lnTo>
                        <a:pt x="36112" y="6177"/>
                      </a:lnTo>
                      <a:cubicBezTo>
                        <a:pt x="37125" y="6222"/>
                        <a:pt x="38146" y="6275"/>
                        <a:pt x="39184" y="6344"/>
                      </a:cubicBezTo>
                      <a:lnTo>
                        <a:pt x="39608" y="645"/>
                      </a:lnTo>
                      <a:cubicBezTo>
                        <a:pt x="39633" y="296"/>
                        <a:pt x="39354" y="0"/>
                        <a:pt x="3899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3" name="Google Shape;9263;p38"/>
                <p:cNvSpPr/>
                <p:nvPr/>
              </p:nvSpPr>
              <p:spPr>
                <a:xfrm>
                  <a:off x="4282625" y="3051925"/>
                  <a:ext cx="8324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7" h="5839" extrusionOk="0">
                      <a:moveTo>
                        <a:pt x="13838" y="0"/>
                      </a:moveTo>
                      <a:cubicBezTo>
                        <a:pt x="6959" y="0"/>
                        <a:pt x="1545" y="3843"/>
                        <a:pt x="0" y="5608"/>
                      </a:cubicBezTo>
                      <a:cubicBezTo>
                        <a:pt x="2575" y="5778"/>
                        <a:pt x="5134" y="5839"/>
                        <a:pt x="7708" y="5839"/>
                      </a:cubicBezTo>
                      <a:cubicBezTo>
                        <a:pt x="14289" y="5839"/>
                        <a:pt x="20976" y="5440"/>
                        <a:pt x="28312" y="5440"/>
                      </a:cubicBezTo>
                      <a:cubicBezTo>
                        <a:pt x="29940" y="5440"/>
                        <a:pt x="31599" y="5459"/>
                        <a:pt x="33296" y="5507"/>
                      </a:cubicBezTo>
                      <a:cubicBezTo>
                        <a:pt x="20974" y="3225"/>
                        <a:pt x="20416" y="0"/>
                        <a:pt x="13846" y="0"/>
                      </a:cubicBezTo>
                      <a:cubicBezTo>
                        <a:pt x="13843" y="0"/>
                        <a:pt x="13841" y="0"/>
                        <a:pt x="138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4" name="Google Shape;9264;p38"/>
                <p:cNvSpPr/>
                <p:nvPr/>
              </p:nvSpPr>
              <p:spPr>
                <a:xfrm>
                  <a:off x="4277950" y="3129150"/>
                  <a:ext cx="981675" cy="2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7" h="1190" extrusionOk="0">
                      <a:moveTo>
                        <a:pt x="29089" y="1"/>
                      </a:moveTo>
                      <a:cubicBezTo>
                        <a:pt x="21322" y="1"/>
                        <a:pt x="14245" y="421"/>
                        <a:pt x="7281" y="421"/>
                      </a:cubicBezTo>
                      <a:cubicBezTo>
                        <a:pt x="4849" y="421"/>
                        <a:pt x="2430" y="370"/>
                        <a:pt x="0" y="231"/>
                      </a:cubicBezTo>
                      <a:lnTo>
                        <a:pt x="0" y="231"/>
                      </a:lnTo>
                      <a:lnTo>
                        <a:pt x="61" y="957"/>
                      </a:lnTo>
                      <a:cubicBezTo>
                        <a:pt x="2662" y="1128"/>
                        <a:pt x="5246" y="1189"/>
                        <a:pt x="7847" y="1189"/>
                      </a:cubicBezTo>
                      <a:cubicBezTo>
                        <a:pt x="14494" y="1189"/>
                        <a:pt x="21248" y="787"/>
                        <a:pt x="28661" y="787"/>
                      </a:cubicBezTo>
                      <a:cubicBezTo>
                        <a:pt x="32022" y="787"/>
                        <a:pt x="35519" y="870"/>
                        <a:pt x="39202" y="1110"/>
                      </a:cubicBezTo>
                      <a:lnTo>
                        <a:pt x="39266" y="284"/>
                      </a:lnTo>
                      <a:cubicBezTo>
                        <a:pt x="35724" y="75"/>
                        <a:pt x="32346" y="1"/>
                        <a:pt x="2908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5" name="Google Shape;9265;p38"/>
                <p:cNvSpPr/>
                <p:nvPr/>
              </p:nvSpPr>
              <p:spPr>
                <a:xfrm>
                  <a:off x="5177800" y="3132550"/>
                  <a:ext cx="81825" cy="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" h="980" extrusionOk="0">
                      <a:moveTo>
                        <a:pt x="78" y="0"/>
                      </a:moveTo>
                      <a:lnTo>
                        <a:pt x="0" y="807"/>
                      </a:lnTo>
                      <a:cubicBezTo>
                        <a:pt x="1055" y="851"/>
                        <a:pt x="2120" y="907"/>
                        <a:pt x="3208" y="980"/>
                      </a:cubicBezTo>
                      <a:lnTo>
                        <a:pt x="3272" y="154"/>
                      </a:lnTo>
                      <a:cubicBezTo>
                        <a:pt x="2190" y="87"/>
                        <a:pt x="1127" y="39"/>
                        <a:pt x="7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6" name="Google Shape;9266;p38"/>
                <p:cNvSpPr/>
                <p:nvPr/>
              </p:nvSpPr>
              <p:spPr>
                <a:xfrm>
                  <a:off x="4927050" y="2829725"/>
                  <a:ext cx="18500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189" extrusionOk="0">
                      <a:moveTo>
                        <a:pt x="408" y="0"/>
                      </a:moveTo>
                      <a:lnTo>
                        <a:pt x="408" y="0"/>
                      </a:lnTo>
                      <a:cubicBezTo>
                        <a:pt x="218" y="368"/>
                        <a:pt x="1" y="1189"/>
                        <a:pt x="419" y="1189"/>
                      </a:cubicBezTo>
                      <a:cubicBezTo>
                        <a:pt x="623" y="1189"/>
                        <a:pt x="740" y="1046"/>
                        <a:pt x="698" y="689"/>
                      </a:cubicBezTo>
                      <a:cubicBezTo>
                        <a:pt x="659" y="338"/>
                        <a:pt x="408" y="0"/>
                        <a:pt x="408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7" name="Google Shape;9267;p38"/>
                <p:cNvSpPr/>
                <p:nvPr/>
              </p:nvSpPr>
              <p:spPr>
                <a:xfrm>
                  <a:off x="4972250" y="2861875"/>
                  <a:ext cx="1557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989" extrusionOk="0">
                      <a:moveTo>
                        <a:pt x="240" y="0"/>
                      </a:moveTo>
                      <a:lnTo>
                        <a:pt x="240" y="0"/>
                      </a:lnTo>
                      <a:cubicBezTo>
                        <a:pt x="65" y="299"/>
                        <a:pt x="0" y="826"/>
                        <a:pt x="246" y="968"/>
                      </a:cubicBezTo>
                      <a:cubicBezTo>
                        <a:pt x="270" y="982"/>
                        <a:pt x="295" y="988"/>
                        <a:pt x="321" y="988"/>
                      </a:cubicBezTo>
                      <a:cubicBezTo>
                        <a:pt x="468" y="988"/>
                        <a:pt x="622" y="782"/>
                        <a:pt x="494" y="564"/>
                      </a:cubicBezTo>
                      <a:cubicBezTo>
                        <a:pt x="299" y="226"/>
                        <a:pt x="240" y="0"/>
                        <a:pt x="240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8" name="Google Shape;9268;p38"/>
                <p:cNvSpPr/>
                <p:nvPr/>
              </p:nvSpPr>
              <p:spPr>
                <a:xfrm>
                  <a:off x="4932700" y="2843450"/>
                  <a:ext cx="922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646" extrusionOk="0">
                      <a:moveTo>
                        <a:pt x="204" y="1"/>
                      </a:moveTo>
                      <a:cubicBezTo>
                        <a:pt x="107" y="204"/>
                        <a:pt x="1" y="645"/>
                        <a:pt x="207" y="645"/>
                      </a:cubicBezTo>
                      <a:cubicBezTo>
                        <a:pt x="308" y="645"/>
                        <a:pt x="369" y="570"/>
                        <a:pt x="347" y="377"/>
                      </a:cubicBezTo>
                      <a:cubicBezTo>
                        <a:pt x="327" y="185"/>
                        <a:pt x="204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9" name="Google Shape;9269;p38"/>
                <p:cNvSpPr/>
                <p:nvPr/>
              </p:nvSpPr>
              <p:spPr>
                <a:xfrm>
                  <a:off x="4888975" y="2847500"/>
                  <a:ext cx="1900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" h="1346" extrusionOk="0">
                      <a:moveTo>
                        <a:pt x="293" y="1"/>
                      </a:moveTo>
                      <a:cubicBezTo>
                        <a:pt x="293" y="1"/>
                        <a:pt x="405" y="246"/>
                        <a:pt x="243" y="536"/>
                      </a:cubicBezTo>
                      <a:cubicBezTo>
                        <a:pt x="81" y="824"/>
                        <a:pt x="0" y="1192"/>
                        <a:pt x="397" y="1345"/>
                      </a:cubicBezTo>
                      <a:cubicBezTo>
                        <a:pt x="397" y="1345"/>
                        <a:pt x="759" y="1222"/>
                        <a:pt x="709" y="720"/>
                      </a:cubicBezTo>
                      <a:cubicBezTo>
                        <a:pt x="653" y="215"/>
                        <a:pt x="294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0" name="Google Shape;9270;p38"/>
                <p:cNvSpPr/>
                <p:nvPr/>
              </p:nvSpPr>
              <p:spPr>
                <a:xfrm>
                  <a:off x="4969325" y="2889150"/>
                  <a:ext cx="187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2138" extrusionOk="0">
                      <a:moveTo>
                        <a:pt x="363" y="1"/>
                      </a:moveTo>
                      <a:cubicBezTo>
                        <a:pt x="282" y="1"/>
                        <a:pt x="163" y="91"/>
                        <a:pt x="106" y="181"/>
                      </a:cubicBezTo>
                      <a:cubicBezTo>
                        <a:pt x="0" y="340"/>
                        <a:pt x="76" y="2137"/>
                        <a:pt x="76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51" y="1133"/>
                        <a:pt x="745" y="388"/>
                      </a:cubicBezTo>
                      <a:cubicBezTo>
                        <a:pt x="737" y="268"/>
                        <a:pt x="489" y="28"/>
                        <a:pt x="383" y="3"/>
                      </a:cubicBezTo>
                      <a:cubicBezTo>
                        <a:pt x="376" y="2"/>
                        <a:pt x="370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1" name="Google Shape;9271;p38"/>
                <p:cNvSpPr/>
                <p:nvPr/>
              </p:nvSpPr>
              <p:spPr>
                <a:xfrm>
                  <a:off x="497015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cubicBezTo>
                        <a:pt x="1" y="581"/>
                        <a:pt x="37" y="1510"/>
                        <a:pt x="37" y="1510"/>
                      </a:cubicBezTo>
                      <a:lnTo>
                        <a:pt x="690" y="1510"/>
                      </a:lnTo>
                      <a:cubicBezTo>
                        <a:pt x="690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2" y="1005"/>
                        <a:pt x="573" y="1044"/>
                        <a:pt x="503" y="1044"/>
                      </a:cubicBezTo>
                      <a:cubicBezTo>
                        <a:pt x="269" y="1044"/>
                        <a:pt x="73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2" name="Google Shape;9272;p38"/>
                <p:cNvSpPr/>
                <p:nvPr/>
              </p:nvSpPr>
              <p:spPr>
                <a:xfrm>
                  <a:off x="4890150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4" y="0"/>
                      </a:moveTo>
                      <a:cubicBezTo>
                        <a:pt x="530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6" y="1338"/>
                        <a:pt x="20" y="2463"/>
                        <a:pt x="20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62" y="206"/>
                      </a:cubicBezTo>
                      <a:cubicBezTo>
                        <a:pt x="652" y="118"/>
                        <a:pt x="657" y="0"/>
                        <a:pt x="564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3" name="Google Shape;9273;p38"/>
                <p:cNvSpPr/>
                <p:nvPr/>
              </p:nvSpPr>
              <p:spPr>
                <a:xfrm>
                  <a:off x="4890375" y="2898900"/>
                  <a:ext cx="176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0" y="553"/>
                        <a:pt x="433" y="955"/>
                        <a:pt x="212" y="955"/>
                      </a:cubicBezTo>
                      <a:cubicBezTo>
                        <a:pt x="137" y="955"/>
                        <a:pt x="62" y="907"/>
                        <a:pt x="0" y="821"/>
                      </a:cubicBezTo>
                      <a:lnTo>
                        <a:pt x="0" y="821"/>
                      </a:lnTo>
                      <a:cubicBezTo>
                        <a:pt x="6" y="1301"/>
                        <a:pt x="11" y="1778"/>
                        <a:pt x="11" y="1778"/>
                      </a:cubicBezTo>
                      <a:lnTo>
                        <a:pt x="661" y="1778"/>
                      </a:lnTo>
                      <a:cubicBezTo>
                        <a:pt x="661" y="1778"/>
                        <a:pt x="703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4" name="Google Shape;9274;p38"/>
                <p:cNvSpPr/>
                <p:nvPr/>
              </p:nvSpPr>
              <p:spPr>
                <a:xfrm>
                  <a:off x="4928100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3" y="0"/>
                        <a:pt x="1" y="145"/>
                        <a:pt x="3" y="274"/>
                      </a:cubicBezTo>
                      <a:cubicBezTo>
                        <a:pt x="9" y="810"/>
                        <a:pt x="95" y="3240"/>
                        <a:pt x="95" y="3240"/>
                      </a:cubicBezTo>
                      <a:lnTo>
                        <a:pt x="748" y="3240"/>
                      </a:lnTo>
                      <a:cubicBezTo>
                        <a:pt x="748" y="3240"/>
                        <a:pt x="868" y="908"/>
                        <a:pt x="796" y="297"/>
                      </a:cubicBezTo>
                      <a:cubicBezTo>
                        <a:pt x="779" y="180"/>
                        <a:pt x="796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5" name="Google Shape;9275;p38"/>
                <p:cNvSpPr/>
                <p:nvPr/>
              </p:nvSpPr>
              <p:spPr>
                <a:xfrm>
                  <a:off x="4928175" y="2864650"/>
                  <a:ext cx="20175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3148" extrusionOk="0">
                      <a:moveTo>
                        <a:pt x="65" y="1"/>
                      </a:moveTo>
                      <a:lnTo>
                        <a:pt x="65" y="1"/>
                      </a:ln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2" y="3148"/>
                        <a:pt x="92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7" y="1577"/>
                      </a:cubicBezTo>
                      <a:lnTo>
                        <a:pt x="807" y="1577"/>
                      </a:lnTo>
                      <a:cubicBezTo>
                        <a:pt x="723" y="2001"/>
                        <a:pt x="609" y="2275"/>
                        <a:pt x="480" y="2275"/>
                      </a:cubicBezTo>
                      <a:cubicBezTo>
                        <a:pt x="246" y="2275"/>
                        <a:pt x="56" y="1401"/>
                        <a:pt x="56" y="327"/>
                      </a:cubicBezTo>
                      <a:cubicBezTo>
                        <a:pt x="56" y="216"/>
                        <a:pt x="62" y="107"/>
                        <a:pt x="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6" name="Google Shape;9276;p38"/>
                <p:cNvSpPr/>
                <p:nvPr/>
              </p:nvSpPr>
              <p:spPr>
                <a:xfrm>
                  <a:off x="4900750" y="3027800"/>
                  <a:ext cx="77100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4" h="400" extrusionOk="0">
                      <a:moveTo>
                        <a:pt x="1541" y="0"/>
                      </a:moveTo>
                      <a:cubicBezTo>
                        <a:pt x="721" y="0"/>
                        <a:pt x="51" y="176"/>
                        <a:pt x="1" y="399"/>
                      </a:cubicBezTo>
                      <a:lnTo>
                        <a:pt x="3084" y="399"/>
                      </a:lnTo>
                      <a:cubicBezTo>
                        <a:pt x="3033" y="176"/>
                        <a:pt x="2364" y="0"/>
                        <a:pt x="15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7" name="Google Shape;9277;p38"/>
                <p:cNvSpPr/>
                <p:nvPr/>
              </p:nvSpPr>
              <p:spPr>
                <a:xfrm>
                  <a:off x="493585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89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8" name="Google Shape;9278;p38"/>
                <p:cNvSpPr/>
                <p:nvPr/>
              </p:nvSpPr>
              <p:spPr>
                <a:xfrm>
                  <a:off x="489665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9" name="Google Shape;9279;p38"/>
                <p:cNvSpPr/>
                <p:nvPr/>
              </p:nvSpPr>
              <p:spPr>
                <a:xfrm>
                  <a:off x="489665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0" y="1"/>
                      </a:moveTo>
                      <a:lnTo>
                        <a:pt x="0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0" name="Google Shape;9280;p38"/>
                <p:cNvSpPr/>
                <p:nvPr/>
              </p:nvSpPr>
              <p:spPr>
                <a:xfrm>
                  <a:off x="4930475" y="3019975"/>
                  <a:ext cx="17600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699" extrusionOk="0">
                      <a:moveTo>
                        <a:pt x="352" y="1"/>
                      </a:moveTo>
                      <a:cubicBezTo>
                        <a:pt x="157" y="1"/>
                        <a:pt x="0" y="157"/>
                        <a:pt x="0" y="349"/>
                      </a:cubicBezTo>
                      <a:cubicBezTo>
                        <a:pt x="0" y="542"/>
                        <a:pt x="157" y="698"/>
                        <a:pt x="352" y="698"/>
                      </a:cubicBezTo>
                      <a:cubicBezTo>
                        <a:pt x="547" y="698"/>
                        <a:pt x="703" y="542"/>
                        <a:pt x="703" y="349"/>
                      </a:cubicBezTo>
                      <a:cubicBezTo>
                        <a:pt x="703" y="157"/>
                        <a:pt x="547" y="1"/>
                        <a:pt x="3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1" name="Google Shape;9281;p38"/>
                <p:cNvSpPr/>
                <p:nvPr/>
              </p:nvSpPr>
              <p:spPr>
                <a:xfrm>
                  <a:off x="4933050" y="2983575"/>
                  <a:ext cx="124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6" y="489"/>
                        <a:pt x="497" y="380"/>
                        <a:pt x="497" y="243"/>
                      </a:cubicBezTo>
                      <a:cubicBezTo>
                        <a:pt x="497" y="109"/>
                        <a:pt x="386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2" name="Google Shape;9282;p38"/>
                <p:cNvSpPr/>
                <p:nvPr/>
              </p:nvSpPr>
              <p:spPr>
                <a:xfrm>
                  <a:off x="4931300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3" y="1"/>
                        <a:pt x="1" y="142"/>
                        <a:pt x="1" y="316"/>
                      </a:cubicBezTo>
                      <a:cubicBezTo>
                        <a:pt x="1" y="489"/>
                        <a:pt x="146" y="628"/>
                        <a:pt x="322" y="628"/>
                      </a:cubicBezTo>
                      <a:cubicBezTo>
                        <a:pt x="500" y="628"/>
                        <a:pt x="643" y="489"/>
                        <a:pt x="643" y="316"/>
                      </a:cubicBezTo>
                      <a:cubicBezTo>
                        <a:pt x="643" y="140"/>
                        <a:pt x="500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3" name="Google Shape;9283;p38"/>
                <p:cNvSpPr/>
                <p:nvPr/>
              </p:nvSpPr>
              <p:spPr>
                <a:xfrm>
                  <a:off x="48864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0" y="1"/>
                      </a:moveTo>
                      <a:cubicBezTo>
                        <a:pt x="8" y="269"/>
                        <a:pt x="212" y="484"/>
                        <a:pt x="463" y="484"/>
                      </a:cubicBezTo>
                      <a:cubicBezTo>
                        <a:pt x="714" y="484"/>
                        <a:pt x="915" y="269"/>
                        <a:pt x="9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4" name="Google Shape;9284;p38"/>
                <p:cNvSpPr/>
                <p:nvPr/>
              </p:nvSpPr>
              <p:spPr>
                <a:xfrm>
                  <a:off x="4969100" y="2940600"/>
                  <a:ext cx="2320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8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5" name="Google Shape;9285;p38"/>
                <p:cNvSpPr/>
                <p:nvPr/>
              </p:nvSpPr>
              <p:spPr>
                <a:xfrm>
                  <a:off x="4927750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1" y="1"/>
                      </a:moveTo>
                      <a:cubicBezTo>
                        <a:pt x="12" y="269"/>
                        <a:pt x="213" y="484"/>
                        <a:pt x="464" y="484"/>
                      </a:cubicBezTo>
                      <a:cubicBezTo>
                        <a:pt x="715" y="484"/>
                        <a:pt x="918" y="269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6" name="Google Shape;9286;p38"/>
                <p:cNvSpPr/>
                <p:nvPr/>
              </p:nvSpPr>
              <p:spPr>
                <a:xfrm>
                  <a:off x="4894825" y="2868150"/>
                  <a:ext cx="757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00" extrusionOk="0">
                      <a:moveTo>
                        <a:pt x="168" y="0"/>
                      </a:moveTo>
                      <a:lnTo>
                        <a:pt x="168" y="0"/>
                      </a:lnTo>
                      <a:cubicBezTo>
                        <a:pt x="87" y="154"/>
                        <a:pt x="1" y="500"/>
                        <a:pt x="171" y="500"/>
                      </a:cubicBezTo>
                      <a:cubicBezTo>
                        <a:pt x="255" y="500"/>
                        <a:pt x="302" y="444"/>
                        <a:pt x="285" y="293"/>
                      </a:cubicBezTo>
                      <a:cubicBezTo>
                        <a:pt x="269" y="143"/>
                        <a:pt x="168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7" name="Google Shape;9287;p38"/>
                <p:cNvSpPr/>
                <p:nvPr/>
              </p:nvSpPr>
              <p:spPr>
                <a:xfrm>
                  <a:off x="497622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5" y="0"/>
                      </a:moveTo>
                      <a:lnTo>
                        <a:pt x="115" y="0"/>
                      </a:lnTo>
                      <a:cubicBezTo>
                        <a:pt x="56" y="126"/>
                        <a:pt x="1" y="399"/>
                        <a:pt x="134" y="399"/>
                      </a:cubicBezTo>
                      <a:cubicBezTo>
                        <a:pt x="196" y="399"/>
                        <a:pt x="232" y="352"/>
                        <a:pt x="218" y="232"/>
                      </a:cubicBezTo>
                      <a:cubicBezTo>
                        <a:pt x="199" y="115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8" name="Google Shape;9288;p38"/>
                <p:cNvSpPr/>
                <p:nvPr/>
              </p:nvSpPr>
              <p:spPr>
                <a:xfrm>
                  <a:off x="4934650" y="2984400"/>
                  <a:ext cx="9250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197" extrusionOk="0">
                      <a:moveTo>
                        <a:pt x="185" y="1"/>
                      </a:moveTo>
                      <a:cubicBezTo>
                        <a:pt x="84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4" y="149"/>
                        <a:pt x="310" y="168"/>
                        <a:pt x="366" y="196"/>
                      </a:cubicBezTo>
                      <a:cubicBezTo>
                        <a:pt x="366" y="191"/>
                        <a:pt x="369" y="185"/>
                        <a:pt x="369" y="182"/>
                      </a:cubicBezTo>
                      <a:cubicBezTo>
                        <a:pt x="369" y="82"/>
                        <a:pt x="285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9" name="Google Shape;9289;p38"/>
                <p:cNvSpPr/>
                <p:nvPr/>
              </p:nvSpPr>
              <p:spPr>
                <a:xfrm>
                  <a:off x="4458450" y="2829725"/>
                  <a:ext cx="18625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1189" extrusionOk="0">
                      <a:moveTo>
                        <a:pt x="407" y="0"/>
                      </a:moveTo>
                      <a:lnTo>
                        <a:pt x="407" y="0"/>
                      </a:lnTo>
                      <a:cubicBezTo>
                        <a:pt x="218" y="368"/>
                        <a:pt x="0" y="1189"/>
                        <a:pt x="419" y="1189"/>
                      </a:cubicBezTo>
                      <a:cubicBezTo>
                        <a:pt x="625" y="1189"/>
                        <a:pt x="745" y="1046"/>
                        <a:pt x="698" y="689"/>
                      </a:cubicBezTo>
                      <a:cubicBezTo>
                        <a:pt x="658" y="338"/>
                        <a:pt x="407" y="0"/>
                        <a:pt x="407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0" name="Google Shape;9290;p38"/>
                <p:cNvSpPr/>
                <p:nvPr/>
              </p:nvSpPr>
              <p:spPr>
                <a:xfrm>
                  <a:off x="4503700" y="2861875"/>
                  <a:ext cx="1552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" h="989" extrusionOk="0">
                      <a:moveTo>
                        <a:pt x="241" y="0"/>
                      </a:moveTo>
                      <a:cubicBezTo>
                        <a:pt x="68" y="299"/>
                        <a:pt x="1" y="826"/>
                        <a:pt x="249" y="968"/>
                      </a:cubicBezTo>
                      <a:cubicBezTo>
                        <a:pt x="272" y="982"/>
                        <a:pt x="297" y="988"/>
                        <a:pt x="323" y="988"/>
                      </a:cubicBezTo>
                      <a:cubicBezTo>
                        <a:pt x="467" y="988"/>
                        <a:pt x="621" y="782"/>
                        <a:pt x="497" y="564"/>
                      </a:cubicBezTo>
                      <a:cubicBezTo>
                        <a:pt x="299" y="226"/>
                        <a:pt x="241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1" name="Google Shape;9291;p38"/>
                <p:cNvSpPr/>
                <p:nvPr/>
              </p:nvSpPr>
              <p:spPr>
                <a:xfrm>
                  <a:off x="4464225" y="2843450"/>
                  <a:ext cx="917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646" extrusionOk="0">
                      <a:moveTo>
                        <a:pt x="202" y="1"/>
                      </a:moveTo>
                      <a:cubicBezTo>
                        <a:pt x="104" y="204"/>
                        <a:pt x="1" y="645"/>
                        <a:pt x="204" y="645"/>
                      </a:cubicBezTo>
                      <a:cubicBezTo>
                        <a:pt x="308" y="645"/>
                        <a:pt x="366" y="570"/>
                        <a:pt x="344" y="377"/>
                      </a:cubicBezTo>
                      <a:cubicBezTo>
                        <a:pt x="324" y="185"/>
                        <a:pt x="202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2" name="Google Shape;9292;p38"/>
                <p:cNvSpPr/>
                <p:nvPr/>
              </p:nvSpPr>
              <p:spPr>
                <a:xfrm>
                  <a:off x="4420350" y="2847500"/>
                  <a:ext cx="1915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6" h="1346" extrusionOk="0">
                      <a:moveTo>
                        <a:pt x="294" y="1"/>
                      </a:moveTo>
                      <a:cubicBezTo>
                        <a:pt x="294" y="1"/>
                        <a:pt x="408" y="252"/>
                        <a:pt x="246" y="536"/>
                      </a:cubicBezTo>
                      <a:cubicBezTo>
                        <a:pt x="82" y="824"/>
                        <a:pt x="1" y="1192"/>
                        <a:pt x="400" y="1345"/>
                      </a:cubicBezTo>
                      <a:cubicBezTo>
                        <a:pt x="400" y="1345"/>
                        <a:pt x="765" y="1222"/>
                        <a:pt x="709" y="720"/>
                      </a:cubicBezTo>
                      <a:cubicBezTo>
                        <a:pt x="654" y="215"/>
                        <a:pt x="294" y="1"/>
                        <a:pt x="294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3" name="Google Shape;9293;p38"/>
                <p:cNvSpPr/>
                <p:nvPr/>
              </p:nvSpPr>
              <p:spPr>
                <a:xfrm>
                  <a:off x="4500775" y="2889150"/>
                  <a:ext cx="187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2138" extrusionOk="0">
                      <a:moveTo>
                        <a:pt x="361" y="1"/>
                      </a:moveTo>
                      <a:cubicBezTo>
                        <a:pt x="279" y="1"/>
                        <a:pt x="163" y="91"/>
                        <a:pt x="104" y="181"/>
                      </a:cubicBezTo>
                      <a:cubicBezTo>
                        <a:pt x="1" y="340"/>
                        <a:pt x="73" y="2137"/>
                        <a:pt x="73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48" y="1133"/>
                        <a:pt x="743" y="388"/>
                      </a:cubicBezTo>
                      <a:cubicBezTo>
                        <a:pt x="740" y="268"/>
                        <a:pt x="492" y="28"/>
                        <a:pt x="380" y="3"/>
                      </a:cubicBezTo>
                      <a:cubicBezTo>
                        <a:pt x="374" y="2"/>
                        <a:pt x="36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4" name="Google Shape;9294;p38"/>
                <p:cNvSpPr/>
                <p:nvPr/>
              </p:nvSpPr>
              <p:spPr>
                <a:xfrm>
                  <a:off x="450160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lnTo>
                        <a:pt x="18" y="1"/>
                      </a:lnTo>
                      <a:cubicBezTo>
                        <a:pt x="1" y="581"/>
                        <a:pt x="40" y="1510"/>
                        <a:pt x="40" y="1510"/>
                      </a:cubicBezTo>
                      <a:lnTo>
                        <a:pt x="693" y="1510"/>
                      </a:lnTo>
                      <a:cubicBezTo>
                        <a:pt x="693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0" y="1005"/>
                        <a:pt x="573" y="1044"/>
                        <a:pt x="503" y="1044"/>
                      </a:cubicBezTo>
                      <a:cubicBezTo>
                        <a:pt x="269" y="1044"/>
                        <a:pt x="74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5" name="Google Shape;9295;p38"/>
                <p:cNvSpPr/>
                <p:nvPr/>
              </p:nvSpPr>
              <p:spPr>
                <a:xfrm>
                  <a:off x="4421675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2" y="0"/>
                      </a:moveTo>
                      <a:cubicBezTo>
                        <a:pt x="528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4" y="1338"/>
                        <a:pt x="18" y="2463"/>
                        <a:pt x="18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59" y="206"/>
                      </a:cubicBezTo>
                      <a:cubicBezTo>
                        <a:pt x="649" y="118"/>
                        <a:pt x="654" y="0"/>
                        <a:pt x="562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6" name="Google Shape;9296;p38"/>
                <p:cNvSpPr/>
                <p:nvPr/>
              </p:nvSpPr>
              <p:spPr>
                <a:xfrm>
                  <a:off x="4421825" y="2898900"/>
                  <a:ext cx="17675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3" y="553"/>
                        <a:pt x="433" y="955"/>
                        <a:pt x="215" y="955"/>
                      </a:cubicBezTo>
                      <a:cubicBezTo>
                        <a:pt x="137" y="955"/>
                        <a:pt x="65" y="907"/>
                        <a:pt x="0" y="821"/>
                      </a:cubicBezTo>
                      <a:lnTo>
                        <a:pt x="0" y="821"/>
                      </a:lnTo>
                      <a:cubicBezTo>
                        <a:pt x="9" y="1301"/>
                        <a:pt x="12" y="1778"/>
                        <a:pt x="12" y="1778"/>
                      </a:cubicBezTo>
                      <a:lnTo>
                        <a:pt x="664" y="1778"/>
                      </a:lnTo>
                      <a:cubicBezTo>
                        <a:pt x="664" y="1778"/>
                        <a:pt x="706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7" name="Google Shape;9297;p38"/>
                <p:cNvSpPr/>
                <p:nvPr/>
              </p:nvSpPr>
              <p:spPr>
                <a:xfrm>
                  <a:off x="4459625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0" y="0"/>
                        <a:pt x="1" y="145"/>
                        <a:pt x="3" y="274"/>
                      </a:cubicBezTo>
                      <a:cubicBezTo>
                        <a:pt x="6" y="810"/>
                        <a:pt x="93" y="3240"/>
                        <a:pt x="93" y="3240"/>
                      </a:cubicBezTo>
                      <a:lnTo>
                        <a:pt x="745" y="3240"/>
                      </a:lnTo>
                      <a:cubicBezTo>
                        <a:pt x="745" y="3240"/>
                        <a:pt x="868" y="908"/>
                        <a:pt x="796" y="297"/>
                      </a:cubicBezTo>
                      <a:cubicBezTo>
                        <a:pt x="776" y="180"/>
                        <a:pt x="790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8" name="Google Shape;9298;p38"/>
                <p:cNvSpPr/>
                <p:nvPr/>
              </p:nvSpPr>
              <p:spPr>
                <a:xfrm>
                  <a:off x="4459700" y="2864650"/>
                  <a:ext cx="20100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" h="3148" extrusionOk="0">
                      <a:moveTo>
                        <a:pt x="62" y="1"/>
                      </a:move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0" y="3148"/>
                        <a:pt x="90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4" y="1577"/>
                      </a:cubicBezTo>
                      <a:lnTo>
                        <a:pt x="804" y="1577"/>
                      </a:lnTo>
                      <a:cubicBezTo>
                        <a:pt x="723" y="2001"/>
                        <a:pt x="606" y="2275"/>
                        <a:pt x="477" y="2275"/>
                      </a:cubicBezTo>
                      <a:cubicBezTo>
                        <a:pt x="243" y="2275"/>
                        <a:pt x="56" y="1401"/>
                        <a:pt x="56" y="327"/>
                      </a:cubicBezTo>
                      <a:cubicBezTo>
                        <a:pt x="56" y="216"/>
                        <a:pt x="59" y="107"/>
                        <a:pt x="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9" name="Google Shape;9299;p38"/>
                <p:cNvSpPr/>
                <p:nvPr/>
              </p:nvSpPr>
              <p:spPr>
                <a:xfrm>
                  <a:off x="4432225" y="3027800"/>
                  <a:ext cx="7707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3" h="400" extrusionOk="0">
                      <a:moveTo>
                        <a:pt x="1543" y="0"/>
                      </a:moveTo>
                      <a:cubicBezTo>
                        <a:pt x="723" y="0"/>
                        <a:pt x="53" y="176"/>
                        <a:pt x="0" y="399"/>
                      </a:cubicBezTo>
                      <a:lnTo>
                        <a:pt x="3083" y="399"/>
                      </a:lnTo>
                      <a:cubicBezTo>
                        <a:pt x="3035" y="176"/>
                        <a:pt x="2363" y="0"/>
                        <a:pt x="15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0" name="Google Shape;9300;p38"/>
                <p:cNvSpPr/>
                <p:nvPr/>
              </p:nvSpPr>
              <p:spPr>
                <a:xfrm>
                  <a:off x="446730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90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1" name="Google Shape;9301;p38"/>
                <p:cNvSpPr/>
                <p:nvPr/>
              </p:nvSpPr>
              <p:spPr>
                <a:xfrm>
                  <a:off x="442810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1" y="1"/>
                      </a:moveTo>
                      <a:lnTo>
                        <a:pt x="1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2" name="Google Shape;9302;p38"/>
                <p:cNvSpPr/>
                <p:nvPr/>
              </p:nvSpPr>
              <p:spPr>
                <a:xfrm>
                  <a:off x="442810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1" y="1"/>
                      </a:moveTo>
                      <a:lnTo>
                        <a:pt x="1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3" name="Google Shape;9303;p38"/>
                <p:cNvSpPr/>
                <p:nvPr/>
              </p:nvSpPr>
              <p:spPr>
                <a:xfrm>
                  <a:off x="4461925" y="3019975"/>
                  <a:ext cx="17675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699" extrusionOk="0">
                      <a:moveTo>
                        <a:pt x="355" y="1"/>
                      </a:moveTo>
                      <a:cubicBezTo>
                        <a:pt x="160" y="1"/>
                        <a:pt x="1" y="157"/>
                        <a:pt x="1" y="349"/>
                      </a:cubicBezTo>
                      <a:cubicBezTo>
                        <a:pt x="1" y="542"/>
                        <a:pt x="160" y="698"/>
                        <a:pt x="355" y="698"/>
                      </a:cubicBezTo>
                      <a:cubicBezTo>
                        <a:pt x="547" y="698"/>
                        <a:pt x="706" y="542"/>
                        <a:pt x="706" y="349"/>
                      </a:cubicBezTo>
                      <a:cubicBezTo>
                        <a:pt x="706" y="157"/>
                        <a:pt x="547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4" name="Google Shape;9304;p38"/>
                <p:cNvSpPr/>
                <p:nvPr/>
              </p:nvSpPr>
              <p:spPr>
                <a:xfrm>
                  <a:off x="4464575" y="2983575"/>
                  <a:ext cx="12375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3" y="489"/>
                        <a:pt x="494" y="380"/>
                        <a:pt x="494" y="243"/>
                      </a:cubicBezTo>
                      <a:cubicBezTo>
                        <a:pt x="494" y="109"/>
                        <a:pt x="383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5" name="Google Shape;9305;p38"/>
                <p:cNvSpPr/>
                <p:nvPr/>
              </p:nvSpPr>
              <p:spPr>
                <a:xfrm>
                  <a:off x="4462825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0" y="1"/>
                        <a:pt x="1" y="142"/>
                        <a:pt x="1" y="316"/>
                      </a:cubicBezTo>
                      <a:cubicBezTo>
                        <a:pt x="1" y="489"/>
                        <a:pt x="143" y="628"/>
                        <a:pt x="322" y="628"/>
                      </a:cubicBezTo>
                      <a:cubicBezTo>
                        <a:pt x="497" y="628"/>
                        <a:pt x="643" y="489"/>
                        <a:pt x="643" y="316"/>
                      </a:cubicBezTo>
                      <a:cubicBezTo>
                        <a:pt x="643" y="140"/>
                        <a:pt x="497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6" name="Google Shape;9306;p38"/>
                <p:cNvSpPr/>
                <p:nvPr/>
              </p:nvSpPr>
              <p:spPr>
                <a:xfrm>
                  <a:off x="441792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7" name="Google Shape;9307;p38"/>
                <p:cNvSpPr/>
                <p:nvPr/>
              </p:nvSpPr>
              <p:spPr>
                <a:xfrm>
                  <a:off x="450057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8" name="Google Shape;9308;p38"/>
                <p:cNvSpPr/>
                <p:nvPr/>
              </p:nvSpPr>
              <p:spPr>
                <a:xfrm>
                  <a:off x="44592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9" name="Google Shape;9309;p38"/>
                <p:cNvSpPr/>
                <p:nvPr/>
              </p:nvSpPr>
              <p:spPr>
                <a:xfrm>
                  <a:off x="4426300" y="2868150"/>
                  <a:ext cx="762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500" extrusionOk="0">
                      <a:moveTo>
                        <a:pt x="167" y="0"/>
                      </a:moveTo>
                      <a:lnTo>
                        <a:pt x="167" y="0"/>
                      </a:lnTo>
                      <a:cubicBezTo>
                        <a:pt x="86" y="154"/>
                        <a:pt x="0" y="500"/>
                        <a:pt x="170" y="500"/>
                      </a:cubicBezTo>
                      <a:cubicBezTo>
                        <a:pt x="254" y="500"/>
                        <a:pt x="304" y="438"/>
                        <a:pt x="285" y="293"/>
                      </a:cubicBezTo>
                      <a:cubicBezTo>
                        <a:pt x="268" y="143"/>
                        <a:pt x="167" y="0"/>
                        <a:pt x="167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0" name="Google Shape;9310;p38"/>
                <p:cNvSpPr/>
                <p:nvPr/>
              </p:nvSpPr>
              <p:spPr>
                <a:xfrm>
                  <a:off x="450767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8" y="0"/>
                      </a:moveTo>
                      <a:lnTo>
                        <a:pt x="118" y="0"/>
                      </a:lnTo>
                      <a:cubicBezTo>
                        <a:pt x="59" y="126"/>
                        <a:pt x="1" y="399"/>
                        <a:pt x="135" y="399"/>
                      </a:cubicBezTo>
                      <a:cubicBezTo>
                        <a:pt x="199" y="399"/>
                        <a:pt x="232" y="352"/>
                        <a:pt x="218" y="232"/>
                      </a:cubicBezTo>
                      <a:cubicBezTo>
                        <a:pt x="202" y="115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1" name="Google Shape;9311;p38"/>
                <p:cNvSpPr/>
                <p:nvPr/>
              </p:nvSpPr>
              <p:spPr>
                <a:xfrm>
                  <a:off x="4466100" y="2984400"/>
                  <a:ext cx="93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197" extrusionOk="0">
                      <a:moveTo>
                        <a:pt x="188" y="1"/>
                      </a:moveTo>
                      <a:cubicBezTo>
                        <a:pt x="85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6" y="149"/>
                        <a:pt x="313" y="168"/>
                        <a:pt x="369" y="196"/>
                      </a:cubicBezTo>
                      <a:cubicBezTo>
                        <a:pt x="369" y="191"/>
                        <a:pt x="372" y="185"/>
                        <a:pt x="372" y="182"/>
                      </a:cubicBezTo>
                      <a:cubicBezTo>
                        <a:pt x="372" y="82"/>
                        <a:pt x="288" y="1"/>
                        <a:pt x="18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312" name="Google Shape;9312;p38"/>
              <p:cNvGrpSpPr/>
              <p:nvPr/>
            </p:nvGrpSpPr>
            <p:grpSpPr>
              <a:xfrm>
                <a:off x="7595442" y="1054762"/>
                <a:ext cx="1174460" cy="3004006"/>
                <a:chOff x="5680150" y="3821825"/>
                <a:chExt cx="305650" cy="781825"/>
              </a:xfrm>
            </p:grpSpPr>
            <p:sp>
              <p:nvSpPr>
                <p:cNvPr id="9313" name="Google Shape;9313;p38"/>
                <p:cNvSpPr/>
                <p:nvPr/>
              </p:nvSpPr>
              <p:spPr>
                <a:xfrm>
                  <a:off x="5728275" y="3861025"/>
                  <a:ext cx="217975" cy="6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9" h="24540" extrusionOk="0">
                      <a:moveTo>
                        <a:pt x="4358" y="1"/>
                      </a:moveTo>
                      <a:cubicBezTo>
                        <a:pt x="2325" y="1"/>
                        <a:pt x="1" y="2034"/>
                        <a:pt x="1" y="2034"/>
                      </a:cubicBezTo>
                      <a:lnTo>
                        <a:pt x="1" y="24540"/>
                      </a:lnTo>
                      <a:lnTo>
                        <a:pt x="8719" y="24540"/>
                      </a:lnTo>
                      <a:lnTo>
                        <a:pt x="8719" y="2034"/>
                      </a:lnTo>
                      <a:cubicBezTo>
                        <a:pt x="8719" y="2034"/>
                        <a:pt x="6392" y="1"/>
                        <a:pt x="43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4" name="Google Shape;9314;p38"/>
                <p:cNvSpPr/>
                <p:nvPr/>
              </p:nvSpPr>
              <p:spPr>
                <a:xfrm>
                  <a:off x="5737000" y="4221200"/>
                  <a:ext cx="200550" cy="2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2" h="9770" extrusionOk="0">
                      <a:moveTo>
                        <a:pt x="1" y="0"/>
                      </a:moveTo>
                      <a:lnTo>
                        <a:pt x="1" y="9770"/>
                      </a:lnTo>
                      <a:lnTo>
                        <a:pt x="8021" y="9770"/>
                      </a:lnTo>
                      <a:lnTo>
                        <a:pt x="8021" y="182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5" name="Google Shape;9315;p38"/>
                <p:cNvSpPr/>
                <p:nvPr/>
              </p:nvSpPr>
              <p:spPr>
                <a:xfrm>
                  <a:off x="5745725" y="3887950"/>
                  <a:ext cx="179400" cy="56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22718" extrusionOk="0">
                      <a:moveTo>
                        <a:pt x="3588" y="1"/>
                      </a:moveTo>
                      <a:cubicBezTo>
                        <a:pt x="1914" y="1"/>
                        <a:pt x="0" y="1881"/>
                        <a:pt x="0" y="1881"/>
                      </a:cubicBezTo>
                      <a:lnTo>
                        <a:pt x="0" y="22718"/>
                      </a:lnTo>
                      <a:lnTo>
                        <a:pt x="7173" y="22718"/>
                      </a:lnTo>
                      <a:lnTo>
                        <a:pt x="7176" y="1881"/>
                      </a:lnTo>
                      <a:cubicBezTo>
                        <a:pt x="7176" y="1881"/>
                        <a:pt x="5262" y="1"/>
                        <a:pt x="3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6" name="Google Shape;9316;p38"/>
                <p:cNvSpPr/>
                <p:nvPr/>
              </p:nvSpPr>
              <p:spPr>
                <a:xfrm>
                  <a:off x="5751850" y="3894575"/>
                  <a:ext cx="167075" cy="55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3" h="22185" extrusionOk="0">
                      <a:moveTo>
                        <a:pt x="3343" y="1"/>
                      </a:moveTo>
                      <a:cubicBezTo>
                        <a:pt x="1783" y="1"/>
                        <a:pt x="1" y="1839"/>
                        <a:pt x="1" y="1839"/>
                      </a:cubicBezTo>
                      <a:lnTo>
                        <a:pt x="1" y="22185"/>
                      </a:lnTo>
                      <a:lnTo>
                        <a:pt x="6680" y="22185"/>
                      </a:lnTo>
                      <a:lnTo>
                        <a:pt x="6682" y="1839"/>
                      </a:lnTo>
                      <a:cubicBezTo>
                        <a:pt x="6682" y="1839"/>
                        <a:pt x="4902" y="1"/>
                        <a:pt x="33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7" name="Google Shape;9317;p38"/>
                <p:cNvSpPr/>
                <p:nvPr/>
              </p:nvSpPr>
              <p:spPr>
                <a:xfrm>
                  <a:off x="5761550" y="4099425"/>
                  <a:ext cx="147750" cy="34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0" h="13777" extrusionOk="0">
                      <a:moveTo>
                        <a:pt x="2955" y="0"/>
                      </a:moveTo>
                      <a:cubicBezTo>
                        <a:pt x="1577" y="0"/>
                        <a:pt x="1" y="4899"/>
                        <a:pt x="1" y="4899"/>
                      </a:cubicBezTo>
                      <a:lnTo>
                        <a:pt x="1" y="13776"/>
                      </a:lnTo>
                      <a:lnTo>
                        <a:pt x="5909" y="13776"/>
                      </a:lnTo>
                      <a:lnTo>
                        <a:pt x="5909" y="4899"/>
                      </a:lnTo>
                      <a:cubicBezTo>
                        <a:pt x="5909" y="4896"/>
                        <a:pt x="4333" y="0"/>
                        <a:pt x="295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8" name="Google Shape;9318;p38"/>
                <p:cNvSpPr/>
                <p:nvPr/>
              </p:nvSpPr>
              <p:spPr>
                <a:xfrm>
                  <a:off x="5828500" y="3879850"/>
                  <a:ext cx="13775" cy="5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22568" extrusionOk="0">
                      <a:moveTo>
                        <a:pt x="1" y="1"/>
                      </a:moveTo>
                      <a:lnTo>
                        <a:pt x="1" y="22567"/>
                      </a:lnTo>
                      <a:lnTo>
                        <a:pt x="550" y="22567"/>
                      </a:lnTo>
                      <a:lnTo>
                        <a:pt x="5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9" name="Google Shape;9319;p38"/>
                <p:cNvSpPr/>
                <p:nvPr/>
              </p:nvSpPr>
              <p:spPr>
                <a:xfrm>
                  <a:off x="5828500" y="4241700"/>
                  <a:ext cx="13850" cy="2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8808" extrusionOk="0">
                      <a:moveTo>
                        <a:pt x="1" y="0"/>
                      </a:moveTo>
                      <a:lnTo>
                        <a:pt x="1" y="8791"/>
                      </a:lnTo>
                      <a:lnTo>
                        <a:pt x="553" y="8808"/>
                      </a:lnTo>
                      <a:lnTo>
                        <a:pt x="553" y="12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0" name="Google Shape;9320;p38"/>
                <p:cNvSpPr/>
                <p:nvPr/>
              </p:nvSpPr>
              <p:spPr>
                <a:xfrm>
                  <a:off x="5738400" y="393245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0"/>
                      </a:moveTo>
                      <a:lnTo>
                        <a:pt x="0" y="625"/>
                      </a:lnTo>
                      <a:lnTo>
                        <a:pt x="7762" y="625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1" name="Google Shape;9321;p38"/>
                <p:cNvSpPr/>
                <p:nvPr/>
              </p:nvSpPr>
              <p:spPr>
                <a:xfrm>
                  <a:off x="5738400" y="4117900"/>
                  <a:ext cx="1940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3" extrusionOk="0">
                      <a:moveTo>
                        <a:pt x="0" y="0"/>
                      </a:moveTo>
                      <a:lnTo>
                        <a:pt x="0" y="623"/>
                      </a:lnTo>
                      <a:lnTo>
                        <a:pt x="7762" y="623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2" name="Google Shape;9322;p38"/>
                <p:cNvSpPr/>
                <p:nvPr/>
              </p:nvSpPr>
              <p:spPr>
                <a:xfrm>
                  <a:off x="5738400" y="430320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1"/>
                      </a:moveTo>
                      <a:lnTo>
                        <a:pt x="0" y="626"/>
                      </a:lnTo>
                      <a:lnTo>
                        <a:pt x="7762" y="626"/>
                      </a:lnTo>
                      <a:lnTo>
                        <a:pt x="776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3" name="Google Shape;9323;p38"/>
                <p:cNvSpPr/>
                <p:nvPr/>
              </p:nvSpPr>
              <p:spPr>
                <a:xfrm>
                  <a:off x="5699050" y="4471500"/>
                  <a:ext cx="2542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0" h="774" extrusionOk="0">
                      <a:moveTo>
                        <a:pt x="1" y="1"/>
                      </a:moveTo>
                      <a:lnTo>
                        <a:pt x="1" y="773"/>
                      </a:lnTo>
                      <a:lnTo>
                        <a:pt x="10170" y="773"/>
                      </a:lnTo>
                      <a:lnTo>
                        <a:pt x="101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4" name="Google Shape;9324;p38"/>
                <p:cNvSpPr/>
                <p:nvPr/>
              </p:nvSpPr>
              <p:spPr>
                <a:xfrm>
                  <a:off x="5764550" y="4471500"/>
                  <a:ext cx="1357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774" extrusionOk="0">
                      <a:moveTo>
                        <a:pt x="1" y="1"/>
                      </a:moveTo>
                      <a:lnTo>
                        <a:pt x="497" y="773"/>
                      </a:lnTo>
                      <a:lnTo>
                        <a:pt x="4933" y="773"/>
                      </a:lnTo>
                      <a:lnTo>
                        <a:pt x="5429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5" name="Google Shape;9325;p38"/>
                <p:cNvSpPr/>
                <p:nvPr/>
              </p:nvSpPr>
              <p:spPr>
                <a:xfrm>
                  <a:off x="5682100" y="3821825"/>
                  <a:ext cx="152575" cy="50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3" h="20132" extrusionOk="0">
                      <a:moveTo>
                        <a:pt x="6101" y="1"/>
                      </a:moveTo>
                      <a:cubicBezTo>
                        <a:pt x="6035" y="1"/>
                        <a:pt x="2752" y="12"/>
                        <a:pt x="350" y="2157"/>
                      </a:cubicBezTo>
                      <a:cubicBezTo>
                        <a:pt x="350" y="2157"/>
                        <a:pt x="1" y="3251"/>
                        <a:pt x="517" y="20132"/>
                      </a:cubicBezTo>
                      <a:lnTo>
                        <a:pt x="737" y="20096"/>
                      </a:lnTo>
                      <a:cubicBezTo>
                        <a:pt x="1251" y="16310"/>
                        <a:pt x="6102" y="7709"/>
                        <a:pt x="6102" y="1"/>
                      </a:cubicBezTo>
                      <a:cubicBezTo>
                        <a:pt x="6102" y="1"/>
                        <a:pt x="6102" y="1"/>
                        <a:pt x="6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6" name="Google Shape;9326;p38"/>
                <p:cNvSpPr/>
                <p:nvPr/>
              </p:nvSpPr>
              <p:spPr>
                <a:xfrm>
                  <a:off x="5693700" y="3937475"/>
                  <a:ext cx="133225" cy="38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15506" extrusionOk="0">
                      <a:moveTo>
                        <a:pt x="5329" y="0"/>
                      </a:moveTo>
                      <a:lnTo>
                        <a:pt x="5329" y="0"/>
                      </a:lnTo>
                      <a:cubicBezTo>
                        <a:pt x="4172" y="3930"/>
                        <a:pt x="2149" y="8590"/>
                        <a:pt x="1325" y="8590"/>
                      </a:cubicBezTo>
                      <a:cubicBezTo>
                        <a:pt x="1324" y="8590"/>
                        <a:pt x="1323" y="8590"/>
                        <a:pt x="1323" y="8590"/>
                      </a:cubicBezTo>
                      <a:cubicBezTo>
                        <a:pt x="887" y="8587"/>
                        <a:pt x="371" y="7446"/>
                        <a:pt x="0" y="5817"/>
                      </a:cubicBezTo>
                      <a:lnTo>
                        <a:pt x="0" y="5817"/>
                      </a:lnTo>
                      <a:cubicBezTo>
                        <a:pt x="42" y="8264"/>
                        <a:pt x="115" y="11419"/>
                        <a:pt x="240" y="15506"/>
                      </a:cubicBezTo>
                      <a:lnTo>
                        <a:pt x="460" y="15470"/>
                      </a:lnTo>
                      <a:cubicBezTo>
                        <a:pt x="873" y="12434"/>
                        <a:pt x="4082" y="6297"/>
                        <a:pt x="532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7" name="Google Shape;9327;p38"/>
                <p:cNvSpPr/>
                <p:nvPr/>
              </p:nvSpPr>
              <p:spPr>
                <a:xfrm>
                  <a:off x="5680225" y="4286675"/>
                  <a:ext cx="74650" cy="3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12679" extrusionOk="0">
                      <a:moveTo>
                        <a:pt x="589" y="1"/>
                      </a:moveTo>
                      <a:lnTo>
                        <a:pt x="1" y="12080"/>
                      </a:lnTo>
                      <a:cubicBezTo>
                        <a:pt x="1" y="12080"/>
                        <a:pt x="574" y="12679"/>
                        <a:pt x="1765" y="12679"/>
                      </a:cubicBezTo>
                      <a:cubicBezTo>
                        <a:pt x="2117" y="12679"/>
                        <a:pt x="2524" y="12626"/>
                        <a:pt x="2986" y="12491"/>
                      </a:cubicBezTo>
                      <a:cubicBezTo>
                        <a:pt x="2648" y="6635"/>
                        <a:pt x="589" y="4"/>
                        <a:pt x="58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8" name="Google Shape;9328;p38"/>
                <p:cNvSpPr/>
                <p:nvPr/>
              </p:nvSpPr>
              <p:spPr>
                <a:xfrm>
                  <a:off x="5680150" y="4286750"/>
                  <a:ext cx="48225" cy="3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9" h="12676" extrusionOk="0">
                      <a:moveTo>
                        <a:pt x="590" y="1"/>
                      </a:moveTo>
                      <a:lnTo>
                        <a:pt x="1" y="12080"/>
                      </a:lnTo>
                      <a:cubicBezTo>
                        <a:pt x="1" y="12080"/>
                        <a:pt x="573" y="12676"/>
                        <a:pt x="1758" y="12676"/>
                      </a:cubicBezTo>
                      <a:cubicBezTo>
                        <a:pt x="1813" y="12676"/>
                        <a:pt x="1870" y="12674"/>
                        <a:pt x="1929" y="12672"/>
                      </a:cubicBezTo>
                      <a:cubicBezTo>
                        <a:pt x="1650" y="12114"/>
                        <a:pt x="1382" y="11408"/>
                        <a:pt x="1161" y="10529"/>
                      </a:cubicBezTo>
                      <a:cubicBezTo>
                        <a:pt x="285" y="6989"/>
                        <a:pt x="344" y="2411"/>
                        <a:pt x="1203" y="2210"/>
                      </a:cubicBezTo>
                      <a:lnTo>
                        <a:pt x="1209" y="2210"/>
                      </a:lnTo>
                      <a:cubicBezTo>
                        <a:pt x="855" y="851"/>
                        <a:pt x="590" y="1"/>
                        <a:pt x="59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9" name="Google Shape;9329;p38"/>
                <p:cNvSpPr/>
                <p:nvPr/>
              </p:nvSpPr>
              <p:spPr>
                <a:xfrm>
                  <a:off x="5693238" y="4311725"/>
                  <a:ext cx="24425" cy="2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" h="1032" extrusionOk="0">
                      <a:moveTo>
                        <a:pt x="148" y="1"/>
                      </a:moveTo>
                      <a:cubicBezTo>
                        <a:pt x="26" y="1"/>
                        <a:pt x="0" y="92"/>
                        <a:pt x="0" y="399"/>
                      </a:cubicBezTo>
                      <a:cubicBezTo>
                        <a:pt x="0" y="890"/>
                        <a:pt x="67" y="862"/>
                        <a:pt x="489" y="960"/>
                      </a:cubicBezTo>
                      <a:cubicBezTo>
                        <a:pt x="647" y="998"/>
                        <a:pt x="755" y="1031"/>
                        <a:pt x="828" y="1031"/>
                      </a:cubicBezTo>
                      <a:cubicBezTo>
                        <a:pt x="951" y="1031"/>
                        <a:pt x="977" y="940"/>
                        <a:pt x="977" y="633"/>
                      </a:cubicBezTo>
                      <a:cubicBezTo>
                        <a:pt x="977" y="142"/>
                        <a:pt x="907" y="173"/>
                        <a:pt x="489" y="72"/>
                      </a:cubicBezTo>
                      <a:cubicBezTo>
                        <a:pt x="330" y="34"/>
                        <a:pt x="221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0" name="Google Shape;9330;p38"/>
                <p:cNvSpPr/>
                <p:nvPr/>
              </p:nvSpPr>
              <p:spPr>
                <a:xfrm>
                  <a:off x="5695925" y="3911950"/>
                  <a:ext cx="94600" cy="20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4" h="8365" extrusionOk="0">
                      <a:moveTo>
                        <a:pt x="73" y="0"/>
                      </a:moveTo>
                      <a:lnTo>
                        <a:pt x="73" y="0"/>
                      </a:lnTo>
                      <a:cubicBezTo>
                        <a:pt x="0" y="2037"/>
                        <a:pt x="277" y="7853"/>
                        <a:pt x="1102" y="8336"/>
                      </a:cubicBezTo>
                      <a:cubicBezTo>
                        <a:pt x="1136" y="8356"/>
                        <a:pt x="1171" y="8365"/>
                        <a:pt x="1207" y="8365"/>
                      </a:cubicBezTo>
                      <a:cubicBezTo>
                        <a:pt x="2075" y="8365"/>
                        <a:pt x="3783" y="3126"/>
                        <a:pt x="3783" y="3125"/>
                      </a:cubicBezTo>
                      <a:lnTo>
                        <a:pt x="3783" y="3125"/>
                      </a:lnTo>
                      <a:cubicBezTo>
                        <a:pt x="3783" y="3126"/>
                        <a:pt x="1980" y="7357"/>
                        <a:pt x="1346" y="7357"/>
                      </a:cubicBezTo>
                      <a:cubicBezTo>
                        <a:pt x="1293" y="7357"/>
                        <a:pt x="1249" y="7328"/>
                        <a:pt x="1214" y="7265"/>
                      </a:cubicBezTo>
                      <a:cubicBezTo>
                        <a:pt x="754" y="6445"/>
                        <a:pt x="73" y="1"/>
                        <a:pt x="7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1" name="Google Shape;9331;p38"/>
                <p:cNvSpPr/>
                <p:nvPr/>
              </p:nvSpPr>
              <p:spPr>
                <a:xfrm>
                  <a:off x="5702825" y="4149775"/>
                  <a:ext cx="40350" cy="11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4640" extrusionOk="0">
                      <a:moveTo>
                        <a:pt x="1613" y="0"/>
                      </a:moveTo>
                      <a:cubicBezTo>
                        <a:pt x="1111" y="1198"/>
                        <a:pt x="690" y="1738"/>
                        <a:pt x="397" y="1738"/>
                      </a:cubicBezTo>
                      <a:cubicBezTo>
                        <a:pt x="208" y="1738"/>
                        <a:pt x="72" y="1517"/>
                        <a:pt x="1" y="1105"/>
                      </a:cubicBezTo>
                      <a:lnTo>
                        <a:pt x="1" y="1105"/>
                      </a:lnTo>
                      <a:lnTo>
                        <a:pt x="126" y="4640"/>
                      </a:lnTo>
                      <a:cubicBezTo>
                        <a:pt x="441" y="3156"/>
                        <a:pt x="999" y="1588"/>
                        <a:pt x="161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9332" name="Google Shape;9332;p38"/>
                <p:cNvGrpSpPr/>
                <p:nvPr/>
              </p:nvGrpSpPr>
              <p:grpSpPr>
                <a:xfrm>
                  <a:off x="5829550" y="3821825"/>
                  <a:ext cx="156250" cy="781825"/>
                  <a:chOff x="5829550" y="3821825"/>
                  <a:chExt cx="156250" cy="781825"/>
                </a:xfrm>
              </p:grpSpPr>
              <p:sp>
                <p:nvSpPr>
                  <p:cNvPr id="9333" name="Google Shape;9333;p38"/>
                  <p:cNvSpPr/>
                  <p:nvPr/>
                </p:nvSpPr>
                <p:spPr>
                  <a:xfrm>
                    <a:off x="5829550" y="3821825"/>
                    <a:ext cx="152500" cy="50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00" h="20132" extrusionOk="0">
                        <a:moveTo>
                          <a:pt x="1" y="1"/>
                        </a:moveTo>
                        <a:cubicBezTo>
                          <a:pt x="1" y="7709"/>
                          <a:pt x="4852" y="16310"/>
                          <a:pt x="5365" y="20096"/>
                        </a:cubicBezTo>
                        <a:lnTo>
                          <a:pt x="5583" y="20132"/>
                        </a:lnTo>
                        <a:cubicBezTo>
                          <a:pt x="6099" y="3251"/>
                          <a:pt x="5750" y="2157"/>
                          <a:pt x="5750" y="2157"/>
                        </a:cubicBezTo>
                        <a:cubicBezTo>
                          <a:pt x="3407" y="7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4" name="Google Shape;9334;p38"/>
                  <p:cNvSpPr/>
                  <p:nvPr/>
                </p:nvSpPr>
                <p:spPr>
                  <a:xfrm>
                    <a:off x="5909275" y="4286675"/>
                    <a:ext cx="74650" cy="316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12679" extrusionOk="0">
                        <a:moveTo>
                          <a:pt x="2394" y="1"/>
                        </a:moveTo>
                        <a:lnTo>
                          <a:pt x="2394" y="1"/>
                        </a:lnTo>
                        <a:lnTo>
                          <a:pt x="2394" y="1"/>
                        </a:lnTo>
                        <a:cubicBezTo>
                          <a:pt x="2394" y="1"/>
                          <a:pt x="2394" y="1"/>
                          <a:pt x="2394" y="1"/>
                        </a:cubicBezTo>
                        <a:close/>
                        <a:moveTo>
                          <a:pt x="2394" y="1"/>
                        </a:moveTo>
                        <a:cubicBezTo>
                          <a:pt x="2390" y="34"/>
                          <a:pt x="337" y="6648"/>
                          <a:pt x="0" y="12491"/>
                        </a:cubicBezTo>
                        <a:cubicBezTo>
                          <a:pt x="462" y="12626"/>
                          <a:pt x="869" y="12679"/>
                          <a:pt x="1221" y="12679"/>
                        </a:cubicBezTo>
                        <a:cubicBezTo>
                          <a:pt x="2412" y="12679"/>
                          <a:pt x="2985" y="12080"/>
                          <a:pt x="2985" y="12080"/>
                        </a:cubicBezTo>
                        <a:lnTo>
                          <a:pt x="2394" y="1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5" name="Google Shape;9335;p38"/>
                  <p:cNvSpPr/>
                  <p:nvPr/>
                </p:nvSpPr>
                <p:spPr>
                  <a:xfrm>
                    <a:off x="5945200" y="4286750"/>
                    <a:ext cx="40600" cy="316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2669" extrusionOk="0">
                        <a:moveTo>
                          <a:pt x="963" y="1"/>
                        </a:moveTo>
                        <a:cubicBezTo>
                          <a:pt x="963" y="1"/>
                          <a:pt x="617" y="1108"/>
                          <a:pt x="187" y="2824"/>
                        </a:cubicBezTo>
                        <a:cubicBezTo>
                          <a:pt x="1624" y="3786"/>
                          <a:pt x="650" y="10532"/>
                          <a:pt x="0" y="12669"/>
                        </a:cubicBezTo>
                        <a:cubicBezTo>
                          <a:pt x="1046" y="12602"/>
                          <a:pt x="1551" y="12080"/>
                          <a:pt x="1551" y="12080"/>
                        </a:cubicBezTo>
                        <a:lnTo>
                          <a:pt x="963" y="1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6" name="Google Shape;9336;p38"/>
                  <p:cNvSpPr/>
                  <p:nvPr/>
                </p:nvSpPr>
                <p:spPr>
                  <a:xfrm>
                    <a:off x="5839050" y="3922400"/>
                    <a:ext cx="137550" cy="402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02" h="1610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155" y="6498"/>
                          <a:pt x="4559" y="12940"/>
                          <a:pt x="4980" y="16070"/>
                        </a:cubicBezTo>
                        <a:lnTo>
                          <a:pt x="5200" y="16106"/>
                        </a:lnTo>
                        <a:cubicBezTo>
                          <a:pt x="5465" y="7416"/>
                          <a:pt x="5501" y="2905"/>
                          <a:pt x="5474" y="584"/>
                        </a:cubicBezTo>
                        <a:lnTo>
                          <a:pt x="5474" y="584"/>
                        </a:lnTo>
                        <a:cubicBezTo>
                          <a:pt x="5351" y="3775"/>
                          <a:pt x="4687" y="6838"/>
                          <a:pt x="4123" y="7223"/>
                        </a:cubicBezTo>
                        <a:cubicBezTo>
                          <a:pt x="4032" y="7286"/>
                          <a:pt x="3932" y="7317"/>
                          <a:pt x="3826" y="7317"/>
                        </a:cubicBezTo>
                        <a:cubicBezTo>
                          <a:pt x="2901" y="7317"/>
                          <a:pt x="1472" y="4987"/>
                          <a:pt x="349" y="1253"/>
                        </a:cubicBezTo>
                        <a:cubicBezTo>
                          <a:pt x="223" y="835"/>
                          <a:pt x="109" y="419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7" name="Google Shape;9337;p38"/>
                  <p:cNvSpPr/>
                  <p:nvPr/>
                </p:nvSpPr>
                <p:spPr>
                  <a:xfrm>
                    <a:off x="5951200" y="4307550"/>
                    <a:ext cx="24425" cy="25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7" h="1032" extrusionOk="0">
                        <a:moveTo>
                          <a:pt x="828" y="1"/>
                        </a:moveTo>
                        <a:cubicBezTo>
                          <a:pt x="754" y="1"/>
                          <a:pt x="646" y="34"/>
                          <a:pt x="488" y="72"/>
                        </a:cubicBezTo>
                        <a:cubicBezTo>
                          <a:pt x="70" y="173"/>
                          <a:pt x="0" y="142"/>
                          <a:pt x="0" y="633"/>
                        </a:cubicBezTo>
                        <a:cubicBezTo>
                          <a:pt x="0" y="940"/>
                          <a:pt x="26" y="1031"/>
                          <a:pt x="149" y="1031"/>
                        </a:cubicBezTo>
                        <a:cubicBezTo>
                          <a:pt x="222" y="1031"/>
                          <a:pt x="330" y="998"/>
                          <a:pt x="488" y="960"/>
                        </a:cubicBezTo>
                        <a:cubicBezTo>
                          <a:pt x="909" y="862"/>
                          <a:pt x="976" y="890"/>
                          <a:pt x="976" y="399"/>
                        </a:cubicBezTo>
                        <a:cubicBezTo>
                          <a:pt x="976" y="92"/>
                          <a:pt x="950" y="1"/>
                          <a:pt x="82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8" name="Google Shape;9338;p38"/>
                  <p:cNvSpPr/>
                  <p:nvPr/>
                </p:nvSpPr>
                <p:spPr>
                  <a:xfrm>
                    <a:off x="5867625" y="3931125"/>
                    <a:ext cx="83850" cy="1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4" h="6286" extrusionOk="0">
                        <a:moveTo>
                          <a:pt x="3326" y="3733"/>
                        </a:moveTo>
                        <a:cubicBezTo>
                          <a:pt x="3326" y="3733"/>
                          <a:pt x="3326" y="3734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6" y="3734"/>
                          <a:pt x="3326" y="3733"/>
                          <a:pt x="3326" y="3733"/>
                        </a:cubicBezTo>
                        <a:close/>
                        <a:moveTo>
                          <a:pt x="1" y="0"/>
                        </a:moveTo>
                        <a:cubicBezTo>
                          <a:pt x="1" y="2"/>
                          <a:pt x="1215" y="6266"/>
                          <a:pt x="2517" y="6286"/>
                        </a:cubicBezTo>
                        <a:cubicBezTo>
                          <a:pt x="2519" y="6286"/>
                          <a:pt x="2520" y="6286"/>
                          <a:pt x="2521" y="6286"/>
                        </a:cubicBezTo>
                        <a:cubicBezTo>
                          <a:pt x="3353" y="6286"/>
                          <a:pt x="3327" y="3787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7" y="3770"/>
                          <a:pt x="3334" y="4952"/>
                          <a:pt x="2609" y="5622"/>
                        </a:cubicBezTo>
                        <a:cubicBezTo>
                          <a:pt x="2549" y="5678"/>
                          <a:pt x="2485" y="5705"/>
                          <a:pt x="2419" y="5705"/>
                        </a:cubicBezTo>
                        <a:cubicBezTo>
                          <a:pt x="1690" y="5705"/>
                          <a:pt x="676" y="2426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9" name="Google Shape;9339;p38"/>
                  <p:cNvSpPr/>
                  <p:nvPr/>
                </p:nvSpPr>
                <p:spPr>
                  <a:xfrm>
                    <a:off x="5913175" y="4124325"/>
                    <a:ext cx="48225" cy="107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9" h="4283" extrusionOk="0">
                        <a:moveTo>
                          <a:pt x="1" y="0"/>
                        </a:moveTo>
                        <a:cubicBezTo>
                          <a:pt x="1" y="1"/>
                          <a:pt x="1340" y="2266"/>
                          <a:pt x="1928" y="4282"/>
                        </a:cubicBezTo>
                        <a:cubicBezTo>
                          <a:pt x="1928" y="4282"/>
                          <a:pt x="1680" y="2553"/>
                          <a:pt x="1440" y="1947"/>
                        </a:cubicBezTo>
                        <a:cubicBezTo>
                          <a:pt x="1203" y="1339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40" name="Google Shape;9340;p38"/>
                  <p:cNvSpPr/>
                  <p:nvPr/>
                </p:nvSpPr>
                <p:spPr>
                  <a:xfrm>
                    <a:off x="5932825" y="3870350"/>
                    <a:ext cx="26050" cy="16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2" h="6611" extrusionOk="0">
                        <a:moveTo>
                          <a:pt x="473" y="1"/>
                        </a:moveTo>
                        <a:cubicBezTo>
                          <a:pt x="321" y="1"/>
                          <a:pt x="0" y="551"/>
                          <a:pt x="247" y="1555"/>
                        </a:cubicBezTo>
                        <a:cubicBezTo>
                          <a:pt x="540" y="2752"/>
                          <a:pt x="277" y="6611"/>
                          <a:pt x="277" y="6611"/>
                        </a:cubicBezTo>
                        <a:cubicBezTo>
                          <a:pt x="277" y="6611"/>
                          <a:pt x="1042" y="1779"/>
                          <a:pt x="537" y="60"/>
                        </a:cubicBezTo>
                        <a:cubicBezTo>
                          <a:pt x="525" y="20"/>
                          <a:pt x="502" y="1"/>
                          <a:pt x="473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41" name="Google Shape;9341;p38"/>
                  <p:cNvSpPr/>
                  <p:nvPr/>
                </p:nvSpPr>
                <p:spPr>
                  <a:xfrm>
                    <a:off x="5953075" y="4381325"/>
                    <a:ext cx="19000" cy="157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0" h="6281" extrusionOk="0">
                        <a:moveTo>
                          <a:pt x="187" y="0"/>
                        </a:moveTo>
                        <a:cubicBezTo>
                          <a:pt x="271" y="1853"/>
                          <a:pt x="162" y="4026"/>
                          <a:pt x="0" y="6280"/>
                        </a:cubicBezTo>
                        <a:cubicBezTo>
                          <a:pt x="0" y="6280"/>
                          <a:pt x="759" y="1839"/>
                          <a:pt x="187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9342" name="Google Shape;9342;p38"/>
                <p:cNvSpPr/>
                <p:nvPr/>
              </p:nvSpPr>
              <p:spPr>
                <a:xfrm>
                  <a:off x="5698075" y="4383475"/>
                  <a:ext cx="20475" cy="16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6624" extrusionOk="0">
                      <a:moveTo>
                        <a:pt x="165" y="1"/>
                      </a:moveTo>
                      <a:cubicBezTo>
                        <a:pt x="165" y="2"/>
                        <a:pt x="1" y="4685"/>
                        <a:pt x="818" y="6624"/>
                      </a:cubicBezTo>
                      <a:cubicBezTo>
                        <a:pt x="483" y="4674"/>
                        <a:pt x="305" y="2383"/>
                        <a:pt x="1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9343" name="Google Shape;9343;p3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4" name="Google Shape;9344;p3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5" name="Google Shape;9345;p3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6" name="Google Shape;9346;p3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7" name="Google Shape;9347;p3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9348" name="Google Shape;9348;p3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9349" name="Google Shape;9349;p3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0" name="Google Shape;9350;p3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1" name="Google Shape;9351;p3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2" name="Google Shape;9352;p3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3" name="Google Shape;9353;p3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4" name="Google Shape;9354;p3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5" name="Google Shape;9355;p3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6" name="Google Shape;9356;p3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7" name="Google Shape;9357;p3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8" name="Google Shape;9358;p3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9" name="Google Shape;9359;p3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0" name="Google Shape;9360;p3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1" name="Google Shape;9361;p3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2" name="Google Shape;9362;p3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3" name="Google Shape;9363;p3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4" name="Google Shape;9364;p3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5" name="Google Shape;9365;p3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6" name="Google Shape;9366;p3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7" name="Google Shape;9367;p3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8" name="Google Shape;9368;p3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9" name="Google Shape;9369;p3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0" name="Google Shape;9370;p3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1" name="Google Shape;9371;p3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2" name="Google Shape;9372;p3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3" name="Google Shape;9373;p3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4" name="Google Shape;9374;p3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5" name="Google Shape;9375;p3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6" name="Google Shape;9376;p3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7" name="Google Shape;9377;p3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8" name="Google Shape;9378;p3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9" name="Google Shape;9379;p3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0" name="Google Shape;9380;p3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1" name="Google Shape;9381;p3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2" name="Google Shape;9382;p3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9383" name="Google Shape;9383;p3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9384" name="Google Shape;9384;p3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9385" name="Google Shape;9385;p3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6" name="Google Shape;9386;p3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7" name="Google Shape;9387;p3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8" name="Google Shape;9388;p3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9" name="Google Shape;9389;p3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0" name="Google Shape;9390;p3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1" name="Google Shape;9391;p3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2" name="Google Shape;9392;p3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3" name="Google Shape;9393;p3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4" name="Google Shape;9394;p3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5" name="Google Shape;9395;p3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6" name="Google Shape;9396;p3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7" name="Google Shape;9397;p3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8" name="Google Shape;9398;p3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9" name="Google Shape;9399;p3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0" name="Google Shape;9400;p3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1" name="Google Shape;9401;p3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2" name="Google Shape;9402;p3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3" name="Google Shape;9403;p3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4" name="Google Shape;9404;p3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5" name="Google Shape;9405;p3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6" name="Google Shape;9406;p3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7" name="Google Shape;9407;p3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8" name="Google Shape;9408;p3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9" name="Google Shape;9409;p3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0" name="Google Shape;9410;p3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1" name="Google Shape;9411;p3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2" name="Google Shape;9412;p3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3" name="Google Shape;9413;p3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4" name="Google Shape;9414;p3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5" name="Google Shape;9415;p3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6" name="Google Shape;9416;p3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7" name="Google Shape;9417;p3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8" name="Google Shape;9418;p3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9" name="Google Shape;9419;p3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0" name="Google Shape;9420;p3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1" name="Google Shape;9421;p3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2" name="Google Shape;9422;p3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3" name="Google Shape;9423;p3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4" name="Google Shape;9424;p3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5" name="Google Shape;9425;p3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6" name="Google Shape;9426;p3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7" name="Google Shape;9427;p3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8" name="Google Shape;9428;p3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9" name="Google Shape;9429;p3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0" name="Google Shape;9430;p3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1" name="Google Shape;9431;p3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2" name="Google Shape;9432;p3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3" name="Google Shape;9433;p3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4" name="Google Shape;9434;p3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5" name="Google Shape;9435;p3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6" name="Google Shape;9436;p3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7" name="Google Shape;9437;p3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8" name="Google Shape;9438;p3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9" name="Google Shape;9439;p3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0" name="Google Shape;9440;p3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1" name="Google Shape;9441;p3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2" name="Google Shape;9442;p3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3" name="Google Shape;9443;p3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444" name="Google Shape;9444;p3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2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03D2D6-FCC2-425A-A4A7-8058E8C01CB1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5" y="1447800"/>
            <a:ext cx="3401064" cy="1447800"/>
          </a:xfrm>
        </p:spPr>
        <p:txBody>
          <a:bodyPr anchor="b"/>
          <a:lstStyle>
            <a:lvl1pPr algn="l">
              <a:defRPr sz="2400" b="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84616" y="1447800"/>
            <a:ext cx="5195997" cy="4572000"/>
          </a:xfrm>
        </p:spPr>
        <p:txBody>
          <a:bodyPr anchor="ctr">
            <a:normAutofit/>
          </a:bodyPr>
          <a:lstStyle>
            <a:lvl1pPr>
              <a:defRPr sz="2000"/>
            </a:lvl1pPr>
            <a:lvl2pPr>
              <a:defRPr sz="1900"/>
            </a:lvl2pPr>
            <a:lvl3pPr>
              <a:defRPr sz="16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63" y="3129290"/>
            <a:ext cx="3401063" cy="2895599"/>
          </a:xfrm>
        </p:spPr>
        <p:txBody>
          <a:bodyPr/>
          <a:lstStyle>
            <a:lvl1pPr marL="0" indent="0">
              <a:buNone/>
              <a:defRPr sz="15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7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CF2683-E6E7-4CC3-9EEE-7854DD4F3545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3909" y="1854192"/>
            <a:ext cx="5092907" cy="1574808"/>
          </a:xfrm>
        </p:spPr>
        <p:txBody>
          <a:bodyPr anchor="b">
            <a:normAutofit/>
          </a:bodyPr>
          <a:lstStyle>
            <a:lvl1pPr algn="l">
              <a:defRPr sz="3600" b="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949547" y="1143000"/>
            <a:ext cx="3200400" cy="4572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165" indent="0">
              <a:buNone/>
              <a:defRPr sz="1600"/>
            </a:lvl5pPr>
            <a:lvl6pPr marL="2285365" indent="0">
              <a:buNone/>
              <a:defRPr sz="1600"/>
            </a:lvl6pPr>
            <a:lvl7pPr marL="2742565" indent="0">
              <a:buNone/>
              <a:defRPr sz="1600"/>
            </a:lvl7pPr>
            <a:lvl8pPr marL="3199765" indent="0">
              <a:buNone/>
              <a:defRPr sz="1600"/>
            </a:lvl8pPr>
            <a:lvl9pPr marL="3656965" indent="0">
              <a:buNone/>
              <a:defRPr sz="1600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7" y="3657600"/>
            <a:ext cx="5084979" cy="1371600"/>
          </a:xfrm>
        </p:spPr>
        <p:txBody>
          <a:bodyPr>
            <a:normAutofit/>
          </a:bodyPr>
          <a:lstStyle>
            <a:lvl1pPr marL="0" indent="0">
              <a:buNone/>
              <a:defRPr sz="15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120F81-B39D-4CBB-8BF3-5D6E395D0F72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Панорамная фотография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65" y="4800589"/>
            <a:ext cx="8825657" cy="566739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54957" y="685801"/>
            <a:ext cx="8825659" cy="3640667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165" indent="0">
              <a:buNone/>
              <a:defRPr sz="1600"/>
            </a:lvl5pPr>
            <a:lvl6pPr marL="2285365" indent="0">
              <a:buNone/>
              <a:defRPr sz="1600"/>
            </a:lvl6pPr>
            <a:lvl7pPr marL="2742565" indent="0">
              <a:buNone/>
              <a:defRPr sz="1600"/>
            </a:lvl7pPr>
            <a:lvl8pPr marL="3199765" indent="0">
              <a:buNone/>
              <a:defRPr sz="1600"/>
            </a:lvl8pPr>
            <a:lvl9pPr marL="3656965" indent="0">
              <a:buNone/>
              <a:defRPr sz="1600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6" y="5367325"/>
            <a:ext cx="8825656" cy="493712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DF9FFFF-3106-4DDB-AA62-0C80862170D6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Заголовок и подпис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7" y="1447800"/>
            <a:ext cx="8825659" cy="1981200"/>
          </a:xfrm>
        </p:spPr>
        <p:txBody>
          <a:bodyPr/>
          <a:lstStyle>
            <a:lvl1pPr>
              <a:defRPr sz="48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7" y="3657600"/>
            <a:ext cx="8825659" cy="2362200"/>
          </a:xfrm>
        </p:spPr>
        <p:txBody>
          <a:bodyPr anchor="ctr">
            <a:normAutofit/>
          </a:bodyPr>
          <a:lstStyle>
            <a:lvl1pPr marL="0" indent="0">
              <a:buNone/>
              <a:defRPr sz="19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DA38B7-AE95-4DC8-9A51-7A71F545B098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Цитата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74801" y="1447809"/>
            <a:ext cx="7999315" cy="2323375"/>
          </a:xfrm>
        </p:spPr>
        <p:txBody>
          <a:bodyPr/>
          <a:lstStyle>
            <a:lvl1pPr>
              <a:defRPr sz="48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half" idx="13"/>
          </p:nvPr>
        </p:nvSpPr>
        <p:spPr>
          <a:xfrm>
            <a:off x="1930409" y="3771180"/>
            <a:ext cx="7279649" cy="342175"/>
          </a:xfrm>
        </p:spPr>
        <p:txBody>
          <a:bodyPr anchor="t">
            <a:normAutofit/>
          </a:bodyPr>
          <a:lstStyle>
            <a:lvl1pPr marL="0" indent="0">
              <a:buNone/>
              <a:defRPr lang="en-US" sz="1500" b="0" i="0" kern="1200" cap="small" dirty="0">
                <a:solidFill>
                  <a:schemeClr val="accent1"/>
                </a:solidFill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7" y="4350657"/>
            <a:ext cx="8825659" cy="1676400"/>
          </a:xfrm>
        </p:spPr>
        <p:txBody>
          <a:bodyPr anchor="ctr">
            <a:normAutofit/>
          </a:bodyPr>
          <a:lstStyle>
            <a:lvl1pPr marL="0" indent="0">
              <a:buNone/>
              <a:defRPr sz="19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4B320A-89BA-47B2-A525-92E8D10B06E4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98295" y="971255"/>
            <a:ext cx="801912" cy="1969766"/>
          </a:xfrm>
          <a:prstGeom prst="rect">
            <a:avLst/>
          </a:prstGeom>
          <a:noFill/>
        </p:spPr>
        <p:txBody>
          <a:bodyPr wrap="square" lIns="91426" tIns="45718" rIns="91426" bIns="45718" rtlCol="0">
            <a:spAutoFit/>
          </a:bodyPr>
          <a:lstStyle>
            <a:defPPr>
              <a:defRPr lang="en-US"/>
            </a:defPPr>
            <a:lvl1pPr algn="r">
              <a:defRPr sz="12200" b="0" i="0">
                <a:solidFill>
                  <a:schemeClr val="accent1"/>
                </a:solidFill>
                <a:latin typeface="Arial" panose="020B0604020202020204"/>
                <a:ea typeface="+mj-ea"/>
                <a:cs typeface="+mj-cs"/>
              </a:defRPr>
            </a:lvl1pPr>
          </a:lstStyle>
          <a:p>
            <a:pPr defTabSz="457200"/>
            <a:r>
              <a:rPr lang="en-US" dirty="0">
                <a:solidFill>
                  <a:srgbClr val="ACD433"/>
                </a:solidFill>
              </a:rPr>
              <a:t>“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9330491" y="2613787"/>
            <a:ext cx="801912" cy="1969766"/>
          </a:xfrm>
          <a:prstGeom prst="rect">
            <a:avLst/>
          </a:prstGeom>
          <a:noFill/>
        </p:spPr>
        <p:txBody>
          <a:bodyPr wrap="square" lIns="91426" tIns="45718" rIns="91426" bIns="45718" rtlCol="0">
            <a:spAutoFit/>
          </a:bodyPr>
          <a:lstStyle>
            <a:defPPr>
              <a:defRPr lang="en-US"/>
            </a:defPPr>
            <a:lvl1pPr algn="r">
              <a:defRPr sz="12200" b="0" i="0">
                <a:solidFill>
                  <a:schemeClr val="accent1"/>
                </a:solidFill>
                <a:latin typeface="Arial" panose="020B0604020202020204"/>
                <a:ea typeface="+mj-ea"/>
                <a:cs typeface="+mj-cs"/>
              </a:defRPr>
            </a:lvl1pPr>
          </a:lstStyle>
          <a:p>
            <a:pPr defTabSz="457200"/>
            <a:r>
              <a:rPr lang="en-US" dirty="0">
                <a:solidFill>
                  <a:srgbClr val="ACD433"/>
                </a:solidFill>
              </a:rPr>
              <a:t>”</a:t>
            </a:r>
          </a:p>
        </p:txBody>
      </p:sp>
    </p:spTree>
  </p:cSld>
  <p:clrMapOvr>
    <a:masterClrMapping/>
  </p:clrMapOvr>
  <p:hf sldNum="0" hdr="0" ftr="0" dt="0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Карточка имен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5" y="3124203"/>
            <a:ext cx="8825660" cy="1653180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54957" y="4777381"/>
            <a:ext cx="8825659" cy="860400"/>
          </a:xfrm>
        </p:spPr>
        <p:txBody>
          <a:bodyPr anchor="t"/>
          <a:lstStyle>
            <a:lvl1pPr marL="0" indent="0" algn="l">
              <a:buNone/>
              <a:defRPr sz="2000" cap="none">
                <a:solidFill>
                  <a:schemeClr val="accent1"/>
                </a:solidFill>
              </a:defRPr>
            </a:lvl1pPr>
            <a:lvl2pPr marL="45720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5pPr>
            <a:lvl6pPr marL="22853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6pPr>
            <a:lvl7pPr marL="27425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7pPr>
            <a:lvl8pPr marL="31997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8pPr>
            <a:lvl9pPr marL="365696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12B75E-944F-430B-BE5F-C69FA8823C04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Три колонк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3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32949" y="1981209"/>
            <a:ext cx="2946867" cy="576263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16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2471" y="2667001"/>
            <a:ext cx="2927351" cy="3589339"/>
          </a:xfrm>
        </p:spPr>
        <p:txBody>
          <a:bodyPr anchor="t">
            <a:normAutofit/>
          </a:bodyPr>
          <a:lstStyle>
            <a:lvl1pPr marL="0" indent="0">
              <a:buNone/>
              <a:defRPr sz="15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83669" y="1981209"/>
            <a:ext cx="2936241" cy="576263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19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73105" y="2667001"/>
            <a:ext cx="2946795" cy="3589339"/>
          </a:xfrm>
        </p:spPr>
        <p:txBody>
          <a:bodyPr anchor="t">
            <a:normAutofit/>
          </a:bodyPr>
          <a:lstStyle>
            <a:lvl1pPr marL="0" indent="0">
              <a:buNone/>
              <a:defRPr sz="15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124709" y="1981209"/>
            <a:ext cx="2932113" cy="576263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half" idx="17"/>
          </p:nvPr>
        </p:nvSpPr>
        <p:spPr>
          <a:xfrm>
            <a:off x="7124709" y="2667001"/>
            <a:ext cx="2932113" cy="3589339"/>
          </a:xfrm>
        </p:spPr>
        <p:txBody>
          <a:bodyPr anchor="t">
            <a:normAutofit/>
          </a:bodyPr>
          <a:lstStyle>
            <a:lvl1pPr marL="0" indent="0">
              <a:buNone/>
              <a:defRPr sz="15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cxnSp>
        <p:nvCxnSpPr>
          <p:cNvPr id="17" name="Straight Connector 16"/>
          <p:cNvCxnSpPr/>
          <p:nvPr/>
        </p:nvCxnSpPr>
        <p:spPr>
          <a:xfrm>
            <a:off x="3726143" y="2133600"/>
            <a:ext cx="0" cy="3962400"/>
          </a:xfrm>
          <a:prstGeom prst="line">
            <a:avLst/>
          </a:prstGeom>
          <a:ln w="12700" cmpd="sng">
            <a:solidFill>
              <a:schemeClr val="accent1"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6962227" y="2133601"/>
            <a:ext cx="0" cy="3966883"/>
          </a:xfrm>
          <a:prstGeom prst="line">
            <a:avLst/>
          </a:prstGeom>
          <a:ln w="12700" cmpd="sng">
            <a:solidFill>
              <a:schemeClr val="accent1"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AE0DC7-7F53-471C-A711-B3DA6F2535F3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Столбец с тремя рисункам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3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52465" y="4250958"/>
            <a:ext cx="2940051" cy="576263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29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652465" y="2209800"/>
            <a:ext cx="2940051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165" indent="0">
              <a:buNone/>
              <a:defRPr sz="1600"/>
            </a:lvl5pPr>
            <a:lvl6pPr marL="2285365" indent="0">
              <a:buNone/>
              <a:defRPr sz="1600"/>
            </a:lvl6pPr>
            <a:lvl7pPr marL="2742565" indent="0">
              <a:buNone/>
              <a:defRPr sz="1600"/>
            </a:lvl7pPr>
            <a:lvl8pPr marL="3199765" indent="0">
              <a:buNone/>
              <a:defRPr sz="1600"/>
            </a:lvl8pPr>
            <a:lvl9pPr marL="3656965" indent="0">
              <a:buNone/>
              <a:defRPr sz="1600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half" idx="18"/>
          </p:nvPr>
        </p:nvSpPr>
        <p:spPr>
          <a:xfrm>
            <a:off x="652465" y="4827212"/>
            <a:ext cx="2940051" cy="659189"/>
          </a:xfrm>
        </p:spPr>
        <p:txBody>
          <a:bodyPr anchor="t">
            <a:normAutofit/>
          </a:bodyPr>
          <a:lstStyle>
            <a:lvl1pPr marL="0" indent="0">
              <a:buNone/>
              <a:defRPr sz="15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89376" y="4250958"/>
            <a:ext cx="2930525" cy="576263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30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3889376" y="2209800"/>
            <a:ext cx="2930525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165" indent="0">
              <a:buNone/>
              <a:defRPr sz="1600"/>
            </a:lvl5pPr>
            <a:lvl6pPr marL="2285365" indent="0">
              <a:buNone/>
              <a:defRPr sz="1600"/>
            </a:lvl6pPr>
            <a:lvl7pPr marL="2742565" indent="0">
              <a:buNone/>
              <a:defRPr sz="1600"/>
            </a:lvl7pPr>
            <a:lvl8pPr marL="3199765" indent="0">
              <a:buNone/>
              <a:defRPr sz="1600"/>
            </a:lvl8pPr>
            <a:lvl9pPr marL="3656965" indent="0">
              <a:buNone/>
              <a:defRPr sz="1600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half" idx="19"/>
          </p:nvPr>
        </p:nvSpPr>
        <p:spPr>
          <a:xfrm>
            <a:off x="3888030" y="4827212"/>
            <a:ext cx="2934407" cy="659189"/>
          </a:xfrm>
        </p:spPr>
        <p:txBody>
          <a:bodyPr anchor="t">
            <a:normAutofit/>
          </a:bodyPr>
          <a:lstStyle>
            <a:lvl1pPr marL="0" indent="0">
              <a:buNone/>
              <a:defRPr sz="15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124709" y="4250958"/>
            <a:ext cx="2932113" cy="576263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31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7124709" y="2209800"/>
            <a:ext cx="2932113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165" indent="0">
              <a:buNone/>
              <a:defRPr sz="1600"/>
            </a:lvl5pPr>
            <a:lvl6pPr marL="2285365" indent="0">
              <a:buNone/>
              <a:defRPr sz="1600"/>
            </a:lvl6pPr>
            <a:lvl7pPr marL="2742565" indent="0">
              <a:buNone/>
              <a:defRPr sz="1600"/>
            </a:lvl7pPr>
            <a:lvl8pPr marL="3199765" indent="0">
              <a:buNone/>
              <a:defRPr sz="1600"/>
            </a:lvl8pPr>
            <a:lvl9pPr marL="3656965" indent="0">
              <a:buNone/>
              <a:defRPr sz="1600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20"/>
          </p:nvPr>
        </p:nvSpPr>
        <p:spPr>
          <a:xfrm>
            <a:off x="7124576" y="4827208"/>
            <a:ext cx="2935997" cy="659189"/>
          </a:xfrm>
        </p:spPr>
        <p:txBody>
          <a:bodyPr anchor="t">
            <a:normAutofit/>
          </a:bodyPr>
          <a:lstStyle>
            <a:lvl1pPr marL="0" indent="0">
              <a:buNone/>
              <a:defRPr sz="1500"/>
            </a:lvl1pPr>
            <a:lvl2pPr marL="457200" indent="0">
              <a:buNone/>
              <a:defRPr sz="1200"/>
            </a:lvl2pPr>
            <a:lvl3pPr marL="914400" indent="0">
              <a:buNone/>
              <a:defRPr sz="1100"/>
            </a:lvl3pPr>
            <a:lvl4pPr marL="1371600" indent="0">
              <a:buNone/>
              <a:defRPr sz="900"/>
            </a:lvl4pPr>
            <a:lvl5pPr marL="1828165" indent="0">
              <a:buNone/>
              <a:defRPr sz="900"/>
            </a:lvl5pPr>
            <a:lvl6pPr marL="2285365" indent="0">
              <a:buNone/>
              <a:defRPr sz="900"/>
            </a:lvl6pPr>
            <a:lvl7pPr marL="2742565" indent="0">
              <a:buNone/>
              <a:defRPr sz="900"/>
            </a:lvl7pPr>
            <a:lvl8pPr marL="3199765" indent="0">
              <a:buNone/>
              <a:defRPr sz="900"/>
            </a:lvl8pPr>
            <a:lvl9pPr marL="3656965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cxnSp>
        <p:nvCxnSpPr>
          <p:cNvPr id="17" name="Straight Connector 16"/>
          <p:cNvCxnSpPr/>
          <p:nvPr/>
        </p:nvCxnSpPr>
        <p:spPr>
          <a:xfrm>
            <a:off x="3726143" y="2133600"/>
            <a:ext cx="0" cy="3962400"/>
          </a:xfrm>
          <a:prstGeom prst="line">
            <a:avLst/>
          </a:prstGeom>
          <a:ln w="12700" cmpd="sng">
            <a:solidFill>
              <a:schemeClr val="accent1"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6962227" y="2133601"/>
            <a:ext cx="0" cy="3966883"/>
          </a:xfrm>
          <a:prstGeom prst="line">
            <a:avLst/>
          </a:prstGeom>
          <a:ln w="12700" cmpd="sng">
            <a:solidFill>
              <a:schemeClr val="accent1"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1F4C9D-4618-451D-80C1-6A376BB42AB4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 anchorCtr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4D2318-CE40-42F6-962A-4C6D6CF697DB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304221" y="430216"/>
            <a:ext cx="1752601" cy="5826125"/>
          </a:xfrm>
        </p:spPr>
        <p:txBody>
          <a:bodyPr vert="eaVert" anchor="b" anchorCtr="0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52464" y="887415"/>
            <a:ext cx="7423149" cy="536892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476AC1-EB7F-4BEF-90D9-5764B50DAF8A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dk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11" name="Google Shape;11;p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7" name="Google Shape;107;p2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108" name="Google Shape;108;p2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9" name="Google Shape;109;p2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0" name="Google Shape;110;p2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1" name="Google Shape;111;p2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2" name="Google Shape;112;p2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" name="Google Shape;113;p2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" name="Google Shape;114;p2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15" name="Google Shape;115;p2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116" name="Google Shape;116;p2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" name="Google Shape;117;p2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" name="Google Shape;118;p2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" name="Google Shape;119;p2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0" name="Google Shape;120;p2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1" name="Google Shape;121;p2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" name="Google Shape;122;p2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" name="Google Shape;123;p2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24" name="Google Shape;124;p2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66" name="Google Shape;166;p2"/>
              <p:cNvGrpSpPr/>
              <p:nvPr/>
            </p:nvGrpSpPr>
            <p:grpSpPr>
              <a:xfrm>
                <a:off x="720005" y="2237990"/>
                <a:ext cx="866799" cy="2172646"/>
                <a:chOff x="5007825" y="3209350"/>
                <a:chExt cx="402750" cy="1009500"/>
              </a:xfrm>
            </p:grpSpPr>
            <p:sp>
              <p:nvSpPr>
                <p:cNvPr id="167" name="Google Shape;167;p2"/>
                <p:cNvSpPr/>
                <p:nvPr/>
              </p:nvSpPr>
              <p:spPr>
                <a:xfrm>
                  <a:off x="5237525" y="3807100"/>
                  <a:ext cx="75150" cy="7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" h="2964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lnTo>
                        <a:pt x="872" y="2964"/>
                      </a:lnTo>
                      <a:cubicBezTo>
                        <a:pt x="872" y="2964"/>
                        <a:pt x="2169" y="2885"/>
                        <a:pt x="3006" y="2145"/>
                      </a:cubicBezTo>
                      <a:lnTo>
                        <a:pt x="2441" y="922"/>
                      </a:lnTo>
                      <a:cubicBezTo>
                        <a:pt x="1882" y="608"/>
                        <a:pt x="1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8" name="Google Shape;168;p2"/>
                <p:cNvSpPr/>
                <p:nvPr/>
              </p:nvSpPr>
              <p:spPr>
                <a:xfrm>
                  <a:off x="5092625" y="3807100"/>
                  <a:ext cx="75175" cy="7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7" h="2964" extrusionOk="0">
                      <a:moveTo>
                        <a:pt x="3006" y="1"/>
                      </a:moveTo>
                      <a:cubicBezTo>
                        <a:pt x="2995" y="1"/>
                        <a:pt x="1125" y="608"/>
                        <a:pt x="566" y="922"/>
                      </a:cubicBezTo>
                      <a:lnTo>
                        <a:pt x="0" y="2145"/>
                      </a:lnTo>
                      <a:cubicBezTo>
                        <a:pt x="838" y="2885"/>
                        <a:pt x="2134" y="2964"/>
                        <a:pt x="2134" y="2964"/>
                      </a:cubicBezTo>
                      <a:lnTo>
                        <a:pt x="3006" y="1"/>
                      </a:lnTo>
                      <a:cubicBezTo>
                        <a:pt x="3006" y="1"/>
                        <a:pt x="3006" y="1"/>
                        <a:pt x="3006" y="1"/>
                      </a:cubicBez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9" name="Google Shape;169;p2"/>
                <p:cNvSpPr/>
                <p:nvPr/>
              </p:nvSpPr>
              <p:spPr>
                <a:xfrm>
                  <a:off x="5103650" y="3791825"/>
                  <a:ext cx="200525" cy="1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1" h="6479" extrusionOk="0">
                      <a:moveTo>
                        <a:pt x="4846" y="1"/>
                      </a:moveTo>
                      <a:lnTo>
                        <a:pt x="1054" y="1474"/>
                      </a:lnTo>
                      <a:lnTo>
                        <a:pt x="0" y="4069"/>
                      </a:lnTo>
                      <a:cubicBezTo>
                        <a:pt x="1557" y="5595"/>
                        <a:pt x="3435" y="6460"/>
                        <a:pt x="3435" y="6460"/>
                      </a:cubicBezTo>
                      <a:lnTo>
                        <a:pt x="3995" y="5085"/>
                      </a:lnTo>
                      <a:lnTo>
                        <a:pt x="4594" y="6479"/>
                      </a:lnTo>
                      <a:cubicBezTo>
                        <a:pt x="4594" y="6479"/>
                        <a:pt x="6994" y="5200"/>
                        <a:pt x="8020" y="3622"/>
                      </a:cubicBezTo>
                      <a:lnTo>
                        <a:pt x="484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0" name="Google Shape;170;p2"/>
                <p:cNvSpPr/>
                <p:nvPr/>
              </p:nvSpPr>
              <p:spPr>
                <a:xfrm>
                  <a:off x="5122750" y="3754050"/>
                  <a:ext cx="91425" cy="32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7" h="13170" extrusionOk="0">
                      <a:moveTo>
                        <a:pt x="2659" y="1"/>
                      </a:moveTo>
                      <a:cubicBezTo>
                        <a:pt x="1933" y="1"/>
                        <a:pt x="164" y="1432"/>
                        <a:pt x="71" y="3038"/>
                      </a:cubicBezTo>
                      <a:cubicBezTo>
                        <a:pt x="1" y="4229"/>
                        <a:pt x="3326" y="13170"/>
                        <a:pt x="3326" y="13170"/>
                      </a:cubicBezTo>
                      <a:lnTo>
                        <a:pt x="3656" y="13170"/>
                      </a:lnTo>
                      <a:cubicBezTo>
                        <a:pt x="3656" y="13167"/>
                        <a:pt x="3370" y="437"/>
                        <a:pt x="2862" y="58"/>
                      </a:cubicBezTo>
                      <a:cubicBezTo>
                        <a:pt x="2810" y="19"/>
                        <a:pt x="2741" y="1"/>
                        <a:pt x="2659" y="1"/>
                      </a:cubicBezTo>
                      <a:close/>
                      <a:moveTo>
                        <a:pt x="3656" y="13170"/>
                      </a:moveTo>
                      <a:cubicBezTo>
                        <a:pt x="3656" y="13170"/>
                        <a:pt x="3656" y="13170"/>
                        <a:pt x="3656" y="13170"/>
                      </a:cubicBezTo>
                      <a:cubicBezTo>
                        <a:pt x="3656" y="13170"/>
                        <a:pt x="3656" y="13170"/>
                        <a:pt x="3656" y="1317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1" name="Google Shape;171;p2"/>
                <p:cNvSpPr/>
                <p:nvPr/>
              </p:nvSpPr>
              <p:spPr>
                <a:xfrm>
                  <a:off x="5123950" y="3754050"/>
                  <a:ext cx="90250" cy="32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0" h="13173" extrusionOk="0">
                      <a:moveTo>
                        <a:pt x="2611" y="1"/>
                      </a:moveTo>
                      <a:cubicBezTo>
                        <a:pt x="1885" y="1"/>
                        <a:pt x="116" y="1432"/>
                        <a:pt x="23" y="3038"/>
                      </a:cubicBezTo>
                      <a:cubicBezTo>
                        <a:pt x="0" y="3455"/>
                        <a:pt x="390" y="4818"/>
                        <a:pt x="908" y="6416"/>
                      </a:cubicBezTo>
                      <a:cubicBezTo>
                        <a:pt x="1059" y="6199"/>
                        <a:pt x="1253" y="6070"/>
                        <a:pt x="1469" y="6027"/>
                      </a:cubicBezTo>
                      <a:cubicBezTo>
                        <a:pt x="1549" y="6011"/>
                        <a:pt x="1631" y="6002"/>
                        <a:pt x="1712" y="6002"/>
                      </a:cubicBezTo>
                      <a:cubicBezTo>
                        <a:pt x="2287" y="6002"/>
                        <a:pt x="2848" y="6457"/>
                        <a:pt x="2940" y="8122"/>
                      </a:cubicBezTo>
                      <a:cubicBezTo>
                        <a:pt x="3011" y="9395"/>
                        <a:pt x="3391" y="11726"/>
                        <a:pt x="2881" y="12084"/>
                      </a:cubicBezTo>
                      <a:cubicBezTo>
                        <a:pt x="3123" y="12752"/>
                        <a:pt x="3279" y="13173"/>
                        <a:pt x="3279" y="13173"/>
                      </a:cubicBezTo>
                      <a:lnTo>
                        <a:pt x="3610" y="13173"/>
                      </a:lnTo>
                      <a:cubicBezTo>
                        <a:pt x="3608" y="13173"/>
                        <a:pt x="3322" y="437"/>
                        <a:pt x="2814" y="58"/>
                      </a:cubicBezTo>
                      <a:cubicBezTo>
                        <a:pt x="2762" y="19"/>
                        <a:pt x="2693" y="1"/>
                        <a:pt x="261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" name="Google Shape;172;p2"/>
                <p:cNvSpPr/>
                <p:nvPr/>
              </p:nvSpPr>
              <p:spPr>
                <a:xfrm>
                  <a:off x="5198600" y="3749625"/>
                  <a:ext cx="88200" cy="3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8" h="13347" extrusionOk="0">
                      <a:moveTo>
                        <a:pt x="682" y="1"/>
                      </a:moveTo>
                      <a:cubicBezTo>
                        <a:pt x="609" y="1"/>
                        <a:pt x="548" y="17"/>
                        <a:pt x="502" y="52"/>
                      </a:cubicBezTo>
                      <a:cubicBezTo>
                        <a:pt x="0" y="431"/>
                        <a:pt x="456" y="13347"/>
                        <a:pt x="456" y="13347"/>
                      </a:cubicBezTo>
                      <a:lnTo>
                        <a:pt x="786" y="13347"/>
                      </a:lnTo>
                      <a:cubicBezTo>
                        <a:pt x="786" y="13347"/>
                        <a:pt x="786" y="13347"/>
                        <a:pt x="786" y="13347"/>
                      </a:cubicBezTo>
                      <a:cubicBezTo>
                        <a:pt x="787" y="13347"/>
                        <a:pt x="3528" y="4442"/>
                        <a:pt x="3435" y="3251"/>
                      </a:cubicBezTo>
                      <a:cubicBezTo>
                        <a:pt x="3308" y="1626"/>
                        <a:pt x="1405" y="1"/>
                        <a:pt x="68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" name="Google Shape;173;p2"/>
                <p:cNvSpPr/>
                <p:nvPr/>
              </p:nvSpPr>
              <p:spPr>
                <a:xfrm>
                  <a:off x="5201750" y="3749625"/>
                  <a:ext cx="83600" cy="3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44" h="13347" extrusionOk="0">
                      <a:moveTo>
                        <a:pt x="556" y="1"/>
                      </a:moveTo>
                      <a:cubicBezTo>
                        <a:pt x="483" y="1"/>
                        <a:pt x="422" y="17"/>
                        <a:pt x="376" y="52"/>
                      </a:cubicBezTo>
                      <a:cubicBezTo>
                        <a:pt x="152" y="223"/>
                        <a:pt x="1" y="2805"/>
                        <a:pt x="32" y="5720"/>
                      </a:cubicBezTo>
                      <a:cubicBezTo>
                        <a:pt x="72" y="9308"/>
                        <a:pt x="330" y="13347"/>
                        <a:pt x="330" y="13347"/>
                      </a:cubicBezTo>
                      <a:lnTo>
                        <a:pt x="660" y="13347"/>
                      </a:lnTo>
                      <a:cubicBezTo>
                        <a:pt x="660" y="13347"/>
                        <a:pt x="808" y="12863"/>
                        <a:pt x="1037" y="12103"/>
                      </a:cubicBezTo>
                      <a:cubicBezTo>
                        <a:pt x="548" y="11805"/>
                        <a:pt x="223" y="8773"/>
                        <a:pt x="496" y="7172"/>
                      </a:cubicBezTo>
                      <a:cubicBezTo>
                        <a:pt x="668" y="6164"/>
                        <a:pt x="1022" y="5878"/>
                        <a:pt x="1400" y="5878"/>
                      </a:cubicBezTo>
                      <a:cubicBezTo>
                        <a:pt x="1644" y="5878"/>
                        <a:pt x="1898" y="5997"/>
                        <a:pt x="2120" y="6118"/>
                      </a:cubicBezTo>
                      <a:cubicBezTo>
                        <a:pt x="2301" y="6217"/>
                        <a:pt x="2449" y="6470"/>
                        <a:pt x="2546" y="6842"/>
                      </a:cubicBezTo>
                      <a:cubicBezTo>
                        <a:pt x="2998" y="5155"/>
                        <a:pt x="3343" y="3688"/>
                        <a:pt x="3309" y="3251"/>
                      </a:cubicBezTo>
                      <a:cubicBezTo>
                        <a:pt x="3182" y="1626"/>
                        <a:pt x="1279" y="1"/>
                        <a:pt x="55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" name="Google Shape;174;p2"/>
                <p:cNvSpPr/>
                <p:nvPr/>
              </p:nvSpPr>
              <p:spPr>
                <a:xfrm>
                  <a:off x="5195100" y="3801650"/>
                  <a:ext cx="14175" cy="14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7" h="5950" extrusionOk="0">
                      <a:moveTo>
                        <a:pt x="234" y="0"/>
                      </a:moveTo>
                      <a:lnTo>
                        <a:pt x="1" y="891"/>
                      </a:lnTo>
                      <a:lnTo>
                        <a:pt x="402" y="5949"/>
                      </a:lnTo>
                      <a:lnTo>
                        <a:pt x="567" y="766"/>
                      </a:lnTo>
                      <a:lnTo>
                        <a:pt x="234" y="0"/>
                      </a:ln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" name="Google Shape;175;p2"/>
                <p:cNvSpPr/>
                <p:nvPr/>
              </p:nvSpPr>
              <p:spPr>
                <a:xfrm>
                  <a:off x="5229600" y="3856925"/>
                  <a:ext cx="43525" cy="3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" h="1388" extrusionOk="0">
                      <a:moveTo>
                        <a:pt x="309" y="1"/>
                      </a:moveTo>
                      <a:lnTo>
                        <a:pt x="0" y="288"/>
                      </a:lnTo>
                      <a:cubicBezTo>
                        <a:pt x="0" y="288"/>
                        <a:pt x="789" y="1388"/>
                        <a:pt x="1677" y="1388"/>
                      </a:cubicBezTo>
                      <a:cubicBezTo>
                        <a:pt x="1690" y="1388"/>
                        <a:pt x="1703" y="1388"/>
                        <a:pt x="1716" y="1387"/>
                      </a:cubicBezTo>
                      <a:lnTo>
                        <a:pt x="1740" y="1301"/>
                      </a:lnTo>
                      <a:cubicBezTo>
                        <a:pt x="825" y="1288"/>
                        <a:pt x="309" y="1"/>
                        <a:pt x="30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" name="Google Shape;176;p2"/>
                <p:cNvSpPr/>
                <p:nvPr/>
              </p:nvSpPr>
              <p:spPr>
                <a:xfrm>
                  <a:off x="5138700" y="3856925"/>
                  <a:ext cx="43525" cy="3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" h="1388" extrusionOk="0">
                      <a:moveTo>
                        <a:pt x="1432" y="1"/>
                      </a:moveTo>
                      <a:cubicBezTo>
                        <a:pt x="1432" y="1"/>
                        <a:pt x="916" y="1288"/>
                        <a:pt x="1" y="1301"/>
                      </a:cubicBezTo>
                      <a:lnTo>
                        <a:pt x="25" y="1387"/>
                      </a:lnTo>
                      <a:cubicBezTo>
                        <a:pt x="38" y="1388"/>
                        <a:pt x="51" y="1388"/>
                        <a:pt x="64" y="1388"/>
                      </a:cubicBezTo>
                      <a:cubicBezTo>
                        <a:pt x="952" y="1388"/>
                        <a:pt x="1741" y="288"/>
                        <a:pt x="1741" y="288"/>
                      </a:cubicBezTo>
                      <a:lnTo>
                        <a:pt x="143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" name="Google Shape;177;p2"/>
                <p:cNvSpPr/>
                <p:nvPr/>
              </p:nvSpPr>
              <p:spPr>
                <a:xfrm>
                  <a:off x="5101550" y="3636325"/>
                  <a:ext cx="202625" cy="25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5" h="10289" extrusionOk="0">
                      <a:moveTo>
                        <a:pt x="4852" y="0"/>
                      </a:moveTo>
                      <a:lnTo>
                        <a:pt x="2868" y="29"/>
                      </a:lnTo>
                      <a:lnTo>
                        <a:pt x="1" y="6653"/>
                      </a:lnTo>
                      <a:lnTo>
                        <a:pt x="84" y="10289"/>
                      </a:lnTo>
                      <a:cubicBezTo>
                        <a:pt x="84" y="10289"/>
                        <a:pt x="1812" y="9170"/>
                        <a:pt x="3711" y="9170"/>
                      </a:cubicBezTo>
                      <a:cubicBezTo>
                        <a:pt x="3997" y="9170"/>
                        <a:pt x="4287" y="9196"/>
                        <a:pt x="4576" y="9254"/>
                      </a:cubicBezTo>
                      <a:cubicBezTo>
                        <a:pt x="6781" y="9701"/>
                        <a:pt x="8104" y="9841"/>
                        <a:pt x="8104" y="9841"/>
                      </a:cubicBezTo>
                      <a:lnTo>
                        <a:pt x="8077" y="5982"/>
                      </a:lnTo>
                      <a:lnTo>
                        <a:pt x="485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" name="Google Shape;178;p2"/>
                <p:cNvSpPr/>
                <p:nvPr/>
              </p:nvSpPr>
              <p:spPr>
                <a:xfrm>
                  <a:off x="5101550" y="3636325"/>
                  <a:ext cx="202575" cy="240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3" h="9601" extrusionOk="0">
                      <a:moveTo>
                        <a:pt x="4852" y="0"/>
                      </a:moveTo>
                      <a:lnTo>
                        <a:pt x="2868" y="29"/>
                      </a:lnTo>
                      <a:lnTo>
                        <a:pt x="1" y="6656"/>
                      </a:lnTo>
                      <a:lnTo>
                        <a:pt x="67" y="9601"/>
                      </a:lnTo>
                      <a:cubicBezTo>
                        <a:pt x="760" y="9055"/>
                        <a:pt x="2393" y="7947"/>
                        <a:pt x="4001" y="7756"/>
                      </a:cubicBezTo>
                      <a:lnTo>
                        <a:pt x="4331" y="3810"/>
                      </a:lnTo>
                      <a:lnTo>
                        <a:pt x="4833" y="7658"/>
                      </a:lnTo>
                      <a:cubicBezTo>
                        <a:pt x="6273" y="7892"/>
                        <a:pt x="7582" y="9063"/>
                        <a:pt x="8103" y="9592"/>
                      </a:cubicBezTo>
                      <a:lnTo>
                        <a:pt x="8077" y="5984"/>
                      </a:lnTo>
                      <a:lnTo>
                        <a:pt x="485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" name="Google Shape;179;p2"/>
                <p:cNvSpPr/>
                <p:nvPr/>
              </p:nvSpPr>
              <p:spPr>
                <a:xfrm>
                  <a:off x="5254925" y="3477225"/>
                  <a:ext cx="137150" cy="19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" h="7872" extrusionOk="0">
                      <a:moveTo>
                        <a:pt x="2227" y="1"/>
                      </a:moveTo>
                      <a:cubicBezTo>
                        <a:pt x="1538" y="1"/>
                        <a:pt x="1028" y="662"/>
                        <a:pt x="1028" y="662"/>
                      </a:cubicBezTo>
                      <a:lnTo>
                        <a:pt x="0" y="6432"/>
                      </a:lnTo>
                      <a:cubicBezTo>
                        <a:pt x="0" y="6432"/>
                        <a:pt x="802" y="7872"/>
                        <a:pt x="2979" y="7872"/>
                      </a:cubicBezTo>
                      <a:cubicBezTo>
                        <a:pt x="3173" y="7872"/>
                        <a:pt x="3378" y="7861"/>
                        <a:pt x="3594" y="7836"/>
                      </a:cubicBezTo>
                      <a:cubicBezTo>
                        <a:pt x="3594" y="7836"/>
                        <a:pt x="5485" y="5273"/>
                        <a:pt x="3969" y="1750"/>
                      </a:cubicBezTo>
                      <a:cubicBezTo>
                        <a:pt x="3383" y="387"/>
                        <a:pt x="2753" y="1"/>
                        <a:pt x="22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" name="Google Shape;180;p2"/>
                <p:cNvSpPr/>
                <p:nvPr/>
              </p:nvSpPr>
              <p:spPr>
                <a:xfrm>
                  <a:off x="5351625" y="3553300"/>
                  <a:ext cx="22925" cy="9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" h="3967" extrusionOk="0">
                      <a:moveTo>
                        <a:pt x="501" y="0"/>
                      </a:moveTo>
                      <a:cubicBezTo>
                        <a:pt x="267" y="0"/>
                        <a:pt x="41" y="204"/>
                        <a:pt x="22" y="668"/>
                      </a:cubicBezTo>
                      <a:cubicBezTo>
                        <a:pt x="1" y="1259"/>
                        <a:pt x="514" y="1636"/>
                        <a:pt x="173" y="3966"/>
                      </a:cubicBezTo>
                      <a:cubicBezTo>
                        <a:pt x="532" y="3137"/>
                        <a:pt x="916" y="1736"/>
                        <a:pt x="525" y="3"/>
                      </a:cubicBezTo>
                      <a:cubicBezTo>
                        <a:pt x="517" y="3"/>
                        <a:pt x="509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" name="Google Shape;181;p2"/>
                <p:cNvSpPr/>
                <p:nvPr/>
              </p:nvSpPr>
              <p:spPr>
                <a:xfrm>
                  <a:off x="5007825" y="3477225"/>
                  <a:ext cx="131850" cy="1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4" h="7924" extrusionOk="0">
                      <a:moveTo>
                        <a:pt x="3261" y="1"/>
                      </a:moveTo>
                      <a:cubicBezTo>
                        <a:pt x="2734" y="1"/>
                        <a:pt x="2104" y="387"/>
                        <a:pt x="1517" y="1750"/>
                      </a:cubicBezTo>
                      <a:cubicBezTo>
                        <a:pt x="1" y="5273"/>
                        <a:pt x="1596" y="7836"/>
                        <a:pt x="1596" y="7836"/>
                      </a:cubicBezTo>
                      <a:cubicBezTo>
                        <a:pt x="1864" y="7897"/>
                        <a:pt x="2118" y="7924"/>
                        <a:pt x="2358" y="7924"/>
                      </a:cubicBezTo>
                      <a:cubicBezTo>
                        <a:pt x="4274" y="7924"/>
                        <a:pt x="5273" y="6186"/>
                        <a:pt x="5273" y="6186"/>
                      </a:cubicBezTo>
                      <a:lnTo>
                        <a:pt x="4460" y="662"/>
                      </a:lnTo>
                      <a:cubicBezTo>
                        <a:pt x="4460" y="662"/>
                        <a:pt x="3950" y="1"/>
                        <a:pt x="3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" name="Google Shape;182;p2"/>
                <p:cNvSpPr/>
                <p:nvPr/>
              </p:nvSpPr>
              <p:spPr>
                <a:xfrm>
                  <a:off x="5020375" y="3563600"/>
                  <a:ext cx="28550" cy="10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2" h="4390" extrusionOk="0">
                      <a:moveTo>
                        <a:pt x="562" y="1"/>
                      </a:moveTo>
                      <a:cubicBezTo>
                        <a:pt x="538" y="1"/>
                        <a:pt x="512" y="6"/>
                        <a:pt x="487" y="14"/>
                      </a:cubicBezTo>
                      <a:cubicBezTo>
                        <a:pt x="0" y="2620"/>
                        <a:pt x="1094" y="4381"/>
                        <a:pt x="1094" y="4381"/>
                      </a:cubicBezTo>
                      <a:cubicBezTo>
                        <a:pt x="1110" y="4383"/>
                        <a:pt x="1125" y="4385"/>
                        <a:pt x="1141" y="4389"/>
                      </a:cubicBezTo>
                      <a:cubicBezTo>
                        <a:pt x="903" y="3659"/>
                        <a:pt x="838" y="2731"/>
                        <a:pt x="875" y="1892"/>
                      </a:cubicBezTo>
                      <a:cubicBezTo>
                        <a:pt x="942" y="462"/>
                        <a:pt x="1006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" name="Google Shape;183;p2"/>
                <p:cNvSpPr/>
                <p:nvPr/>
              </p:nvSpPr>
              <p:spPr>
                <a:xfrm>
                  <a:off x="5077425" y="3599200"/>
                  <a:ext cx="261775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1" h="10460" extrusionOk="0">
                      <a:moveTo>
                        <a:pt x="2206" y="1"/>
                      </a:moveTo>
                      <a:cubicBezTo>
                        <a:pt x="249" y="2799"/>
                        <a:pt x="0" y="7355"/>
                        <a:pt x="607" y="10459"/>
                      </a:cubicBezTo>
                      <a:cubicBezTo>
                        <a:pt x="607" y="10459"/>
                        <a:pt x="2424" y="8713"/>
                        <a:pt x="4100" y="8368"/>
                      </a:cubicBezTo>
                      <a:lnTo>
                        <a:pt x="4436" y="3833"/>
                      </a:lnTo>
                      <a:lnTo>
                        <a:pt x="5880" y="3833"/>
                      </a:lnTo>
                      <a:lnTo>
                        <a:pt x="6629" y="8608"/>
                      </a:lnTo>
                      <a:cubicBezTo>
                        <a:pt x="8435" y="9054"/>
                        <a:pt x="9395" y="10459"/>
                        <a:pt x="9395" y="10459"/>
                      </a:cubicBezTo>
                      <a:cubicBezTo>
                        <a:pt x="10470" y="5912"/>
                        <a:pt x="8655" y="869"/>
                        <a:pt x="796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" name="Google Shape;184;p2"/>
                <p:cNvSpPr/>
                <p:nvPr/>
              </p:nvSpPr>
              <p:spPr>
                <a:xfrm>
                  <a:off x="5077450" y="3599200"/>
                  <a:ext cx="83050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2" h="10460" extrusionOk="0">
                      <a:moveTo>
                        <a:pt x="2206" y="1"/>
                      </a:moveTo>
                      <a:cubicBezTo>
                        <a:pt x="251" y="2799"/>
                        <a:pt x="1" y="7355"/>
                        <a:pt x="607" y="10459"/>
                      </a:cubicBezTo>
                      <a:cubicBezTo>
                        <a:pt x="607" y="10459"/>
                        <a:pt x="1050" y="9995"/>
                        <a:pt x="1689" y="9562"/>
                      </a:cubicBezTo>
                      <a:cubicBezTo>
                        <a:pt x="1303" y="8398"/>
                        <a:pt x="902" y="3189"/>
                        <a:pt x="3322" y="422"/>
                      </a:cubicBezTo>
                      <a:lnTo>
                        <a:pt x="22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" name="Google Shape;185;p2"/>
                <p:cNvSpPr/>
                <p:nvPr/>
              </p:nvSpPr>
              <p:spPr>
                <a:xfrm>
                  <a:off x="5242200" y="3599200"/>
                  <a:ext cx="97000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0" h="10460" extrusionOk="0">
                      <a:moveTo>
                        <a:pt x="1374" y="1"/>
                      </a:moveTo>
                      <a:lnTo>
                        <a:pt x="1" y="657"/>
                      </a:lnTo>
                      <a:cubicBezTo>
                        <a:pt x="1027" y="1739"/>
                        <a:pt x="2459" y="4578"/>
                        <a:pt x="1849" y="9482"/>
                      </a:cubicBezTo>
                      <a:cubicBezTo>
                        <a:pt x="2448" y="9958"/>
                        <a:pt x="2807" y="10459"/>
                        <a:pt x="2807" y="10459"/>
                      </a:cubicBezTo>
                      <a:cubicBezTo>
                        <a:pt x="3879" y="5912"/>
                        <a:pt x="2064" y="869"/>
                        <a:pt x="13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" name="Google Shape;186;p2"/>
                <p:cNvSpPr/>
                <p:nvPr/>
              </p:nvSpPr>
              <p:spPr>
                <a:xfrm>
                  <a:off x="5114325" y="3498875"/>
                  <a:ext cx="179125" cy="1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7140" extrusionOk="0">
                      <a:moveTo>
                        <a:pt x="6959" y="0"/>
                      </a:moveTo>
                      <a:lnTo>
                        <a:pt x="0" y="499"/>
                      </a:lnTo>
                      <a:lnTo>
                        <a:pt x="1" y="5778"/>
                      </a:lnTo>
                      <a:cubicBezTo>
                        <a:pt x="960" y="6349"/>
                        <a:pt x="1992" y="6891"/>
                        <a:pt x="3686" y="7139"/>
                      </a:cubicBezTo>
                      <a:cubicBezTo>
                        <a:pt x="5005" y="6929"/>
                        <a:pt x="6116" y="6326"/>
                        <a:pt x="7165" y="5606"/>
                      </a:cubicBezTo>
                      <a:lnTo>
                        <a:pt x="695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" name="Google Shape;187;p2"/>
                <p:cNvSpPr/>
                <p:nvPr/>
              </p:nvSpPr>
              <p:spPr>
                <a:xfrm>
                  <a:off x="5114325" y="3479725"/>
                  <a:ext cx="179125" cy="17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7194" extrusionOk="0">
                      <a:moveTo>
                        <a:pt x="6959" y="0"/>
                      </a:moveTo>
                      <a:lnTo>
                        <a:pt x="0" y="503"/>
                      </a:lnTo>
                      <a:lnTo>
                        <a:pt x="1" y="5822"/>
                      </a:lnTo>
                      <a:cubicBezTo>
                        <a:pt x="960" y="6398"/>
                        <a:pt x="1992" y="6942"/>
                        <a:pt x="3686" y="7194"/>
                      </a:cubicBezTo>
                      <a:cubicBezTo>
                        <a:pt x="5005" y="6984"/>
                        <a:pt x="6116" y="6375"/>
                        <a:pt x="7165" y="5649"/>
                      </a:cubicBezTo>
                      <a:lnTo>
                        <a:pt x="6959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" name="Google Shape;188;p2"/>
                <p:cNvSpPr/>
                <p:nvPr/>
              </p:nvSpPr>
              <p:spPr>
                <a:xfrm>
                  <a:off x="5197875" y="3485575"/>
                  <a:ext cx="11225" cy="17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" h="6957" extrusionOk="0">
                      <a:moveTo>
                        <a:pt x="360" y="1"/>
                      </a:moveTo>
                      <a:lnTo>
                        <a:pt x="0" y="25"/>
                      </a:lnTo>
                      <a:cubicBezTo>
                        <a:pt x="6" y="426"/>
                        <a:pt x="13" y="838"/>
                        <a:pt x="22" y="1264"/>
                      </a:cubicBezTo>
                      <a:cubicBezTo>
                        <a:pt x="79" y="3955"/>
                        <a:pt x="184" y="6226"/>
                        <a:pt x="276" y="6946"/>
                      </a:cubicBezTo>
                      <a:cubicBezTo>
                        <a:pt x="299" y="6950"/>
                        <a:pt x="321" y="6953"/>
                        <a:pt x="344" y="6957"/>
                      </a:cubicBezTo>
                      <a:cubicBezTo>
                        <a:pt x="355" y="6954"/>
                        <a:pt x="367" y="6953"/>
                        <a:pt x="378" y="6951"/>
                      </a:cubicBezTo>
                      <a:cubicBezTo>
                        <a:pt x="442" y="6239"/>
                        <a:pt x="449" y="3964"/>
                        <a:pt x="391" y="1267"/>
                      </a:cubicBezTo>
                      <a:cubicBezTo>
                        <a:pt x="381" y="831"/>
                        <a:pt x="371" y="407"/>
                        <a:pt x="360" y="1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" name="Google Shape;189;p2"/>
                <p:cNvSpPr/>
                <p:nvPr/>
              </p:nvSpPr>
              <p:spPr>
                <a:xfrm>
                  <a:off x="5114325" y="3491900"/>
                  <a:ext cx="88325" cy="1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3" h="6681" extrusionOk="0">
                      <a:moveTo>
                        <a:pt x="221" y="1"/>
                      </a:moveTo>
                      <a:lnTo>
                        <a:pt x="0" y="16"/>
                      </a:lnTo>
                      <a:lnTo>
                        <a:pt x="1" y="5335"/>
                      </a:lnTo>
                      <a:cubicBezTo>
                        <a:pt x="928" y="5894"/>
                        <a:pt x="1930" y="6422"/>
                        <a:pt x="3532" y="6681"/>
                      </a:cubicBezTo>
                      <a:cubicBezTo>
                        <a:pt x="1517" y="5402"/>
                        <a:pt x="395" y="3261"/>
                        <a:pt x="221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" name="Google Shape;190;p2"/>
                <p:cNvSpPr/>
                <p:nvPr/>
              </p:nvSpPr>
              <p:spPr>
                <a:xfrm>
                  <a:off x="5207100" y="3479650"/>
                  <a:ext cx="86350" cy="17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7190" extrusionOk="0">
                      <a:moveTo>
                        <a:pt x="3248" y="0"/>
                      </a:moveTo>
                      <a:lnTo>
                        <a:pt x="3079" y="12"/>
                      </a:lnTo>
                      <a:cubicBezTo>
                        <a:pt x="3107" y="3614"/>
                        <a:pt x="1057" y="6715"/>
                        <a:pt x="1" y="7190"/>
                      </a:cubicBezTo>
                      <a:cubicBezTo>
                        <a:pt x="1308" y="6974"/>
                        <a:pt x="2411" y="6371"/>
                        <a:pt x="3454" y="5649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" name="Google Shape;191;p2"/>
                <p:cNvSpPr/>
                <p:nvPr/>
              </p:nvSpPr>
              <p:spPr>
                <a:xfrm>
                  <a:off x="5043250" y="3487850"/>
                  <a:ext cx="101200" cy="7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2901" extrusionOk="0">
                      <a:moveTo>
                        <a:pt x="3426" y="0"/>
                      </a:moveTo>
                      <a:lnTo>
                        <a:pt x="1" y="2893"/>
                      </a:lnTo>
                      <a:cubicBezTo>
                        <a:pt x="93" y="2898"/>
                        <a:pt x="183" y="2900"/>
                        <a:pt x="271" y="2900"/>
                      </a:cubicBezTo>
                      <a:cubicBezTo>
                        <a:pt x="2121" y="2900"/>
                        <a:pt x="3167" y="1831"/>
                        <a:pt x="4047" y="78"/>
                      </a:cubicBezTo>
                      <a:lnTo>
                        <a:pt x="342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" name="Google Shape;192;p2"/>
                <p:cNvSpPr/>
                <p:nvPr/>
              </p:nvSpPr>
              <p:spPr>
                <a:xfrm>
                  <a:off x="5027400" y="3463475"/>
                  <a:ext cx="1141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7" h="3789" extrusionOk="0">
                      <a:moveTo>
                        <a:pt x="3739" y="0"/>
                      </a:moveTo>
                      <a:cubicBezTo>
                        <a:pt x="2997" y="0"/>
                        <a:pt x="1925" y="144"/>
                        <a:pt x="1258" y="872"/>
                      </a:cubicBezTo>
                      <a:cubicBezTo>
                        <a:pt x="156" y="2074"/>
                        <a:pt x="1" y="3671"/>
                        <a:pt x="1" y="3671"/>
                      </a:cubicBezTo>
                      <a:cubicBezTo>
                        <a:pt x="300" y="3751"/>
                        <a:pt x="590" y="3788"/>
                        <a:pt x="870" y="3788"/>
                      </a:cubicBezTo>
                      <a:cubicBezTo>
                        <a:pt x="2935" y="3788"/>
                        <a:pt x="4421" y="1760"/>
                        <a:pt x="4566" y="61"/>
                      </a:cubicBezTo>
                      <a:cubicBezTo>
                        <a:pt x="4566" y="61"/>
                        <a:pt x="4222" y="0"/>
                        <a:pt x="3739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3" name="Google Shape;193;p2"/>
                <p:cNvSpPr/>
                <p:nvPr/>
              </p:nvSpPr>
              <p:spPr>
                <a:xfrm>
                  <a:off x="5027400" y="3463475"/>
                  <a:ext cx="114175" cy="94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7" h="3791" extrusionOk="0">
                      <a:moveTo>
                        <a:pt x="3740" y="1"/>
                      </a:moveTo>
                      <a:cubicBezTo>
                        <a:pt x="3197" y="1"/>
                        <a:pt x="2476" y="78"/>
                        <a:pt x="1868" y="406"/>
                      </a:cubicBezTo>
                      <a:cubicBezTo>
                        <a:pt x="2238" y="485"/>
                        <a:pt x="2544" y="686"/>
                        <a:pt x="2723" y="988"/>
                      </a:cubicBezTo>
                      <a:cubicBezTo>
                        <a:pt x="3119" y="1663"/>
                        <a:pt x="2727" y="2580"/>
                        <a:pt x="1754" y="3168"/>
                      </a:cubicBezTo>
                      <a:cubicBezTo>
                        <a:pt x="1314" y="3435"/>
                        <a:pt x="844" y="3566"/>
                        <a:pt x="426" y="3566"/>
                      </a:cubicBezTo>
                      <a:cubicBezTo>
                        <a:pt x="284" y="3566"/>
                        <a:pt x="149" y="3551"/>
                        <a:pt x="23" y="3521"/>
                      </a:cubicBezTo>
                      <a:cubicBezTo>
                        <a:pt x="7" y="3618"/>
                        <a:pt x="1" y="3674"/>
                        <a:pt x="1" y="3674"/>
                      </a:cubicBezTo>
                      <a:cubicBezTo>
                        <a:pt x="300" y="3754"/>
                        <a:pt x="589" y="3791"/>
                        <a:pt x="869" y="3791"/>
                      </a:cubicBezTo>
                      <a:cubicBezTo>
                        <a:pt x="2935" y="3791"/>
                        <a:pt x="4421" y="1763"/>
                        <a:pt x="4566" y="63"/>
                      </a:cubicBezTo>
                      <a:cubicBezTo>
                        <a:pt x="4566" y="62"/>
                        <a:pt x="4223" y="1"/>
                        <a:pt x="374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4" name="Google Shape;194;p2"/>
                <p:cNvSpPr/>
                <p:nvPr/>
              </p:nvSpPr>
              <p:spPr>
                <a:xfrm>
                  <a:off x="5251225" y="3495025"/>
                  <a:ext cx="112600" cy="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4" h="2317" extrusionOk="0">
                      <a:moveTo>
                        <a:pt x="595" y="1"/>
                      </a:moveTo>
                      <a:lnTo>
                        <a:pt x="0" y="199"/>
                      </a:lnTo>
                      <a:cubicBezTo>
                        <a:pt x="1012" y="1510"/>
                        <a:pt x="2047" y="2316"/>
                        <a:pt x="3441" y="2316"/>
                      </a:cubicBezTo>
                      <a:cubicBezTo>
                        <a:pt x="3774" y="2316"/>
                        <a:pt x="4126" y="2270"/>
                        <a:pt x="4504" y="2175"/>
                      </a:cubicBezTo>
                      <a:lnTo>
                        <a:pt x="5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5" name="Google Shape;195;p2"/>
                <p:cNvSpPr/>
                <p:nvPr/>
              </p:nvSpPr>
              <p:spPr>
                <a:xfrm>
                  <a:off x="5249575" y="3461825"/>
                  <a:ext cx="118425" cy="8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3552" extrusionOk="0">
                      <a:moveTo>
                        <a:pt x="930" y="0"/>
                      </a:moveTo>
                      <a:cubicBezTo>
                        <a:pt x="392" y="0"/>
                        <a:pt x="0" y="71"/>
                        <a:pt x="0" y="71"/>
                      </a:cubicBezTo>
                      <a:cubicBezTo>
                        <a:pt x="144" y="1749"/>
                        <a:pt x="1723" y="3552"/>
                        <a:pt x="3782" y="3552"/>
                      </a:cubicBezTo>
                      <a:cubicBezTo>
                        <a:pt x="4090" y="3552"/>
                        <a:pt x="4410" y="3511"/>
                        <a:pt x="4737" y="3424"/>
                      </a:cubicBezTo>
                      <a:cubicBezTo>
                        <a:pt x="4737" y="3424"/>
                        <a:pt x="4525" y="2057"/>
                        <a:pt x="3422" y="854"/>
                      </a:cubicBezTo>
                      <a:cubicBezTo>
                        <a:pt x="2773" y="146"/>
                        <a:pt x="1702" y="0"/>
                        <a:pt x="930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6" name="Google Shape;196;p2"/>
                <p:cNvSpPr/>
                <p:nvPr/>
              </p:nvSpPr>
              <p:spPr>
                <a:xfrm>
                  <a:off x="5249575" y="3461825"/>
                  <a:ext cx="118425" cy="8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3552" extrusionOk="0">
                      <a:moveTo>
                        <a:pt x="930" y="1"/>
                      </a:moveTo>
                      <a:cubicBezTo>
                        <a:pt x="392" y="1"/>
                        <a:pt x="0" y="71"/>
                        <a:pt x="0" y="71"/>
                      </a:cubicBezTo>
                      <a:cubicBezTo>
                        <a:pt x="144" y="1749"/>
                        <a:pt x="1722" y="3552"/>
                        <a:pt x="3781" y="3552"/>
                      </a:cubicBezTo>
                      <a:cubicBezTo>
                        <a:pt x="4090" y="3552"/>
                        <a:pt x="4409" y="3511"/>
                        <a:pt x="4737" y="3424"/>
                      </a:cubicBezTo>
                      <a:cubicBezTo>
                        <a:pt x="4737" y="3424"/>
                        <a:pt x="4729" y="3375"/>
                        <a:pt x="4711" y="3290"/>
                      </a:cubicBezTo>
                      <a:cubicBezTo>
                        <a:pt x="4593" y="3333"/>
                        <a:pt x="4465" y="3354"/>
                        <a:pt x="4331" y="3354"/>
                      </a:cubicBezTo>
                      <a:cubicBezTo>
                        <a:pt x="3858" y="3354"/>
                        <a:pt x="3309" y="3091"/>
                        <a:pt x="2893" y="2603"/>
                      </a:cubicBezTo>
                      <a:cubicBezTo>
                        <a:pt x="2239" y="1836"/>
                        <a:pt x="2330" y="902"/>
                        <a:pt x="2940" y="514"/>
                      </a:cubicBezTo>
                      <a:cubicBezTo>
                        <a:pt x="2955" y="504"/>
                        <a:pt x="2969" y="499"/>
                        <a:pt x="2982" y="489"/>
                      </a:cubicBezTo>
                      <a:cubicBezTo>
                        <a:pt x="2352" y="93"/>
                        <a:pt x="1545" y="1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7" name="Google Shape;197;p2"/>
                <p:cNvSpPr/>
                <p:nvPr/>
              </p:nvSpPr>
              <p:spPr>
                <a:xfrm>
                  <a:off x="5092425" y="3461825"/>
                  <a:ext cx="221075" cy="7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3" h="3188" extrusionOk="0">
                      <a:moveTo>
                        <a:pt x="7214" y="1"/>
                      </a:moveTo>
                      <a:cubicBezTo>
                        <a:pt x="6678" y="1"/>
                        <a:pt x="6288" y="71"/>
                        <a:pt x="6288" y="71"/>
                      </a:cubicBezTo>
                      <a:cubicBezTo>
                        <a:pt x="6309" y="320"/>
                        <a:pt x="6362" y="570"/>
                        <a:pt x="6443" y="816"/>
                      </a:cubicBezTo>
                      <a:lnTo>
                        <a:pt x="1728" y="1156"/>
                      </a:lnTo>
                      <a:cubicBezTo>
                        <a:pt x="1855" y="813"/>
                        <a:pt x="1938" y="463"/>
                        <a:pt x="1967" y="127"/>
                      </a:cubicBezTo>
                      <a:cubicBezTo>
                        <a:pt x="1967" y="127"/>
                        <a:pt x="1625" y="67"/>
                        <a:pt x="1144" y="67"/>
                      </a:cubicBezTo>
                      <a:cubicBezTo>
                        <a:pt x="809" y="67"/>
                        <a:pt x="404" y="96"/>
                        <a:pt x="1" y="196"/>
                      </a:cubicBezTo>
                      <a:cubicBezTo>
                        <a:pt x="745" y="1695"/>
                        <a:pt x="2083" y="3188"/>
                        <a:pt x="4460" y="3188"/>
                      </a:cubicBezTo>
                      <a:cubicBezTo>
                        <a:pt x="6746" y="3188"/>
                        <a:pt x="8261" y="1159"/>
                        <a:pt x="8843" y="275"/>
                      </a:cubicBezTo>
                      <a:cubicBezTo>
                        <a:pt x="8300" y="58"/>
                        <a:pt x="7698" y="1"/>
                        <a:pt x="721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8" name="Google Shape;198;p2"/>
                <p:cNvSpPr/>
                <p:nvPr/>
              </p:nvSpPr>
              <p:spPr>
                <a:xfrm>
                  <a:off x="5092900" y="3383925"/>
                  <a:ext cx="219375" cy="14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5" h="5983" extrusionOk="0">
                      <a:moveTo>
                        <a:pt x="3056" y="0"/>
                      </a:moveTo>
                      <a:cubicBezTo>
                        <a:pt x="2719" y="0"/>
                        <a:pt x="2405" y="77"/>
                        <a:pt x="2173" y="296"/>
                      </a:cubicBezTo>
                      <a:cubicBezTo>
                        <a:pt x="1657" y="783"/>
                        <a:pt x="2270" y="3087"/>
                        <a:pt x="1934" y="3087"/>
                      </a:cubicBezTo>
                      <a:cubicBezTo>
                        <a:pt x="1933" y="3087"/>
                        <a:pt x="1931" y="3087"/>
                        <a:pt x="1929" y="3087"/>
                      </a:cubicBezTo>
                      <a:cubicBezTo>
                        <a:pt x="1502" y="3057"/>
                        <a:pt x="1068" y="3032"/>
                        <a:pt x="723" y="3032"/>
                      </a:cubicBezTo>
                      <a:cubicBezTo>
                        <a:pt x="295" y="3032"/>
                        <a:pt x="1" y="3070"/>
                        <a:pt x="16" y="3187"/>
                      </a:cubicBezTo>
                      <a:cubicBezTo>
                        <a:pt x="1170" y="5043"/>
                        <a:pt x="2630" y="5982"/>
                        <a:pt x="4190" y="5982"/>
                      </a:cubicBezTo>
                      <a:cubicBezTo>
                        <a:pt x="5685" y="5982"/>
                        <a:pt x="7274" y="5119"/>
                        <a:pt x="8775" y="3373"/>
                      </a:cubicBezTo>
                      <a:cubicBezTo>
                        <a:pt x="8775" y="3373"/>
                        <a:pt x="8350" y="2852"/>
                        <a:pt x="6752" y="2852"/>
                      </a:cubicBezTo>
                      <a:cubicBezTo>
                        <a:pt x="6589" y="2852"/>
                        <a:pt x="6413" y="2858"/>
                        <a:pt x="6224" y="2870"/>
                      </a:cubicBezTo>
                      <a:cubicBezTo>
                        <a:pt x="6220" y="2870"/>
                        <a:pt x="6216" y="2870"/>
                        <a:pt x="6212" y="2870"/>
                      </a:cubicBezTo>
                      <a:cubicBezTo>
                        <a:pt x="5671" y="2870"/>
                        <a:pt x="5961" y="386"/>
                        <a:pt x="5210" y="386"/>
                      </a:cubicBezTo>
                      <a:cubicBezTo>
                        <a:pt x="5178" y="386"/>
                        <a:pt x="5145" y="390"/>
                        <a:pt x="5109" y="399"/>
                      </a:cubicBezTo>
                      <a:cubicBezTo>
                        <a:pt x="5093" y="404"/>
                        <a:pt x="5074" y="406"/>
                        <a:pt x="5052" y="406"/>
                      </a:cubicBezTo>
                      <a:cubicBezTo>
                        <a:pt x="4738" y="406"/>
                        <a:pt x="3834" y="0"/>
                        <a:pt x="305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9" name="Google Shape;199;p2"/>
                <p:cNvSpPr/>
                <p:nvPr/>
              </p:nvSpPr>
              <p:spPr>
                <a:xfrm>
                  <a:off x="5092925" y="3383925"/>
                  <a:ext cx="219350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4446" extrusionOk="0">
                      <a:moveTo>
                        <a:pt x="3055" y="0"/>
                      </a:moveTo>
                      <a:cubicBezTo>
                        <a:pt x="2718" y="0"/>
                        <a:pt x="2404" y="77"/>
                        <a:pt x="2172" y="296"/>
                      </a:cubicBezTo>
                      <a:cubicBezTo>
                        <a:pt x="1656" y="783"/>
                        <a:pt x="2269" y="3087"/>
                        <a:pt x="1933" y="3087"/>
                      </a:cubicBezTo>
                      <a:cubicBezTo>
                        <a:pt x="1932" y="3087"/>
                        <a:pt x="1930" y="3087"/>
                        <a:pt x="1928" y="3087"/>
                      </a:cubicBezTo>
                      <a:cubicBezTo>
                        <a:pt x="1502" y="3058"/>
                        <a:pt x="1071" y="3033"/>
                        <a:pt x="726" y="3033"/>
                      </a:cubicBezTo>
                      <a:cubicBezTo>
                        <a:pt x="296" y="3033"/>
                        <a:pt x="0" y="3071"/>
                        <a:pt x="15" y="3189"/>
                      </a:cubicBezTo>
                      <a:cubicBezTo>
                        <a:pt x="316" y="3671"/>
                        <a:pt x="635" y="4090"/>
                        <a:pt x="972" y="4446"/>
                      </a:cubicBezTo>
                      <a:cubicBezTo>
                        <a:pt x="1216" y="3877"/>
                        <a:pt x="2351" y="3829"/>
                        <a:pt x="3784" y="3829"/>
                      </a:cubicBezTo>
                      <a:cubicBezTo>
                        <a:pt x="4073" y="3829"/>
                        <a:pt x="4374" y="3831"/>
                        <a:pt x="4683" y="3831"/>
                      </a:cubicBezTo>
                      <a:cubicBezTo>
                        <a:pt x="5390" y="3831"/>
                        <a:pt x="6040" y="3785"/>
                        <a:pt x="6589" y="3785"/>
                      </a:cubicBezTo>
                      <a:cubicBezTo>
                        <a:pt x="7240" y="3785"/>
                        <a:pt x="7751" y="3850"/>
                        <a:pt x="8054" y="4134"/>
                      </a:cubicBezTo>
                      <a:cubicBezTo>
                        <a:pt x="8297" y="3901"/>
                        <a:pt x="8537" y="3650"/>
                        <a:pt x="8774" y="3373"/>
                      </a:cubicBezTo>
                      <a:cubicBezTo>
                        <a:pt x="8774" y="3373"/>
                        <a:pt x="8349" y="2852"/>
                        <a:pt x="6751" y="2852"/>
                      </a:cubicBezTo>
                      <a:cubicBezTo>
                        <a:pt x="6588" y="2852"/>
                        <a:pt x="6412" y="2858"/>
                        <a:pt x="6223" y="2870"/>
                      </a:cubicBezTo>
                      <a:cubicBezTo>
                        <a:pt x="6219" y="2870"/>
                        <a:pt x="6215" y="2870"/>
                        <a:pt x="6211" y="2870"/>
                      </a:cubicBezTo>
                      <a:cubicBezTo>
                        <a:pt x="5670" y="2870"/>
                        <a:pt x="5960" y="386"/>
                        <a:pt x="5209" y="386"/>
                      </a:cubicBezTo>
                      <a:cubicBezTo>
                        <a:pt x="5177" y="386"/>
                        <a:pt x="5144" y="390"/>
                        <a:pt x="5108" y="399"/>
                      </a:cubicBezTo>
                      <a:cubicBezTo>
                        <a:pt x="5092" y="404"/>
                        <a:pt x="5073" y="406"/>
                        <a:pt x="5051" y="406"/>
                      </a:cubicBezTo>
                      <a:cubicBezTo>
                        <a:pt x="4737" y="406"/>
                        <a:pt x="3833" y="0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0" name="Google Shape;200;p2"/>
                <p:cNvSpPr/>
                <p:nvPr/>
              </p:nvSpPr>
              <p:spPr>
                <a:xfrm>
                  <a:off x="5153150" y="4075725"/>
                  <a:ext cx="60475" cy="2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9" h="949" extrusionOk="0">
                      <a:moveTo>
                        <a:pt x="1952" y="1"/>
                      </a:moveTo>
                      <a:cubicBezTo>
                        <a:pt x="1946" y="1"/>
                        <a:pt x="1941" y="1"/>
                        <a:pt x="1936" y="1"/>
                      </a:cubicBezTo>
                      <a:cubicBezTo>
                        <a:pt x="1459" y="23"/>
                        <a:pt x="0" y="948"/>
                        <a:pt x="0" y="948"/>
                      </a:cubicBezTo>
                      <a:lnTo>
                        <a:pt x="2419" y="948"/>
                      </a:lnTo>
                      <a:cubicBezTo>
                        <a:pt x="2419" y="948"/>
                        <a:pt x="2412" y="1"/>
                        <a:pt x="195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1" name="Google Shape;201;p2"/>
                <p:cNvSpPr/>
                <p:nvPr/>
              </p:nvSpPr>
              <p:spPr>
                <a:xfrm>
                  <a:off x="5150925" y="4084350"/>
                  <a:ext cx="51650" cy="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6" h="604" extrusionOk="0">
                      <a:moveTo>
                        <a:pt x="1667" y="1"/>
                      </a:moveTo>
                      <a:cubicBezTo>
                        <a:pt x="1662" y="1"/>
                        <a:pt x="1658" y="1"/>
                        <a:pt x="1653" y="1"/>
                      </a:cubicBezTo>
                      <a:cubicBezTo>
                        <a:pt x="1246" y="14"/>
                        <a:pt x="0" y="603"/>
                        <a:pt x="0" y="603"/>
                      </a:cubicBezTo>
                      <a:lnTo>
                        <a:pt x="2065" y="603"/>
                      </a:lnTo>
                      <a:cubicBezTo>
                        <a:pt x="2065" y="603"/>
                        <a:pt x="2058" y="1"/>
                        <a:pt x="166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2" name="Google Shape;202;p2"/>
                <p:cNvSpPr/>
                <p:nvPr/>
              </p:nvSpPr>
              <p:spPr>
                <a:xfrm>
                  <a:off x="5206075" y="4075725"/>
                  <a:ext cx="56850" cy="2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4" h="949" extrusionOk="0">
                      <a:moveTo>
                        <a:pt x="441" y="1"/>
                      </a:moveTo>
                      <a:cubicBezTo>
                        <a:pt x="7" y="1"/>
                        <a:pt x="0" y="948"/>
                        <a:pt x="0" y="948"/>
                      </a:cubicBezTo>
                      <a:lnTo>
                        <a:pt x="2273" y="948"/>
                      </a:lnTo>
                      <a:cubicBezTo>
                        <a:pt x="2273" y="948"/>
                        <a:pt x="901" y="23"/>
                        <a:pt x="456" y="1"/>
                      </a:cubicBezTo>
                      <a:cubicBezTo>
                        <a:pt x="451" y="1"/>
                        <a:pt x="446" y="1"/>
                        <a:pt x="441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3" name="Google Shape;203;p2"/>
                <p:cNvSpPr/>
                <p:nvPr/>
              </p:nvSpPr>
              <p:spPr>
                <a:xfrm>
                  <a:off x="5216550" y="4081225"/>
                  <a:ext cx="46325" cy="1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3" h="729" extrusionOk="0">
                      <a:moveTo>
                        <a:pt x="360" y="1"/>
                      </a:moveTo>
                      <a:cubicBezTo>
                        <a:pt x="6" y="1"/>
                        <a:pt x="1" y="728"/>
                        <a:pt x="1" y="728"/>
                      </a:cubicBezTo>
                      <a:lnTo>
                        <a:pt x="1853" y="728"/>
                      </a:lnTo>
                      <a:cubicBezTo>
                        <a:pt x="1853" y="728"/>
                        <a:pt x="736" y="17"/>
                        <a:pt x="371" y="1"/>
                      </a:cubicBezTo>
                      <a:cubicBezTo>
                        <a:pt x="368" y="1"/>
                        <a:pt x="364" y="1"/>
                        <a:pt x="36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4" name="Google Shape;204;p2"/>
                <p:cNvSpPr/>
                <p:nvPr/>
              </p:nvSpPr>
              <p:spPr>
                <a:xfrm>
                  <a:off x="5044250" y="4099050"/>
                  <a:ext cx="335025" cy="1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1" h="4636" extrusionOk="0">
                      <a:moveTo>
                        <a:pt x="566" y="1"/>
                      </a:moveTo>
                      <a:lnTo>
                        <a:pt x="1" y="4635"/>
                      </a:lnTo>
                      <a:lnTo>
                        <a:pt x="13401" y="4635"/>
                      </a:lnTo>
                      <a:lnTo>
                        <a:pt x="1283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5" name="Google Shape;205;p2"/>
                <p:cNvSpPr/>
                <p:nvPr/>
              </p:nvSpPr>
              <p:spPr>
                <a:xfrm>
                  <a:off x="5093838" y="4098750"/>
                  <a:ext cx="210725" cy="1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" h="4636" extrusionOk="0">
                      <a:moveTo>
                        <a:pt x="4537" y="1"/>
                      </a:moveTo>
                      <a:lnTo>
                        <a:pt x="0" y="4635"/>
                      </a:lnTo>
                      <a:lnTo>
                        <a:pt x="5146" y="4635"/>
                      </a:lnTo>
                      <a:lnTo>
                        <a:pt x="842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6" name="Google Shape;206;p2"/>
                <p:cNvSpPr/>
                <p:nvPr/>
              </p:nvSpPr>
              <p:spPr>
                <a:xfrm>
                  <a:off x="5103325" y="3854800"/>
                  <a:ext cx="200850" cy="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4" h="1550" extrusionOk="0">
                      <a:moveTo>
                        <a:pt x="3618" y="0"/>
                      </a:moveTo>
                      <a:cubicBezTo>
                        <a:pt x="2039" y="0"/>
                        <a:pt x="572" y="679"/>
                        <a:pt x="0" y="978"/>
                      </a:cubicBezTo>
                      <a:lnTo>
                        <a:pt x="13" y="1550"/>
                      </a:lnTo>
                      <a:cubicBezTo>
                        <a:pt x="13" y="1550"/>
                        <a:pt x="1741" y="431"/>
                        <a:pt x="3640" y="431"/>
                      </a:cubicBezTo>
                      <a:cubicBezTo>
                        <a:pt x="3926" y="431"/>
                        <a:pt x="4216" y="457"/>
                        <a:pt x="4505" y="515"/>
                      </a:cubicBezTo>
                      <a:cubicBezTo>
                        <a:pt x="6711" y="962"/>
                        <a:pt x="8033" y="1103"/>
                        <a:pt x="8033" y="1103"/>
                      </a:cubicBezTo>
                      <a:lnTo>
                        <a:pt x="8029" y="639"/>
                      </a:lnTo>
                      <a:cubicBezTo>
                        <a:pt x="7514" y="579"/>
                        <a:pt x="6287" y="415"/>
                        <a:pt x="4541" y="84"/>
                      </a:cubicBezTo>
                      <a:cubicBezTo>
                        <a:pt x="4233" y="26"/>
                        <a:pt x="3924" y="0"/>
                        <a:pt x="36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7" name="Google Shape;207;p2"/>
                <p:cNvSpPr/>
                <p:nvPr/>
              </p:nvSpPr>
              <p:spPr>
                <a:xfrm>
                  <a:off x="5221900" y="3551000"/>
                  <a:ext cx="658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" h="3835" extrusionOk="0">
                      <a:moveTo>
                        <a:pt x="439" y="0"/>
                      </a:moveTo>
                      <a:lnTo>
                        <a:pt x="1" y="549"/>
                      </a:lnTo>
                      <a:lnTo>
                        <a:pt x="1316" y="3834"/>
                      </a:lnTo>
                      <a:lnTo>
                        <a:pt x="2632" y="3429"/>
                      </a:lnTo>
                      <a:lnTo>
                        <a:pt x="439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8" name="Google Shape;208;p2"/>
                <p:cNvSpPr/>
                <p:nvPr/>
              </p:nvSpPr>
              <p:spPr>
                <a:xfrm>
                  <a:off x="5116425" y="3551000"/>
                  <a:ext cx="658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" h="3835" extrusionOk="0">
                      <a:moveTo>
                        <a:pt x="2194" y="0"/>
                      </a:moveTo>
                      <a:lnTo>
                        <a:pt x="1" y="3429"/>
                      </a:lnTo>
                      <a:lnTo>
                        <a:pt x="1317" y="3834"/>
                      </a:lnTo>
                      <a:lnTo>
                        <a:pt x="2632" y="549"/>
                      </a:lnTo>
                      <a:lnTo>
                        <a:pt x="2194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9" name="Google Shape;209;p2"/>
                <p:cNvSpPr/>
                <p:nvPr/>
              </p:nvSpPr>
              <p:spPr>
                <a:xfrm>
                  <a:off x="5223450" y="3534900"/>
                  <a:ext cx="135100" cy="11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4" h="4770" extrusionOk="0">
                      <a:moveTo>
                        <a:pt x="386" y="1"/>
                      </a:moveTo>
                      <a:lnTo>
                        <a:pt x="1" y="644"/>
                      </a:lnTo>
                      <a:cubicBezTo>
                        <a:pt x="2" y="644"/>
                        <a:pt x="1876" y="4362"/>
                        <a:pt x="2591" y="4642"/>
                      </a:cubicBezTo>
                      <a:cubicBezTo>
                        <a:pt x="2821" y="4731"/>
                        <a:pt x="3042" y="4769"/>
                        <a:pt x="3252" y="4769"/>
                      </a:cubicBezTo>
                      <a:cubicBezTo>
                        <a:pt x="4376" y="4769"/>
                        <a:pt x="5182" y="3692"/>
                        <a:pt x="5182" y="3692"/>
                      </a:cubicBezTo>
                      <a:cubicBezTo>
                        <a:pt x="5182" y="3692"/>
                        <a:pt x="5404" y="1567"/>
                        <a:pt x="4356" y="981"/>
                      </a:cubicBezTo>
                      <a:cubicBezTo>
                        <a:pt x="3308" y="393"/>
                        <a:pt x="386" y="1"/>
                        <a:pt x="38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0" name="Google Shape;210;p2"/>
                <p:cNvSpPr/>
                <p:nvPr/>
              </p:nvSpPr>
              <p:spPr>
                <a:xfrm>
                  <a:off x="5228900" y="3534900"/>
                  <a:ext cx="127775" cy="9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1" h="3662" extrusionOk="0">
                      <a:moveTo>
                        <a:pt x="168" y="1"/>
                      </a:moveTo>
                      <a:lnTo>
                        <a:pt x="1" y="281"/>
                      </a:lnTo>
                      <a:cubicBezTo>
                        <a:pt x="961" y="1074"/>
                        <a:pt x="3953" y="3495"/>
                        <a:pt x="4967" y="3662"/>
                      </a:cubicBezTo>
                      <a:cubicBezTo>
                        <a:pt x="4989" y="3400"/>
                        <a:pt x="5111" y="1527"/>
                        <a:pt x="4138" y="979"/>
                      </a:cubicBezTo>
                      <a:cubicBezTo>
                        <a:pt x="3090" y="393"/>
                        <a:pt x="168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1" name="Google Shape;211;p2"/>
                <p:cNvSpPr/>
                <p:nvPr/>
              </p:nvSpPr>
              <p:spPr>
                <a:xfrm>
                  <a:off x="5230275" y="3723625"/>
                  <a:ext cx="90300" cy="5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2" h="2308" extrusionOk="0">
                      <a:moveTo>
                        <a:pt x="1" y="0"/>
                      </a:moveTo>
                      <a:lnTo>
                        <a:pt x="18" y="165"/>
                      </a:lnTo>
                      <a:cubicBezTo>
                        <a:pt x="843" y="353"/>
                        <a:pt x="2380" y="1101"/>
                        <a:pt x="3612" y="2308"/>
                      </a:cubicBezTo>
                      <a:cubicBezTo>
                        <a:pt x="3612" y="2242"/>
                        <a:pt x="3612" y="2173"/>
                        <a:pt x="3610" y="2107"/>
                      </a:cubicBezTo>
                      <a:cubicBezTo>
                        <a:pt x="2386" y="937"/>
                        <a:pt x="874" y="172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2" name="Google Shape;212;p2"/>
                <p:cNvSpPr/>
                <p:nvPr/>
              </p:nvSpPr>
              <p:spPr>
                <a:xfrm>
                  <a:off x="5085350" y="3723250"/>
                  <a:ext cx="1017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1" h="2637" extrusionOk="0">
                      <a:moveTo>
                        <a:pt x="4070" y="1"/>
                      </a:moveTo>
                      <a:lnTo>
                        <a:pt x="4070" y="1"/>
                      </a:lnTo>
                      <a:cubicBezTo>
                        <a:pt x="2998" y="107"/>
                        <a:pt x="1444" y="621"/>
                        <a:pt x="1" y="2406"/>
                      </a:cubicBezTo>
                      <a:cubicBezTo>
                        <a:pt x="1" y="2482"/>
                        <a:pt x="1" y="2558"/>
                        <a:pt x="2" y="2636"/>
                      </a:cubicBezTo>
                      <a:cubicBezTo>
                        <a:pt x="1434" y="800"/>
                        <a:pt x="2990" y="266"/>
                        <a:pt x="4060" y="157"/>
                      </a:cubicBezTo>
                      <a:lnTo>
                        <a:pt x="407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3" name="Google Shape;213;p2"/>
                <p:cNvSpPr/>
                <p:nvPr/>
              </p:nvSpPr>
              <p:spPr>
                <a:xfrm>
                  <a:off x="5218100" y="3657825"/>
                  <a:ext cx="86575" cy="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3" h="2309" extrusionOk="0">
                      <a:moveTo>
                        <a:pt x="0" y="1"/>
                      </a:moveTo>
                      <a:lnTo>
                        <a:pt x="16" y="166"/>
                      </a:lnTo>
                      <a:cubicBezTo>
                        <a:pt x="807" y="354"/>
                        <a:pt x="2280" y="1102"/>
                        <a:pt x="3461" y="2309"/>
                      </a:cubicBezTo>
                      <a:cubicBezTo>
                        <a:pt x="3462" y="2243"/>
                        <a:pt x="3459" y="2175"/>
                        <a:pt x="3459" y="2108"/>
                      </a:cubicBezTo>
                      <a:cubicBezTo>
                        <a:pt x="2285" y="938"/>
                        <a:pt x="840" y="17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4" name="Google Shape;214;p2"/>
                <p:cNvSpPr/>
                <p:nvPr/>
              </p:nvSpPr>
              <p:spPr>
                <a:xfrm>
                  <a:off x="5101300" y="3659300"/>
                  <a:ext cx="97650" cy="6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6" h="2562" extrusionOk="0">
                      <a:moveTo>
                        <a:pt x="3720" y="1"/>
                      </a:moveTo>
                      <a:cubicBezTo>
                        <a:pt x="2691" y="107"/>
                        <a:pt x="1389" y="548"/>
                        <a:pt x="1" y="2332"/>
                      </a:cubicBezTo>
                      <a:cubicBezTo>
                        <a:pt x="1" y="2409"/>
                        <a:pt x="1" y="2485"/>
                        <a:pt x="2" y="2562"/>
                      </a:cubicBezTo>
                      <a:cubicBezTo>
                        <a:pt x="1380" y="726"/>
                        <a:pt x="2876" y="193"/>
                        <a:pt x="3905" y="83"/>
                      </a:cubicBezTo>
                      <a:lnTo>
                        <a:pt x="37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5" name="Google Shape;215;p2"/>
                <p:cNvSpPr/>
                <p:nvPr/>
              </p:nvSpPr>
              <p:spPr>
                <a:xfrm>
                  <a:off x="5040950" y="3534900"/>
                  <a:ext cx="135100" cy="11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4" h="4770" extrusionOk="0">
                      <a:moveTo>
                        <a:pt x="5017" y="1"/>
                      </a:moveTo>
                      <a:cubicBezTo>
                        <a:pt x="5017" y="1"/>
                        <a:pt x="2094" y="393"/>
                        <a:pt x="1047" y="981"/>
                      </a:cubicBezTo>
                      <a:cubicBezTo>
                        <a:pt x="1" y="1567"/>
                        <a:pt x="221" y="3692"/>
                        <a:pt x="221" y="3692"/>
                      </a:cubicBezTo>
                      <a:cubicBezTo>
                        <a:pt x="221" y="3692"/>
                        <a:pt x="1028" y="4769"/>
                        <a:pt x="2151" y="4769"/>
                      </a:cubicBezTo>
                      <a:cubicBezTo>
                        <a:pt x="2361" y="4769"/>
                        <a:pt x="2583" y="4731"/>
                        <a:pt x="2811" y="4642"/>
                      </a:cubicBezTo>
                      <a:cubicBezTo>
                        <a:pt x="3529" y="4362"/>
                        <a:pt x="5401" y="644"/>
                        <a:pt x="5404" y="644"/>
                      </a:cubicBezTo>
                      <a:lnTo>
                        <a:pt x="5017" y="1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6" name="Google Shape;216;p2"/>
                <p:cNvSpPr/>
                <p:nvPr/>
              </p:nvSpPr>
              <p:spPr>
                <a:xfrm>
                  <a:off x="5047325" y="3544450"/>
                  <a:ext cx="128650" cy="10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" h="4388" extrusionOk="0">
                      <a:moveTo>
                        <a:pt x="4991" y="1"/>
                      </a:moveTo>
                      <a:cubicBezTo>
                        <a:pt x="3860" y="882"/>
                        <a:pt x="871" y="3174"/>
                        <a:pt x="223" y="3316"/>
                      </a:cubicBezTo>
                      <a:cubicBezTo>
                        <a:pt x="148" y="3332"/>
                        <a:pt x="73" y="3342"/>
                        <a:pt x="0" y="3353"/>
                      </a:cubicBezTo>
                      <a:cubicBezTo>
                        <a:pt x="165" y="3554"/>
                        <a:pt x="908" y="4387"/>
                        <a:pt x="1896" y="4387"/>
                      </a:cubicBezTo>
                      <a:cubicBezTo>
                        <a:pt x="2106" y="4387"/>
                        <a:pt x="2327" y="4349"/>
                        <a:pt x="2556" y="4260"/>
                      </a:cubicBezTo>
                      <a:cubicBezTo>
                        <a:pt x="3274" y="3980"/>
                        <a:pt x="5146" y="262"/>
                        <a:pt x="5146" y="262"/>
                      </a:cubicBezTo>
                      <a:lnTo>
                        <a:pt x="499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7" name="Google Shape;217;p2"/>
                <p:cNvSpPr/>
                <p:nvPr/>
              </p:nvSpPr>
              <p:spPr>
                <a:xfrm>
                  <a:off x="5181325" y="3515175"/>
                  <a:ext cx="53675" cy="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7" h="1606" extrusionOk="0">
                      <a:moveTo>
                        <a:pt x="992" y="0"/>
                      </a:moveTo>
                      <a:cubicBezTo>
                        <a:pt x="924" y="0"/>
                        <a:pt x="854" y="8"/>
                        <a:pt x="783" y="25"/>
                      </a:cubicBezTo>
                      <a:cubicBezTo>
                        <a:pt x="0" y="212"/>
                        <a:pt x="609" y="1606"/>
                        <a:pt x="609" y="1606"/>
                      </a:cubicBezTo>
                      <a:lnTo>
                        <a:pt x="1592" y="1557"/>
                      </a:lnTo>
                      <a:lnTo>
                        <a:pt x="2147" y="771"/>
                      </a:lnTo>
                      <a:cubicBezTo>
                        <a:pt x="2147" y="771"/>
                        <a:pt x="1667" y="0"/>
                        <a:pt x="99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8" name="Google Shape;218;p2"/>
                <p:cNvSpPr/>
                <p:nvPr/>
              </p:nvSpPr>
              <p:spPr>
                <a:xfrm>
                  <a:off x="5220425" y="3531950"/>
                  <a:ext cx="3682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3" h="1739" extrusionOk="0">
                      <a:moveTo>
                        <a:pt x="438" y="1"/>
                      </a:moveTo>
                      <a:lnTo>
                        <a:pt x="1" y="814"/>
                      </a:lnTo>
                      <a:lnTo>
                        <a:pt x="553" y="1738"/>
                      </a:lnTo>
                      <a:lnTo>
                        <a:pt x="1472" y="188"/>
                      </a:lnTo>
                      <a:lnTo>
                        <a:pt x="438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9" name="Google Shape;219;p2"/>
                <p:cNvSpPr/>
                <p:nvPr/>
              </p:nvSpPr>
              <p:spPr>
                <a:xfrm>
                  <a:off x="5195225" y="3548450"/>
                  <a:ext cx="20625" cy="7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" h="3092" extrusionOk="0">
                      <a:moveTo>
                        <a:pt x="805" y="0"/>
                      </a:moveTo>
                      <a:lnTo>
                        <a:pt x="0" y="6"/>
                      </a:lnTo>
                      <a:lnTo>
                        <a:pt x="20" y="3091"/>
                      </a:lnTo>
                      <a:lnTo>
                        <a:pt x="825" y="3087"/>
                      </a:ln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0" name="Google Shape;220;p2"/>
                <p:cNvSpPr/>
                <p:nvPr/>
              </p:nvSpPr>
              <p:spPr>
                <a:xfrm>
                  <a:off x="5188450" y="3624975"/>
                  <a:ext cx="43350" cy="47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" h="19029" extrusionOk="0">
                      <a:moveTo>
                        <a:pt x="1245" y="0"/>
                      </a:moveTo>
                      <a:lnTo>
                        <a:pt x="262" y="7"/>
                      </a:lnTo>
                      <a:lnTo>
                        <a:pt x="1" y="17620"/>
                      </a:lnTo>
                      <a:lnTo>
                        <a:pt x="878" y="19029"/>
                      </a:lnTo>
                      <a:lnTo>
                        <a:pt x="1734" y="17610"/>
                      </a:lnTo>
                      <a:lnTo>
                        <a:pt x="1245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" name="Google Shape;221;p2"/>
                <p:cNvSpPr/>
                <p:nvPr/>
              </p:nvSpPr>
              <p:spPr>
                <a:xfrm>
                  <a:off x="5188450" y="3625150"/>
                  <a:ext cx="31800" cy="47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19022" extrusionOk="0">
                      <a:moveTo>
                        <a:pt x="262" y="0"/>
                      </a:moveTo>
                      <a:lnTo>
                        <a:pt x="1" y="17613"/>
                      </a:lnTo>
                      <a:lnTo>
                        <a:pt x="878" y="19022"/>
                      </a:lnTo>
                      <a:lnTo>
                        <a:pt x="878" y="19022"/>
                      </a:lnTo>
                      <a:lnTo>
                        <a:pt x="728" y="2072"/>
                      </a:lnTo>
                      <a:lnTo>
                        <a:pt x="1271" y="1117"/>
                      </a:lnTo>
                      <a:lnTo>
                        <a:pt x="1261" y="42"/>
                      </a:lnTo>
                      <a:lnTo>
                        <a:pt x="2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" name="Google Shape;222;p2"/>
                <p:cNvSpPr/>
                <p:nvPr/>
              </p:nvSpPr>
              <p:spPr>
                <a:xfrm>
                  <a:off x="5166000" y="3615875"/>
                  <a:ext cx="78525" cy="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1" h="777" extrusionOk="0">
                      <a:moveTo>
                        <a:pt x="2684" y="1"/>
                      </a:moveTo>
                      <a:cubicBezTo>
                        <a:pt x="2683" y="1"/>
                        <a:pt x="2683" y="1"/>
                        <a:pt x="2682" y="1"/>
                      </a:cubicBezTo>
                      <a:lnTo>
                        <a:pt x="1584" y="8"/>
                      </a:lnTo>
                      <a:lnTo>
                        <a:pt x="438" y="15"/>
                      </a:lnTo>
                      <a:cubicBezTo>
                        <a:pt x="155" y="16"/>
                        <a:pt x="1" y="354"/>
                        <a:pt x="186" y="570"/>
                      </a:cubicBezTo>
                      <a:cubicBezTo>
                        <a:pt x="287" y="688"/>
                        <a:pt x="445" y="776"/>
                        <a:pt x="688" y="776"/>
                      </a:cubicBezTo>
                      <a:cubicBezTo>
                        <a:pt x="690" y="776"/>
                        <a:pt x="692" y="776"/>
                        <a:pt x="693" y="776"/>
                      </a:cubicBezTo>
                      <a:lnTo>
                        <a:pt x="2428" y="765"/>
                      </a:lnTo>
                      <a:cubicBezTo>
                        <a:pt x="2610" y="764"/>
                        <a:pt x="2780" y="697"/>
                        <a:pt x="2909" y="584"/>
                      </a:cubicBezTo>
                      <a:cubicBezTo>
                        <a:pt x="3140" y="385"/>
                        <a:pt x="2985" y="1"/>
                        <a:pt x="26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" name="Google Shape;223;p2"/>
                <p:cNvSpPr/>
                <p:nvPr/>
              </p:nvSpPr>
              <p:spPr>
                <a:xfrm>
                  <a:off x="5173375" y="3625175"/>
                  <a:ext cx="64150" cy="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6" h="337" extrusionOk="0">
                      <a:moveTo>
                        <a:pt x="2565" y="1"/>
                      </a:moveTo>
                      <a:lnTo>
                        <a:pt x="2565" y="1"/>
                      </a:lnTo>
                      <a:cubicBezTo>
                        <a:pt x="2459" y="37"/>
                        <a:pt x="2344" y="60"/>
                        <a:pt x="2222" y="61"/>
                      </a:cubicBezTo>
                      <a:lnTo>
                        <a:pt x="253" y="74"/>
                      </a:lnTo>
                      <a:cubicBezTo>
                        <a:pt x="158" y="74"/>
                        <a:pt x="74" y="65"/>
                        <a:pt x="0" y="50"/>
                      </a:cubicBezTo>
                      <a:lnTo>
                        <a:pt x="0" y="50"/>
                      </a:lnTo>
                      <a:cubicBezTo>
                        <a:pt x="10" y="85"/>
                        <a:pt x="28" y="119"/>
                        <a:pt x="56" y="152"/>
                      </a:cubicBezTo>
                      <a:cubicBezTo>
                        <a:pt x="147" y="256"/>
                        <a:pt x="289" y="337"/>
                        <a:pt x="506" y="337"/>
                      </a:cubicBezTo>
                      <a:lnTo>
                        <a:pt x="2044" y="325"/>
                      </a:lnTo>
                      <a:cubicBezTo>
                        <a:pt x="2208" y="324"/>
                        <a:pt x="2357" y="265"/>
                        <a:pt x="2472" y="166"/>
                      </a:cubicBezTo>
                      <a:cubicBezTo>
                        <a:pt x="2525" y="119"/>
                        <a:pt x="2557" y="61"/>
                        <a:pt x="25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" name="Google Shape;224;p2"/>
                <p:cNvSpPr/>
                <p:nvPr/>
              </p:nvSpPr>
              <p:spPr>
                <a:xfrm>
                  <a:off x="5226875" y="3619275"/>
                  <a:ext cx="11450" cy="1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5" extrusionOk="0">
                      <a:moveTo>
                        <a:pt x="229" y="1"/>
                      </a:moveTo>
                      <a:cubicBezTo>
                        <a:pt x="141" y="1"/>
                        <a:pt x="60" y="57"/>
                        <a:pt x="33" y="146"/>
                      </a:cubicBezTo>
                      <a:cubicBezTo>
                        <a:pt x="0" y="257"/>
                        <a:pt x="60" y="372"/>
                        <a:pt x="168" y="405"/>
                      </a:cubicBezTo>
                      <a:cubicBezTo>
                        <a:pt x="189" y="411"/>
                        <a:pt x="209" y="415"/>
                        <a:pt x="230" y="415"/>
                      </a:cubicBezTo>
                      <a:cubicBezTo>
                        <a:pt x="316" y="415"/>
                        <a:pt x="396" y="358"/>
                        <a:pt x="424" y="268"/>
                      </a:cubicBezTo>
                      <a:cubicBezTo>
                        <a:pt x="457" y="159"/>
                        <a:pt x="397" y="44"/>
                        <a:pt x="289" y="10"/>
                      </a:cubicBezTo>
                      <a:cubicBezTo>
                        <a:pt x="269" y="4"/>
                        <a:pt x="249" y="1"/>
                        <a:pt x="22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5" name="Google Shape;225;p2"/>
                <p:cNvSpPr/>
                <p:nvPr/>
              </p:nvSpPr>
              <p:spPr>
                <a:xfrm>
                  <a:off x="5172375" y="3619675"/>
                  <a:ext cx="11475" cy="1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415" extrusionOk="0">
                      <a:moveTo>
                        <a:pt x="231" y="0"/>
                      </a:moveTo>
                      <a:cubicBezTo>
                        <a:pt x="143" y="0"/>
                        <a:pt x="62" y="57"/>
                        <a:pt x="35" y="147"/>
                      </a:cubicBezTo>
                      <a:cubicBezTo>
                        <a:pt x="0" y="257"/>
                        <a:pt x="62" y="372"/>
                        <a:pt x="170" y="405"/>
                      </a:cubicBezTo>
                      <a:cubicBezTo>
                        <a:pt x="190" y="411"/>
                        <a:pt x="211" y="414"/>
                        <a:pt x="231" y="414"/>
                      </a:cubicBezTo>
                      <a:cubicBezTo>
                        <a:pt x="318" y="414"/>
                        <a:pt x="397" y="358"/>
                        <a:pt x="424" y="268"/>
                      </a:cubicBezTo>
                      <a:cubicBezTo>
                        <a:pt x="459" y="159"/>
                        <a:pt x="398" y="44"/>
                        <a:pt x="290" y="9"/>
                      </a:cubicBezTo>
                      <a:cubicBezTo>
                        <a:pt x="271" y="3"/>
                        <a:pt x="25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6" name="Google Shape;226;p2"/>
                <p:cNvSpPr/>
                <p:nvPr/>
              </p:nvSpPr>
              <p:spPr>
                <a:xfrm>
                  <a:off x="5195150" y="3548450"/>
                  <a:ext cx="20325" cy="4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3" h="1885" extrusionOk="0">
                      <a:moveTo>
                        <a:pt x="805" y="0"/>
                      </a:moveTo>
                      <a:lnTo>
                        <a:pt x="0" y="5"/>
                      </a:lnTo>
                      <a:lnTo>
                        <a:pt x="13" y="1884"/>
                      </a:lnTo>
                      <a:cubicBezTo>
                        <a:pt x="228" y="1468"/>
                        <a:pt x="521" y="1200"/>
                        <a:pt x="777" y="1200"/>
                      </a:cubicBezTo>
                      <a:cubicBezTo>
                        <a:pt x="789" y="1200"/>
                        <a:pt x="801" y="1200"/>
                        <a:pt x="812" y="1202"/>
                      </a:cubicBez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7" name="Google Shape;227;p2"/>
                <p:cNvSpPr/>
                <p:nvPr/>
              </p:nvSpPr>
              <p:spPr>
                <a:xfrm>
                  <a:off x="5189075" y="3535375"/>
                  <a:ext cx="32275" cy="3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" h="1304" extrusionOk="0">
                      <a:moveTo>
                        <a:pt x="642" y="0"/>
                      </a:moveTo>
                      <a:cubicBezTo>
                        <a:pt x="642" y="0"/>
                        <a:pt x="641" y="0"/>
                        <a:pt x="640" y="0"/>
                      </a:cubicBezTo>
                      <a:cubicBezTo>
                        <a:pt x="286" y="2"/>
                        <a:pt x="0" y="296"/>
                        <a:pt x="3" y="656"/>
                      </a:cubicBezTo>
                      <a:cubicBezTo>
                        <a:pt x="5" y="1013"/>
                        <a:pt x="291" y="1304"/>
                        <a:pt x="645" y="1304"/>
                      </a:cubicBezTo>
                      <a:cubicBezTo>
                        <a:pt x="646" y="1304"/>
                        <a:pt x="648" y="1304"/>
                        <a:pt x="650" y="1304"/>
                      </a:cubicBezTo>
                      <a:cubicBezTo>
                        <a:pt x="1005" y="1302"/>
                        <a:pt x="1291" y="1008"/>
                        <a:pt x="1286" y="648"/>
                      </a:cubicBezTo>
                      <a:cubicBezTo>
                        <a:pt x="1285" y="290"/>
                        <a:pt x="998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8" name="Google Shape;228;p2"/>
                <p:cNvSpPr/>
                <p:nvPr/>
              </p:nvSpPr>
              <p:spPr>
                <a:xfrm>
                  <a:off x="5198525" y="3544925"/>
                  <a:ext cx="13375" cy="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40" extrusionOk="0">
                      <a:moveTo>
                        <a:pt x="269" y="0"/>
                      </a:moveTo>
                      <a:cubicBezTo>
                        <a:pt x="268" y="0"/>
                        <a:pt x="267" y="0"/>
                        <a:pt x="266" y="0"/>
                      </a:cubicBezTo>
                      <a:cubicBezTo>
                        <a:pt x="118" y="2"/>
                        <a:pt x="0" y="123"/>
                        <a:pt x="2" y="272"/>
                      </a:cubicBezTo>
                      <a:cubicBezTo>
                        <a:pt x="3" y="421"/>
                        <a:pt x="121" y="539"/>
                        <a:pt x="266" y="539"/>
                      </a:cubicBezTo>
                      <a:cubicBezTo>
                        <a:pt x="267" y="539"/>
                        <a:pt x="268" y="539"/>
                        <a:pt x="269" y="539"/>
                      </a:cubicBezTo>
                      <a:cubicBezTo>
                        <a:pt x="417" y="538"/>
                        <a:pt x="535" y="417"/>
                        <a:pt x="533" y="268"/>
                      </a:cubicBezTo>
                      <a:cubicBezTo>
                        <a:pt x="532" y="119"/>
                        <a:pt x="414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9" name="Google Shape;229;p2"/>
                <p:cNvSpPr/>
                <p:nvPr/>
              </p:nvSpPr>
              <p:spPr>
                <a:xfrm>
                  <a:off x="5140400" y="3532925"/>
                  <a:ext cx="40800" cy="4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1620" extrusionOk="0">
                      <a:moveTo>
                        <a:pt x="1052" y="1"/>
                      </a:moveTo>
                      <a:lnTo>
                        <a:pt x="0" y="172"/>
                      </a:lnTo>
                      <a:lnTo>
                        <a:pt x="1071" y="1620"/>
                      </a:lnTo>
                      <a:lnTo>
                        <a:pt x="1631" y="718"/>
                      </a:lnTo>
                      <a:lnTo>
                        <a:pt x="105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0" name="Google Shape;230;p2"/>
                <p:cNvSpPr/>
                <p:nvPr/>
              </p:nvSpPr>
              <p:spPr>
                <a:xfrm>
                  <a:off x="5012975" y="4194300"/>
                  <a:ext cx="397600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982" extrusionOk="0">
                      <a:moveTo>
                        <a:pt x="670" y="0"/>
                      </a:moveTo>
                      <a:lnTo>
                        <a:pt x="0" y="982"/>
                      </a:lnTo>
                      <a:lnTo>
                        <a:pt x="15903" y="982"/>
                      </a:lnTo>
                      <a:lnTo>
                        <a:pt x="15234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1" name="Google Shape;231;p2"/>
                <p:cNvSpPr/>
                <p:nvPr/>
              </p:nvSpPr>
              <p:spPr>
                <a:xfrm>
                  <a:off x="5262800" y="3543775"/>
                  <a:ext cx="78375" cy="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5" h="1254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33" y="332"/>
                        <a:pt x="923" y="729"/>
                        <a:pt x="1791" y="996"/>
                      </a:cubicBezTo>
                      <a:cubicBezTo>
                        <a:pt x="2282" y="1150"/>
                        <a:pt x="2752" y="1233"/>
                        <a:pt x="3134" y="1254"/>
                      </a:cubicBezTo>
                      <a:cubicBezTo>
                        <a:pt x="3026" y="1032"/>
                        <a:pt x="2875" y="844"/>
                        <a:pt x="2666" y="728"/>
                      </a:cubicBezTo>
                      <a:cubicBezTo>
                        <a:pt x="2079" y="399"/>
                        <a:pt x="822" y="141"/>
                        <a:pt x="0" y="0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2" name="Google Shape;232;p2"/>
                <p:cNvSpPr/>
                <p:nvPr/>
              </p:nvSpPr>
              <p:spPr>
                <a:xfrm>
                  <a:off x="5056950" y="3542775"/>
                  <a:ext cx="78550" cy="3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" h="1267" extrusionOk="0">
                      <a:moveTo>
                        <a:pt x="3141" y="0"/>
                      </a:moveTo>
                      <a:lnTo>
                        <a:pt x="3141" y="0"/>
                      </a:lnTo>
                      <a:cubicBezTo>
                        <a:pt x="2318" y="145"/>
                        <a:pt x="1056" y="408"/>
                        <a:pt x="470" y="739"/>
                      </a:cubicBezTo>
                      <a:cubicBezTo>
                        <a:pt x="260" y="857"/>
                        <a:pt x="109" y="1046"/>
                        <a:pt x="0" y="1266"/>
                      </a:cubicBezTo>
                      <a:cubicBezTo>
                        <a:pt x="384" y="1245"/>
                        <a:pt x="852" y="1158"/>
                        <a:pt x="1347" y="1005"/>
                      </a:cubicBezTo>
                      <a:cubicBezTo>
                        <a:pt x="2215" y="733"/>
                        <a:pt x="2907" y="335"/>
                        <a:pt x="3141" y="0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3" name="Google Shape;233;p2"/>
                <p:cNvSpPr/>
                <p:nvPr/>
              </p:nvSpPr>
              <p:spPr>
                <a:xfrm>
                  <a:off x="5133325" y="3389025"/>
                  <a:ext cx="131750" cy="8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0" h="3260" extrusionOk="0">
                      <a:moveTo>
                        <a:pt x="2501" y="0"/>
                      </a:moveTo>
                      <a:cubicBezTo>
                        <a:pt x="1726" y="0"/>
                        <a:pt x="848" y="135"/>
                        <a:pt x="266" y="326"/>
                      </a:cubicBezTo>
                      <a:cubicBezTo>
                        <a:pt x="0" y="1072"/>
                        <a:pt x="612" y="2880"/>
                        <a:pt x="317" y="2880"/>
                      </a:cubicBezTo>
                      <a:cubicBezTo>
                        <a:pt x="316" y="2880"/>
                        <a:pt x="314" y="2880"/>
                        <a:pt x="312" y="2880"/>
                      </a:cubicBezTo>
                      <a:cubicBezTo>
                        <a:pt x="276" y="2877"/>
                        <a:pt x="243" y="2874"/>
                        <a:pt x="207" y="2873"/>
                      </a:cubicBezTo>
                      <a:lnTo>
                        <a:pt x="207" y="2873"/>
                      </a:lnTo>
                      <a:cubicBezTo>
                        <a:pt x="825" y="3112"/>
                        <a:pt x="1625" y="3259"/>
                        <a:pt x="2501" y="3259"/>
                      </a:cubicBezTo>
                      <a:cubicBezTo>
                        <a:pt x="3621" y="3259"/>
                        <a:pt x="4620" y="3019"/>
                        <a:pt x="5270" y="2648"/>
                      </a:cubicBezTo>
                      <a:cubicBezTo>
                        <a:pt x="5222" y="2647"/>
                        <a:pt x="5173" y="2647"/>
                        <a:pt x="5123" y="2647"/>
                      </a:cubicBezTo>
                      <a:cubicBezTo>
                        <a:pt x="4964" y="2647"/>
                        <a:pt x="4794" y="2652"/>
                        <a:pt x="4611" y="2664"/>
                      </a:cubicBezTo>
                      <a:cubicBezTo>
                        <a:pt x="4608" y="2664"/>
                        <a:pt x="4604" y="2665"/>
                        <a:pt x="4600" y="2665"/>
                      </a:cubicBezTo>
                      <a:cubicBezTo>
                        <a:pt x="4060" y="2665"/>
                        <a:pt x="4531" y="79"/>
                        <a:pt x="3789" y="79"/>
                      </a:cubicBezTo>
                      <a:cubicBezTo>
                        <a:pt x="3759" y="79"/>
                        <a:pt x="3726" y="83"/>
                        <a:pt x="3692" y="92"/>
                      </a:cubicBezTo>
                      <a:cubicBezTo>
                        <a:pt x="3651" y="103"/>
                        <a:pt x="3571" y="109"/>
                        <a:pt x="3468" y="109"/>
                      </a:cubicBezTo>
                      <a:cubicBezTo>
                        <a:pt x="3243" y="109"/>
                        <a:pt x="2908" y="79"/>
                        <a:pt x="2631" y="1"/>
                      </a:cubicBezTo>
                      <a:cubicBezTo>
                        <a:pt x="2588" y="1"/>
                        <a:pt x="2545" y="0"/>
                        <a:pt x="250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4" name="Google Shape;234;p2"/>
                <p:cNvSpPr/>
                <p:nvPr/>
              </p:nvSpPr>
              <p:spPr>
                <a:xfrm>
                  <a:off x="5128550" y="3209350"/>
                  <a:ext cx="112925" cy="7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3197" extrusionOk="0">
                      <a:moveTo>
                        <a:pt x="2306" y="0"/>
                      </a:moveTo>
                      <a:cubicBezTo>
                        <a:pt x="1787" y="0"/>
                        <a:pt x="1759" y="700"/>
                        <a:pt x="1759" y="700"/>
                      </a:cubicBezTo>
                      <a:cubicBezTo>
                        <a:pt x="1759" y="700"/>
                        <a:pt x="1677" y="438"/>
                        <a:pt x="1335" y="438"/>
                      </a:cubicBezTo>
                      <a:cubicBezTo>
                        <a:pt x="1192" y="438"/>
                        <a:pt x="1004" y="484"/>
                        <a:pt x="757" y="613"/>
                      </a:cubicBezTo>
                      <a:cubicBezTo>
                        <a:pt x="1" y="1008"/>
                        <a:pt x="683" y="1670"/>
                        <a:pt x="983" y="1670"/>
                      </a:cubicBezTo>
                      <a:cubicBezTo>
                        <a:pt x="1033" y="1670"/>
                        <a:pt x="1072" y="1652"/>
                        <a:pt x="1092" y="1610"/>
                      </a:cubicBezTo>
                      <a:cubicBezTo>
                        <a:pt x="1142" y="1507"/>
                        <a:pt x="1302" y="1394"/>
                        <a:pt x="1487" y="1394"/>
                      </a:cubicBezTo>
                      <a:cubicBezTo>
                        <a:pt x="1816" y="1394"/>
                        <a:pt x="2225" y="1754"/>
                        <a:pt x="2233" y="3176"/>
                      </a:cubicBezTo>
                      <a:lnTo>
                        <a:pt x="2332" y="3197"/>
                      </a:lnTo>
                      <a:cubicBezTo>
                        <a:pt x="2286" y="1663"/>
                        <a:pt x="2808" y="1455"/>
                        <a:pt x="3095" y="1455"/>
                      </a:cubicBezTo>
                      <a:cubicBezTo>
                        <a:pt x="3202" y="1455"/>
                        <a:pt x="3276" y="1484"/>
                        <a:pt x="3276" y="1484"/>
                      </a:cubicBezTo>
                      <a:cubicBezTo>
                        <a:pt x="3276" y="1484"/>
                        <a:pt x="4516" y="1484"/>
                        <a:pt x="3943" y="688"/>
                      </a:cubicBezTo>
                      <a:cubicBezTo>
                        <a:pt x="3778" y="458"/>
                        <a:pt x="3618" y="376"/>
                        <a:pt x="3474" y="376"/>
                      </a:cubicBezTo>
                      <a:cubicBezTo>
                        <a:pt x="3120" y="376"/>
                        <a:pt x="2863" y="874"/>
                        <a:pt x="2863" y="874"/>
                      </a:cubicBezTo>
                      <a:cubicBezTo>
                        <a:pt x="2863" y="874"/>
                        <a:pt x="2867" y="25"/>
                        <a:pt x="2334" y="1"/>
                      </a:cubicBezTo>
                      <a:cubicBezTo>
                        <a:pt x="2324" y="0"/>
                        <a:pt x="2315" y="0"/>
                        <a:pt x="230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5" name="Google Shape;235;p2"/>
                <p:cNvSpPr/>
                <p:nvPr/>
              </p:nvSpPr>
              <p:spPr>
                <a:xfrm>
                  <a:off x="5142050" y="3220100"/>
                  <a:ext cx="89000" cy="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0" h="2764" extrusionOk="0">
                      <a:moveTo>
                        <a:pt x="1269" y="0"/>
                      </a:moveTo>
                      <a:cubicBezTo>
                        <a:pt x="1225" y="145"/>
                        <a:pt x="1219" y="270"/>
                        <a:pt x="1219" y="270"/>
                      </a:cubicBezTo>
                      <a:cubicBezTo>
                        <a:pt x="1219" y="270"/>
                        <a:pt x="1205" y="225"/>
                        <a:pt x="1161" y="170"/>
                      </a:cubicBezTo>
                      <a:lnTo>
                        <a:pt x="1161" y="170"/>
                      </a:lnTo>
                      <a:cubicBezTo>
                        <a:pt x="1174" y="212"/>
                        <a:pt x="1182" y="253"/>
                        <a:pt x="1182" y="296"/>
                      </a:cubicBezTo>
                      <a:cubicBezTo>
                        <a:pt x="1182" y="669"/>
                        <a:pt x="707" y="967"/>
                        <a:pt x="121" y="967"/>
                      </a:cubicBezTo>
                      <a:cubicBezTo>
                        <a:pt x="79" y="967"/>
                        <a:pt x="41" y="966"/>
                        <a:pt x="0" y="963"/>
                      </a:cubicBezTo>
                      <a:lnTo>
                        <a:pt x="0" y="963"/>
                      </a:lnTo>
                      <a:cubicBezTo>
                        <a:pt x="128" y="1124"/>
                        <a:pt x="318" y="1238"/>
                        <a:pt x="442" y="1238"/>
                      </a:cubicBezTo>
                      <a:cubicBezTo>
                        <a:pt x="491" y="1238"/>
                        <a:pt x="531" y="1220"/>
                        <a:pt x="551" y="1179"/>
                      </a:cubicBezTo>
                      <a:cubicBezTo>
                        <a:pt x="600" y="1076"/>
                        <a:pt x="760" y="963"/>
                        <a:pt x="945" y="963"/>
                      </a:cubicBezTo>
                      <a:cubicBezTo>
                        <a:pt x="1274" y="963"/>
                        <a:pt x="1683" y="1323"/>
                        <a:pt x="1692" y="2745"/>
                      </a:cubicBezTo>
                      <a:lnTo>
                        <a:pt x="1789" y="2764"/>
                      </a:lnTo>
                      <a:cubicBezTo>
                        <a:pt x="1744" y="1232"/>
                        <a:pt x="2266" y="1023"/>
                        <a:pt x="2553" y="1023"/>
                      </a:cubicBezTo>
                      <a:cubicBezTo>
                        <a:pt x="2660" y="1023"/>
                        <a:pt x="2735" y="1052"/>
                        <a:pt x="2735" y="1052"/>
                      </a:cubicBezTo>
                      <a:cubicBezTo>
                        <a:pt x="2735" y="1052"/>
                        <a:pt x="3560" y="1052"/>
                        <a:pt x="3554" y="621"/>
                      </a:cubicBezTo>
                      <a:lnTo>
                        <a:pt x="3554" y="621"/>
                      </a:lnTo>
                      <a:cubicBezTo>
                        <a:pt x="3515" y="657"/>
                        <a:pt x="3474" y="689"/>
                        <a:pt x="3429" y="720"/>
                      </a:cubicBezTo>
                      <a:cubicBezTo>
                        <a:pt x="3232" y="853"/>
                        <a:pt x="3021" y="920"/>
                        <a:pt x="2840" y="920"/>
                      </a:cubicBezTo>
                      <a:cubicBezTo>
                        <a:pt x="2674" y="920"/>
                        <a:pt x="2535" y="863"/>
                        <a:pt x="2459" y="748"/>
                      </a:cubicBezTo>
                      <a:cubicBezTo>
                        <a:pt x="2348" y="579"/>
                        <a:pt x="2404" y="334"/>
                        <a:pt x="2575" y="112"/>
                      </a:cubicBezTo>
                      <a:lnTo>
                        <a:pt x="2575" y="112"/>
                      </a:lnTo>
                      <a:cubicBezTo>
                        <a:pt x="2419" y="259"/>
                        <a:pt x="2323" y="446"/>
                        <a:pt x="2323" y="446"/>
                      </a:cubicBezTo>
                      <a:cubicBezTo>
                        <a:pt x="2323" y="446"/>
                        <a:pt x="2323" y="371"/>
                        <a:pt x="2310" y="268"/>
                      </a:cubicBezTo>
                      <a:cubicBezTo>
                        <a:pt x="2205" y="500"/>
                        <a:pt x="2029" y="656"/>
                        <a:pt x="1830" y="656"/>
                      </a:cubicBezTo>
                      <a:cubicBezTo>
                        <a:pt x="1562" y="656"/>
                        <a:pt x="1337" y="377"/>
                        <a:pt x="126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6" name="Google Shape;236;p2"/>
                <p:cNvSpPr/>
                <p:nvPr/>
              </p:nvSpPr>
              <p:spPr>
                <a:xfrm>
                  <a:off x="5181875" y="3272225"/>
                  <a:ext cx="6825" cy="1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413" extrusionOk="0">
                      <a:moveTo>
                        <a:pt x="1" y="0"/>
                      </a:moveTo>
                      <a:lnTo>
                        <a:pt x="14" y="413"/>
                      </a:lnTo>
                      <a:lnTo>
                        <a:pt x="273" y="413"/>
                      </a:lnTo>
                      <a:lnTo>
                        <a:pt x="265" y="8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7" name="Google Shape;237;p2"/>
                <p:cNvSpPr/>
                <p:nvPr/>
              </p:nvSpPr>
              <p:spPr>
                <a:xfrm>
                  <a:off x="5119350" y="3278500"/>
                  <a:ext cx="138800" cy="17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890" extrusionOk="0">
                      <a:moveTo>
                        <a:pt x="2624" y="1"/>
                      </a:moveTo>
                      <a:cubicBezTo>
                        <a:pt x="2624" y="1"/>
                        <a:pt x="681" y="1050"/>
                        <a:pt x="309" y="2790"/>
                      </a:cubicBezTo>
                      <a:cubicBezTo>
                        <a:pt x="0" y="4236"/>
                        <a:pt x="559" y="6890"/>
                        <a:pt x="559" y="6890"/>
                      </a:cubicBezTo>
                      <a:lnTo>
                        <a:pt x="5373" y="6795"/>
                      </a:lnTo>
                      <a:cubicBezTo>
                        <a:pt x="5373" y="6795"/>
                        <a:pt x="5551" y="3556"/>
                        <a:pt x="5124" y="2370"/>
                      </a:cubicBezTo>
                      <a:cubicBezTo>
                        <a:pt x="4629" y="987"/>
                        <a:pt x="2624" y="1"/>
                        <a:pt x="262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8" name="Google Shape;238;p2"/>
                <p:cNvSpPr/>
                <p:nvPr/>
              </p:nvSpPr>
              <p:spPr>
                <a:xfrm>
                  <a:off x="5169650" y="3278550"/>
                  <a:ext cx="67900" cy="9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6" h="3749" extrusionOk="0">
                      <a:moveTo>
                        <a:pt x="611" y="0"/>
                      </a:moveTo>
                      <a:cubicBezTo>
                        <a:pt x="611" y="0"/>
                        <a:pt x="562" y="28"/>
                        <a:pt x="559" y="29"/>
                      </a:cubicBezTo>
                      <a:cubicBezTo>
                        <a:pt x="0" y="3031"/>
                        <a:pt x="1184" y="3748"/>
                        <a:pt x="2062" y="3748"/>
                      </a:cubicBezTo>
                      <a:cubicBezTo>
                        <a:pt x="2234" y="3748"/>
                        <a:pt x="2394" y="3721"/>
                        <a:pt x="2528" y="3678"/>
                      </a:cubicBezTo>
                      <a:cubicBezTo>
                        <a:pt x="2584" y="3153"/>
                        <a:pt x="2716" y="2969"/>
                        <a:pt x="2660" y="2634"/>
                      </a:cubicBezTo>
                      <a:cubicBezTo>
                        <a:pt x="2421" y="1207"/>
                        <a:pt x="611" y="0"/>
                        <a:pt x="6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9" name="Google Shape;239;p2"/>
                <p:cNvSpPr/>
                <p:nvPr/>
              </p:nvSpPr>
              <p:spPr>
                <a:xfrm>
                  <a:off x="5184825" y="3278550"/>
                  <a:ext cx="68400" cy="9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3805" extrusionOk="0">
                      <a:moveTo>
                        <a:pt x="5" y="0"/>
                      </a:moveTo>
                      <a:cubicBezTo>
                        <a:pt x="5" y="0"/>
                        <a:pt x="4" y="2"/>
                        <a:pt x="1" y="5"/>
                      </a:cubicBezTo>
                      <a:cubicBezTo>
                        <a:pt x="1" y="2986"/>
                        <a:pt x="1338" y="3805"/>
                        <a:pt x="2232" y="3805"/>
                      </a:cubicBezTo>
                      <a:cubicBezTo>
                        <a:pt x="2427" y="3805"/>
                        <a:pt x="2601" y="3766"/>
                        <a:pt x="2735" y="3702"/>
                      </a:cubicBezTo>
                      <a:cubicBezTo>
                        <a:pt x="2695" y="3175"/>
                        <a:pt x="2623" y="2695"/>
                        <a:pt x="2505" y="2370"/>
                      </a:cubicBezTo>
                      <a:cubicBezTo>
                        <a:pt x="2010" y="985"/>
                        <a:pt x="5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0" name="Google Shape;240;p2"/>
                <p:cNvSpPr/>
                <p:nvPr/>
              </p:nvSpPr>
              <p:spPr>
                <a:xfrm>
                  <a:off x="5141625" y="3359600"/>
                  <a:ext cx="93375" cy="9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" h="3699" extrusionOk="0">
                      <a:moveTo>
                        <a:pt x="3637" y="0"/>
                      </a:moveTo>
                      <a:lnTo>
                        <a:pt x="0" y="184"/>
                      </a:lnTo>
                      <a:lnTo>
                        <a:pt x="395" y="3633"/>
                      </a:lnTo>
                      <a:cubicBezTo>
                        <a:pt x="910" y="3675"/>
                        <a:pt x="1413" y="3699"/>
                        <a:pt x="1901" y="3699"/>
                      </a:cubicBezTo>
                      <a:cubicBezTo>
                        <a:pt x="2539" y="3699"/>
                        <a:pt x="3153" y="3659"/>
                        <a:pt x="3735" y="3568"/>
                      </a:cubicBezTo>
                      <a:lnTo>
                        <a:pt x="363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1" name="Google Shape;241;p2"/>
                <p:cNvSpPr/>
                <p:nvPr/>
              </p:nvSpPr>
              <p:spPr>
                <a:xfrm>
                  <a:off x="5138525" y="3354850"/>
                  <a:ext cx="9667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7" h="459" extrusionOk="0">
                      <a:moveTo>
                        <a:pt x="1884" y="0"/>
                      </a:moveTo>
                      <a:lnTo>
                        <a:pt x="1" y="292"/>
                      </a:lnTo>
                      <a:lnTo>
                        <a:pt x="31" y="459"/>
                      </a:lnTo>
                      <a:lnTo>
                        <a:pt x="3846" y="337"/>
                      </a:lnTo>
                      <a:lnTo>
                        <a:pt x="3866" y="151"/>
                      </a:lnTo>
                      <a:lnTo>
                        <a:pt x="188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2" name="Google Shape;242;p2"/>
                <p:cNvSpPr/>
                <p:nvPr/>
              </p:nvSpPr>
              <p:spPr>
                <a:xfrm>
                  <a:off x="5164525" y="3511075"/>
                  <a:ext cx="57400" cy="4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" h="1888" extrusionOk="0">
                      <a:moveTo>
                        <a:pt x="2296" y="889"/>
                      </a:moveTo>
                      <a:lnTo>
                        <a:pt x="2296" y="889"/>
                      </a:lnTo>
                      <a:lnTo>
                        <a:pt x="2296" y="889"/>
                      </a:lnTo>
                      <a:cubicBezTo>
                        <a:pt x="2296" y="889"/>
                        <a:pt x="2296" y="889"/>
                        <a:pt x="2296" y="889"/>
                      </a:cubicBezTo>
                      <a:cubicBezTo>
                        <a:pt x="2296" y="889"/>
                        <a:pt x="2296" y="889"/>
                        <a:pt x="2296" y="889"/>
                      </a:cubicBezTo>
                      <a:close/>
                      <a:moveTo>
                        <a:pt x="1230" y="1"/>
                      </a:moveTo>
                      <a:cubicBezTo>
                        <a:pt x="865" y="1"/>
                        <a:pt x="1" y="889"/>
                        <a:pt x="1" y="889"/>
                      </a:cubicBezTo>
                      <a:lnTo>
                        <a:pt x="484" y="1888"/>
                      </a:lnTo>
                      <a:cubicBezTo>
                        <a:pt x="1044" y="1197"/>
                        <a:pt x="1473" y="1073"/>
                        <a:pt x="1708" y="1073"/>
                      </a:cubicBezTo>
                      <a:cubicBezTo>
                        <a:pt x="1839" y="1073"/>
                        <a:pt x="1909" y="1112"/>
                        <a:pt x="1909" y="1112"/>
                      </a:cubicBezTo>
                      <a:lnTo>
                        <a:pt x="2296" y="889"/>
                      </a:lnTo>
                      <a:lnTo>
                        <a:pt x="2296" y="889"/>
                      </a:lnTo>
                      <a:cubicBezTo>
                        <a:pt x="2293" y="888"/>
                        <a:pt x="1598" y="15"/>
                        <a:pt x="1238" y="1"/>
                      </a:cubicBezTo>
                      <a:cubicBezTo>
                        <a:pt x="1236" y="1"/>
                        <a:pt x="1233" y="1"/>
                        <a:pt x="12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43" name="Google Shape;243;p2"/>
              <p:cNvGrpSpPr/>
              <p:nvPr/>
            </p:nvGrpSpPr>
            <p:grpSpPr>
              <a:xfrm>
                <a:off x="7448821" y="2256093"/>
                <a:ext cx="785786" cy="2136926"/>
                <a:chOff x="5754800" y="3037825"/>
                <a:chExt cx="439650" cy="1195550"/>
              </a:xfrm>
            </p:grpSpPr>
            <p:sp>
              <p:nvSpPr>
                <p:cNvPr id="244" name="Google Shape;244;p2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5" name="Google Shape;245;p2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6" name="Google Shape;246;p2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7" name="Google Shape;247;p2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8" name="Google Shape;248;p2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9" name="Google Shape;249;p2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0" name="Google Shape;250;p2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" name="Google Shape;251;p2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" name="Google Shape;252;p2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" name="Google Shape;253;p2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" name="Google Shape;254;p2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5" name="Google Shape;255;p2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6" name="Google Shape;256;p2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7" name="Google Shape;257;p2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8" name="Google Shape;258;p2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9" name="Google Shape;259;p2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0" name="Google Shape;260;p2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1" name="Google Shape;261;p2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" name="Google Shape;274;p2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5" name="Google Shape;275;p2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6" name="Google Shape;276;p2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7" name="Google Shape;277;p2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8" name="Google Shape;278;p2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9" name="Google Shape;279;p2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0" name="Google Shape;280;p2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81" name="Google Shape;281;p2"/>
              <p:cNvGrpSpPr/>
              <p:nvPr/>
            </p:nvGrpSpPr>
            <p:grpSpPr>
              <a:xfrm>
                <a:off x="429253" y="3741443"/>
                <a:ext cx="1257002" cy="653637"/>
                <a:chOff x="564250" y="3174600"/>
                <a:chExt cx="361925" cy="188200"/>
              </a:xfrm>
            </p:grpSpPr>
            <p:sp>
              <p:nvSpPr>
                <p:cNvPr id="282" name="Google Shape;282;p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3" name="Google Shape;283;p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4" name="Google Shape;284;p2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5" name="Google Shape;285;p2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" name="Google Shape;286;p2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" name="Google Shape;287;p2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" name="Google Shape;288;p2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9" name="Google Shape;289;p2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0" name="Google Shape;290;p2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1" name="Google Shape;291;p2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" name="Google Shape;292;p2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" name="Google Shape;293;p2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" name="Google Shape;294;p2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5" name="Google Shape;295;p2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6" name="Google Shape;296;p2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7" name="Google Shape;297;p2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8" name="Google Shape;298;p2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9" name="Google Shape;299;p2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0" name="Google Shape;300;p2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1" name="Google Shape;301;p2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2" name="Google Shape;302;p2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3" name="Google Shape;303;p2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4" name="Google Shape;304;p2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5" name="Google Shape;305;p2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6" name="Google Shape;306;p2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07" name="Google Shape;307;p2"/>
              <p:cNvGrpSpPr/>
              <p:nvPr/>
            </p:nvGrpSpPr>
            <p:grpSpPr>
              <a:xfrm>
                <a:off x="7802084" y="3472068"/>
                <a:ext cx="740812" cy="918635"/>
                <a:chOff x="1160975" y="1414450"/>
                <a:chExt cx="213300" cy="264500"/>
              </a:xfrm>
            </p:grpSpPr>
            <p:sp>
              <p:nvSpPr>
                <p:cNvPr id="308" name="Google Shape;308;p2"/>
                <p:cNvSpPr/>
                <p:nvPr/>
              </p:nvSpPr>
              <p:spPr>
                <a:xfrm>
                  <a:off x="1160975" y="14144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9" name="Google Shape;309;p2"/>
                <p:cNvSpPr/>
                <p:nvPr/>
              </p:nvSpPr>
              <p:spPr>
                <a:xfrm>
                  <a:off x="1165925" y="14215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0" name="Google Shape;310;p2"/>
                <p:cNvSpPr/>
                <p:nvPr/>
              </p:nvSpPr>
              <p:spPr>
                <a:xfrm>
                  <a:off x="1194100" y="14556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1" name="Google Shape;311;p2"/>
                <p:cNvSpPr/>
                <p:nvPr/>
              </p:nvSpPr>
              <p:spPr>
                <a:xfrm>
                  <a:off x="1167450" y="14272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2" name="Google Shape;312;p2"/>
                <p:cNvSpPr/>
                <p:nvPr/>
              </p:nvSpPr>
              <p:spPr>
                <a:xfrm>
                  <a:off x="1188450" y="14381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3" name="Google Shape;313;p2"/>
                <p:cNvSpPr/>
                <p:nvPr/>
              </p:nvSpPr>
              <p:spPr>
                <a:xfrm>
                  <a:off x="1173800" y="14889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14" name="Google Shape;314;p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19" name="Google Shape;319;p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20" name="Google Shape;320;p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54" name="Google Shape;354;p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55" name="Google Shape;355;p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56" name="Google Shape;356;p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15" name="Google Shape;415;p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16" name="Google Shape;416;p2"/>
          <p:cNvSpPr txBox="1">
            <a:spLocks noGrp="1"/>
          </p:cNvSpPr>
          <p:nvPr>
            <p:ph type="subTitle" idx="1"/>
          </p:nvPr>
        </p:nvSpPr>
        <p:spPr>
          <a:xfrm rot="-546">
            <a:off x="3578124" y="4328235"/>
            <a:ext cx="5035600" cy="5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17" name="Google Shape;417;p2"/>
          <p:cNvSpPr txBox="1">
            <a:spLocks noGrp="1"/>
          </p:cNvSpPr>
          <p:nvPr>
            <p:ph type="ctrTitle"/>
          </p:nvPr>
        </p:nvSpPr>
        <p:spPr>
          <a:xfrm>
            <a:off x="1908267" y="1960951"/>
            <a:ext cx="8375600" cy="23668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73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1" y="170974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1" y="4589465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16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36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256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19976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696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oogle Shape;419;p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20" name="Google Shape;420;p3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21" name="Google Shape;421;p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17" name="Google Shape;517;p3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518" name="Google Shape;518;p3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9" name="Google Shape;519;p3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0" name="Google Shape;520;p3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1" name="Google Shape;521;p3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2" name="Google Shape;522;p3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3" name="Google Shape;523;p3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4" name="Google Shape;524;p3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25" name="Google Shape;525;p3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526" name="Google Shape;526;p3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7" name="Google Shape;527;p3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8" name="Google Shape;528;p3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9" name="Google Shape;529;p3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0" name="Google Shape;530;p3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1" name="Google Shape;531;p3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2" name="Google Shape;532;p3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3" name="Google Shape;533;p3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34" name="Google Shape;534;p3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76" name="Google Shape;576;p3"/>
              <p:cNvGrpSpPr/>
              <p:nvPr/>
            </p:nvGrpSpPr>
            <p:grpSpPr>
              <a:xfrm>
                <a:off x="1117099" y="2868402"/>
                <a:ext cx="788383" cy="1559297"/>
                <a:chOff x="6643175" y="3157775"/>
                <a:chExt cx="543825" cy="1075600"/>
              </a:xfrm>
            </p:grpSpPr>
            <p:sp>
              <p:nvSpPr>
                <p:cNvPr id="577" name="Google Shape;577;p3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" name="Google Shape;578;p3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" name="Google Shape;579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" name="Google Shape;580;p3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" name="Google Shape;581;p3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" name="Google Shape;582;p3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" name="Google Shape;583;p3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" name="Google Shape;584;p3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" name="Google Shape;585;p3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" name="Google Shape;586;p3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" name="Google Shape;587;p3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" name="Google Shape;588;p3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" name="Google Shape;589;p3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" name="Google Shape;590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" name="Google Shape;591;p3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" name="Google Shape;592;p3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" name="Google Shape;593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4" name="Google Shape;594;p3"/>
              <p:cNvGrpSpPr/>
              <p:nvPr/>
            </p:nvGrpSpPr>
            <p:grpSpPr>
              <a:xfrm>
                <a:off x="7240496" y="1789216"/>
                <a:ext cx="878286" cy="2649280"/>
                <a:chOff x="5081950" y="1529200"/>
                <a:chExt cx="423250" cy="1276700"/>
              </a:xfrm>
            </p:grpSpPr>
            <p:sp>
              <p:nvSpPr>
                <p:cNvPr id="595" name="Google Shape;595;p3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" name="Google Shape;596;p3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" name="Google Shape;597;p3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" name="Google Shape;598;p3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" name="Google Shape;599;p3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" name="Google Shape;600;p3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" name="Google Shape;601;p3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" name="Google Shape;602;p3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" name="Google Shape;603;p3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" name="Google Shape;604;p3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" name="Google Shape;605;p3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" name="Google Shape;606;p3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" name="Google Shape;607;p3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8" name="Google Shape;608;p3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9" name="Google Shape;609;p3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0" name="Google Shape;610;p3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1" name="Google Shape;611;p3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2" name="Google Shape;612;p3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3" name="Google Shape;613;p3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4" name="Google Shape;614;p3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5" name="Google Shape;615;p3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6" name="Google Shape;616;p3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" name="Google Shape;617;p3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" name="Google Shape;618;p3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" name="Google Shape;619;p3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" name="Google Shape;620;p3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" name="Google Shape;621;p3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" name="Google Shape;622;p3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" name="Google Shape;623;p3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" name="Google Shape;624;p3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" name="Google Shape;625;p3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" name="Google Shape;626;p3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" name="Google Shape;627;p3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" name="Google Shape;628;p3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9" name="Google Shape;629;p3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0" name="Google Shape;630;p3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1" name="Google Shape;631;p3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2" name="Google Shape;632;p3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3" name="Google Shape;633;p3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4" name="Google Shape;634;p3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5" name="Google Shape;635;p3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6" name="Google Shape;636;p3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7" name="Google Shape;637;p3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8" name="Google Shape;638;p3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9" name="Google Shape;639;p3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0" name="Google Shape;640;p3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1" name="Google Shape;641;p3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" name="Google Shape;642;p3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3" name="Google Shape;643;p3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4" name="Google Shape;644;p3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5" name="Google Shape;645;p3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6" name="Google Shape;646;p3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7" name="Google Shape;647;p3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8" name="Google Shape;648;p3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9" name="Google Shape;649;p3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0" name="Google Shape;650;p3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1" name="Google Shape;651;p3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2" name="Google Shape;652;p3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3" name="Google Shape;653;p3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4" name="Google Shape;654;p3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5" name="Google Shape;655;p3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6" name="Google Shape;656;p3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7" name="Google Shape;657;p3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8" name="Google Shape;658;p3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9" name="Google Shape;659;p3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60" name="Google Shape;660;p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5" name="Google Shape;665;p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66" name="Google Shape;666;p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" name="Google Shape;667;p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" name="Google Shape;668;p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" name="Google Shape;669;p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" name="Google Shape;670;p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" name="Google Shape;671;p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" name="Google Shape;672;p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" name="Google Shape;673;p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" name="Google Shape;674;p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" name="Google Shape;675;p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" name="Google Shape;676;p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" name="Google Shape;677;p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" name="Google Shape;678;p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" name="Google Shape;679;p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" name="Google Shape;680;p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" name="Google Shape;681;p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" name="Google Shape;682;p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" name="Google Shape;683;p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" name="Google Shape;684;p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" name="Google Shape;685;p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" name="Google Shape;686;p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" name="Google Shape;687;p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" name="Google Shape;688;p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" name="Google Shape;689;p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" name="Google Shape;690;p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" name="Google Shape;691;p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" name="Google Shape;692;p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" name="Google Shape;693;p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" name="Google Shape;694;p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" name="Google Shape;695;p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" name="Google Shape;696;p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" name="Google Shape;697;p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" name="Google Shape;698;p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" name="Google Shape;699;p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00" name="Google Shape;700;p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01" name="Google Shape;701;p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02" name="Google Shape;702;p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" name="Google Shape;703;p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" name="Google Shape;704;p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" name="Google Shape;705;p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" name="Google Shape;706;p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" name="Google Shape;707;p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" name="Google Shape;708;p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" name="Google Shape;709;p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" name="Google Shape;710;p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" name="Google Shape;711;p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" name="Google Shape;712;p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" name="Google Shape;713;p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" name="Google Shape;714;p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" name="Google Shape;715;p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" name="Google Shape;716;p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" name="Google Shape;717;p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" name="Google Shape;718;p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" name="Google Shape;719;p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" name="Google Shape;720;p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" name="Google Shape;721;p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" name="Google Shape;722;p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" name="Google Shape;723;p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" name="Google Shape;724;p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" name="Google Shape;725;p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" name="Google Shape;726;p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" name="Google Shape;727;p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" name="Google Shape;728;p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" name="Google Shape;729;p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" name="Google Shape;730;p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" name="Google Shape;731;p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" name="Google Shape;732;p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" name="Google Shape;733;p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" name="Google Shape;734;p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" name="Google Shape;735;p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" name="Google Shape;736;p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" name="Google Shape;737;p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" name="Google Shape;738;p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" name="Google Shape;739;p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" name="Google Shape;740;p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" name="Google Shape;741;p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" name="Google Shape;742;p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" name="Google Shape;743;p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" name="Google Shape;744;p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" name="Google Shape;745;p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6" name="Google Shape;746;p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" name="Google Shape;747;p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" name="Google Shape;748;p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" name="Google Shape;749;p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" name="Google Shape;750;p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" name="Google Shape;751;p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" name="Google Shape;752;p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" name="Google Shape;753;p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" name="Google Shape;754;p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" name="Google Shape;755;p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" name="Google Shape;756;p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" name="Google Shape;757;p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" name="Google Shape;758;p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" name="Google Shape;759;p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" name="Google Shape;760;p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61" name="Google Shape;761;p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62" name="Google Shape;762;p3"/>
          <p:cNvSpPr txBox="1">
            <a:spLocks noGrp="1"/>
          </p:cNvSpPr>
          <p:nvPr>
            <p:ph type="title"/>
          </p:nvPr>
        </p:nvSpPr>
        <p:spPr>
          <a:xfrm>
            <a:off x="3189200" y="3275084"/>
            <a:ext cx="5813600" cy="1328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63" name="Google Shape;763;p3"/>
          <p:cNvSpPr txBox="1">
            <a:spLocks noGrp="1"/>
          </p:cNvSpPr>
          <p:nvPr>
            <p:ph type="title" idx="2" hasCustomPrompt="1"/>
          </p:nvPr>
        </p:nvSpPr>
        <p:spPr>
          <a:xfrm>
            <a:off x="5062468" y="1463564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64" name="Google Shape;764;p3"/>
          <p:cNvSpPr txBox="1">
            <a:spLocks noGrp="1"/>
          </p:cNvSpPr>
          <p:nvPr>
            <p:ph type="subTitle" idx="1"/>
          </p:nvPr>
        </p:nvSpPr>
        <p:spPr>
          <a:xfrm rot="549">
            <a:off x="3592533" y="4868851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6" name="Google Shape;766;p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67" name="Google Shape;767;p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68" name="Google Shape;768;p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" name="Google Shape;769;p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" name="Google Shape;770;p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" name="Google Shape;771;p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" name="Google Shape;772;p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" name="Google Shape;773;p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" name="Google Shape;774;p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" name="Google Shape;775;p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" name="Google Shape;776;p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" name="Google Shape;777;p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" name="Google Shape;778;p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" name="Google Shape;779;p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" name="Google Shape;780;p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" name="Google Shape;781;p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" name="Google Shape;782;p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" name="Google Shape;783;p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" name="Google Shape;784;p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" name="Google Shape;785;p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" name="Google Shape;786;p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" name="Google Shape;787;p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" name="Google Shape;788;p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" name="Google Shape;789;p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" name="Google Shape;790;p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" name="Google Shape;791;p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" name="Google Shape;792;p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" name="Google Shape;793;p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" name="Google Shape;794;p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" name="Google Shape;795;p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" name="Google Shape;796;p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" name="Google Shape;797;p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" name="Google Shape;798;p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" name="Google Shape;799;p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" name="Google Shape;800;p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" name="Google Shape;801;p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" name="Google Shape;802;p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" name="Google Shape;803;p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" name="Google Shape;804;p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" name="Google Shape;805;p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" name="Google Shape;806;p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" name="Google Shape;807;p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" name="Google Shape;808;p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" name="Google Shape;809;p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" name="Google Shape;810;p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" name="Google Shape;811;p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" name="Google Shape;812;p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" name="Google Shape;813;p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" name="Google Shape;814;p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" name="Google Shape;815;p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" name="Google Shape;816;p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" name="Google Shape;817;p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" name="Google Shape;818;p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" name="Google Shape;819;p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" name="Google Shape;820;p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" name="Google Shape;821;p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" name="Google Shape;822;p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" name="Google Shape;823;p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" name="Google Shape;824;p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" name="Google Shape;825;p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" name="Google Shape;826;p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" name="Google Shape;827;p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" name="Google Shape;828;p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" name="Google Shape;829;p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" name="Google Shape;830;p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" name="Google Shape;831;p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" name="Google Shape;832;p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" name="Google Shape;833;p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" name="Google Shape;834;p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" name="Google Shape;835;p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" name="Google Shape;836;p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" name="Google Shape;837;p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38" name="Google Shape;838;p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839" name="Google Shape;839;p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" name="Google Shape;840;p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41" name="Google Shape;841;p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46" name="Google Shape;846;p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47" name="Google Shape;847;p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" name="Google Shape;848;p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" name="Google Shape;849;p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" name="Google Shape;850;p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" name="Google Shape;851;p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" name="Google Shape;852;p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" name="Google Shape;853;p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" name="Google Shape;854;p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" name="Google Shape;855;p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" name="Google Shape;856;p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" name="Google Shape;857;p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" name="Google Shape;858;p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" name="Google Shape;859;p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" name="Google Shape;860;p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" name="Google Shape;861;p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" name="Google Shape;862;p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" name="Google Shape;863;p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" name="Google Shape;864;p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" name="Google Shape;865;p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" name="Google Shape;866;p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" name="Google Shape;867;p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" name="Google Shape;868;p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" name="Google Shape;869;p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" name="Google Shape;870;p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" name="Google Shape;871;p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" name="Google Shape;872;p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" name="Google Shape;873;p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" name="Google Shape;874;p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" name="Google Shape;875;p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" name="Google Shape;876;p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" name="Google Shape;877;p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" name="Google Shape;878;p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" name="Google Shape;879;p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" name="Google Shape;880;p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81" name="Google Shape;881;p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82" name="Google Shape;882;p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83" name="Google Shape;883;p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4" name="Google Shape;884;p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5" name="Google Shape;885;p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6" name="Google Shape;886;p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7" name="Google Shape;887;p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8" name="Google Shape;888;p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9" name="Google Shape;889;p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0" name="Google Shape;890;p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1" name="Google Shape;891;p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" name="Google Shape;892;p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3" name="Google Shape;893;p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4" name="Google Shape;894;p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" name="Google Shape;895;p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" name="Google Shape;896;p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" name="Google Shape;897;p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" name="Google Shape;898;p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" name="Google Shape;899;p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" name="Google Shape;900;p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" name="Google Shape;901;p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" name="Google Shape;902;p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" name="Google Shape;903;p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" name="Google Shape;904;p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" name="Google Shape;905;p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" name="Google Shape;906;p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" name="Google Shape;907;p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" name="Google Shape;908;p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" name="Google Shape;909;p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" name="Google Shape;910;p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" name="Google Shape;911;p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" name="Google Shape;912;p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" name="Google Shape;913;p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" name="Google Shape;914;p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5" name="Google Shape;915;p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" name="Google Shape;916;p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" name="Google Shape;917;p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" name="Google Shape;918;p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" name="Google Shape;919;p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" name="Google Shape;920;p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1" name="Google Shape;921;p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2" name="Google Shape;922;p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3" name="Google Shape;923;p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4" name="Google Shape;924;p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5" name="Google Shape;925;p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6" name="Google Shape;926;p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7" name="Google Shape;927;p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8" name="Google Shape;928;p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9" name="Google Shape;929;p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0" name="Google Shape;930;p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1" name="Google Shape;931;p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2" name="Google Shape;932;p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3" name="Google Shape;933;p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4" name="Google Shape;934;p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" name="Google Shape;935;p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" name="Google Shape;936;p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" name="Google Shape;937;p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" name="Google Shape;938;p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" name="Google Shape;939;p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" name="Google Shape;940;p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" name="Google Shape;941;p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42" name="Google Shape;942;p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943" name="Google Shape;943;p4"/>
          <p:cNvSpPr txBox="1">
            <a:spLocks noGrp="1"/>
          </p:cNvSpPr>
          <p:nvPr>
            <p:ph type="title"/>
          </p:nvPr>
        </p:nvSpPr>
        <p:spPr>
          <a:xfrm>
            <a:off x="960000" y="7013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944" name="Google Shape;944;p4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5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165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7765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7365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5530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130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945" name="Google Shape;945;p4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7" name="Google Shape;947;p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948" name="Google Shape;948;p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949" name="Google Shape;949;p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0" name="Google Shape;950;p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1" name="Google Shape;951;p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2" name="Google Shape;952;p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3" name="Google Shape;953;p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4" name="Google Shape;954;p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5" name="Google Shape;955;p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6" name="Google Shape;956;p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7" name="Google Shape;957;p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8" name="Google Shape;958;p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9" name="Google Shape;959;p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0" name="Google Shape;960;p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1" name="Google Shape;961;p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2" name="Google Shape;962;p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3" name="Google Shape;963;p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4" name="Google Shape;964;p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5" name="Google Shape;965;p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6" name="Google Shape;966;p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7" name="Google Shape;967;p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8" name="Google Shape;968;p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9" name="Google Shape;969;p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0" name="Google Shape;970;p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1" name="Google Shape;971;p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2" name="Google Shape;972;p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3" name="Google Shape;973;p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4" name="Google Shape;974;p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5" name="Google Shape;975;p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6" name="Google Shape;976;p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7" name="Google Shape;977;p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8" name="Google Shape;978;p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9" name="Google Shape;979;p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0" name="Google Shape;980;p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1" name="Google Shape;981;p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2" name="Google Shape;982;p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3" name="Google Shape;983;p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4" name="Google Shape;984;p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5" name="Google Shape;985;p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6" name="Google Shape;986;p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7" name="Google Shape;987;p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8" name="Google Shape;988;p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9" name="Google Shape;989;p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0" name="Google Shape;990;p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1" name="Google Shape;991;p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2" name="Google Shape;992;p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3" name="Google Shape;993;p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4" name="Google Shape;994;p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5" name="Google Shape;995;p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6" name="Google Shape;996;p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7" name="Google Shape;997;p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8" name="Google Shape;998;p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9" name="Google Shape;999;p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0" name="Google Shape;1000;p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1" name="Google Shape;1001;p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2" name="Google Shape;1002;p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3" name="Google Shape;1003;p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4" name="Google Shape;1004;p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5" name="Google Shape;1005;p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6" name="Google Shape;1006;p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7" name="Google Shape;1007;p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8" name="Google Shape;1008;p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9" name="Google Shape;1009;p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0" name="Google Shape;1010;p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1" name="Google Shape;1011;p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2" name="Google Shape;1012;p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3" name="Google Shape;1013;p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4" name="Google Shape;1014;p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5" name="Google Shape;1015;p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6" name="Google Shape;1016;p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7" name="Google Shape;1017;p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8" name="Google Shape;1018;p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19" name="Google Shape;1019;p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020" name="Google Shape;1020;p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21" name="Google Shape;1021;p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022" name="Google Shape;1022;p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027" name="Google Shape;1027;p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028" name="Google Shape;1028;p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9" name="Google Shape;1029;p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0" name="Google Shape;1030;p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1" name="Google Shape;1031;p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2" name="Google Shape;1032;p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3" name="Google Shape;1033;p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4" name="Google Shape;1034;p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5" name="Google Shape;1035;p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6" name="Google Shape;1036;p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7" name="Google Shape;1037;p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8" name="Google Shape;1038;p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9" name="Google Shape;1039;p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0" name="Google Shape;1040;p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1" name="Google Shape;1041;p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2" name="Google Shape;1042;p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3" name="Google Shape;1043;p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4" name="Google Shape;1044;p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5" name="Google Shape;1045;p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6" name="Google Shape;1046;p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7" name="Google Shape;1047;p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8" name="Google Shape;1048;p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9" name="Google Shape;1049;p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0" name="Google Shape;1050;p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1" name="Google Shape;1051;p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2" name="Google Shape;1052;p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3" name="Google Shape;1053;p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4" name="Google Shape;1054;p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5" name="Google Shape;1055;p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6" name="Google Shape;1056;p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7" name="Google Shape;1057;p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8" name="Google Shape;1058;p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9" name="Google Shape;1059;p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0" name="Google Shape;1060;p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1" name="Google Shape;1061;p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062" name="Google Shape;1062;p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063" name="Google Shape;1063;p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064" name="Google Shape;1064;p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5" name="Google Shape;1065;p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6" name="Google Shape;1066;p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7" name="Google Shape;1067;p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8" name="Google Shape;1068;p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9" name="Google Shape;1069;p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0" name="Google Shape;1070;p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1" name="Google Shape;1071;p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2" name="Google Shape;1072;p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3" name="Google Shape;1073;p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4" name="Google Shape;1074;p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5" name="Google Shape;1075;p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6" name="Google Shape;1076;p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7" name="Google Shape;1077;p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8" name="Google Shape;1078;p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9" name="Google Shape;1079;p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0" name="Google Shape;1080;p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1" name="Google Shape;1081;p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2" name="Google Shape;1082;p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3" name="Google Shape;1083;p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4" name="Google Shape;1084;p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5" name="Google Shape;1085;p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6" name="Google Shape;1086;p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7" name="Google Shape;1087;p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8" name="Google Shape;1088;p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9" name="Google Shape;1089;p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0" name="Google Shape;1090;p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1" name="Google Shape;1091;p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2" name="Google Shape;1092;p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3" name="Google Shape;1093;p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4" name="Google Shape;1094;p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5" name="Google Shape;1095;p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6" name="Google Shape;1096;p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7" name="Google Shape;1097;p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8" name="Google Shape;1098;p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9" name="Google Shape;1099;p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0" name="Google Shape;1100;p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1" name="Google Shape;1101;p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2" name="Google Shape;1102;p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3" name="Google Shape;1103;p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4" name="Google Shape;1104;p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5" name="Google Shape;1105;p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6" name="Google Shape;1106;p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7" name="Google Shape;1107;p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8" name="Google Shape;1108;p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9" name="Google Shape;1109;p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0" name="Google Shape;1110;p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1" name="Google Shape;1111;p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2" name="Google Shape;1112;p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3" name="Google Shape;1113;p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4" name="Google Shape;1114;p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5" name="Google Shape;1115;p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6" name="Google Shape;1116;p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7" name="Google Shape;1117;p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8" name="Google Shape;1118;p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9" name="Google Shape;1119;p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0" name="Google Shape;1120;p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1" name="Google Shape;1121;p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2" name="Google Shape;1122;p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123" name="Google Shape;1123;p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124" name="Google Shape;1124;p5"/>
          <p:cNvSpPr txBox="1">
            <a:spLocks noGrp="1"/>
          </p:cNvSpPr>
          <p:nvPr>
            <p:ph type="subTitle" idx="1"/>
          </p:nvPr>
        </p:nvSpPr>
        <p:spPr>
          <a:xfrm>
            <a:off x="1721033" y="3891000"/>
            <a:ext cx="3876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1pPr>
            <a:lvl2pPr lvl="1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2pPr>
            <a:lvl3pPr lvl="2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3pPr>
            <a:lvl4pPr lvl="3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4pPr>
            <a:lvl5pPr lvl="4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5pPr>
            <a:lvl6pPr lvl="5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6pPr>
            <a:lvl7pPr lvl="6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7pPr>
            <a:lvl8pPr lvl="7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8pPr>
            <a:lvl9pPr lvl="8" algn="ctr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1125" name="Google Shape;1125;p5"/>
          <p:cNvSpPr txBox="1">
            <a:spLocks noGrp="1"/>
          </p:cNvSpPr>
          <p:nvPr>
            <p:ph type="subTitle" idx="2"/>
          </p:nvPr>
        </p:nvSpPr>
        <p:spPr>
          <a:xfrm>
            <a:off x="6594200" y="3891000"/>
            <a:ext cx="3876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1126" name="Google Shape;1126;p5"/>
          <p:cNvSpPr txBox="1">
            <a:spLocks noGrp="1"/>
          </p:cNvSpPr>
          <p:nvPr>
            <p:ph type="subTitle" idx="3"/>
          </p:nvPr>
        </p:nvSpPr>
        <p:spPr>
          <a:xfrm>
            <a:off x="1721033" y="4608833"/>
            <a:ext cx="3876800" cy="798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7" name="Google Shape;1127;p5"/>
          <p:cNvSpPr txBox="1">
            <a:spLocks noGrp="1"/>
          </p:cNvSpPr>
          <p:nvPr>
            <p:ph type="subTitle" idx="4"/>
          </p:nvPr>
        </p:nvSpPr>
        <p:spPr>
          <a:xfrm>
            <a:off x="6594200" y="4608833"/>
            <a:ext cx="3876800" cy="798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8" name="Google Shape;1128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1129" name="Google Shape;1129;p5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1" name="Google Shape;1131;p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132" name="Google Shape;1132;p6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133" name="Google Shape;1133;p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4" name="Google Shape;1134;p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5" name="Google Shape;1135;p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6" name="Google Shape;1136;p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7" name="Google Shape;1137;p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8" name="Google Shape;1138;p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9" name="Google Shape;1139;p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0" name="Google Shape;1140;p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1" name="Google Shape;1141;p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2" name="Google Shape;1142;p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3" name="Google Shape;1143;p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4" name="Google Shape;1144;p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5" name="Google Shape;1145;p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6" name="Google Shape;1146;p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7" name="Google Shape;1147;p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8" name="Google Shape;1148;p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9" name="Google Shape;1149;p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0" name="Google Shape;1150;p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1" name="Google Shape;1151;p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2" name="Google Shape;1152;p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3" name="Google Shape;1153;p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4" name="Google Shape;1154;p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5" name="Google Shape;1155;p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6" name="Google Shape;1156;p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7" name="Google Shape;1157;p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8" name="Google Shape;1158;p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9" name="Google Shape;1159;p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0" name="Google Shape;1160;p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1" name="Google Shape;1161;p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2" name="Google Shape;1162;p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3" name="Google Shape;1163;p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4" name="Google Shape;1164;p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5" name="Google Shape;1165;p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6" name="Google Shape;1166;p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7" name="Google Shape;1167;p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8" name="Google Shape;1168;p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9" name="Google Shape;1169;p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0" name="Google Shape;1170;p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1" name="Google Shape;1171;p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2" name="Google Shape;1172;p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3" name="Google Shape;1173;p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4" name="Google Shape;1174;p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5" name="Google Shape;1175;p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6" name="Google Shape;1176;p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7" name="Google Shape;1177;p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8" name="Google Shape;1178;p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9" name="Google Shape;1179;p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0" name="Google Shape;1180;p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1" name="Google Shape;1181;p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2" name="Google Shape;1182;p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3" name="Google Shape;1183;p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4" name="Google Shape;1184;p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5" name="Google Shape;1185;p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6" name="Google Shape;1186;p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7" name="Google Shape;1187;p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8" name="Google Shape;1188;p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9" name="Google Shape;1189;p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0" name="Google Shape;1190;p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1" name="Google Shape;1191;p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2" name="Google Shape;1192;p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3" name="Google Shape;1193;p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4" name="Google Shape;1194;p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5" name="Google Shape;1195;p6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6" name="Google Shape;1196;p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7" name="Google Shape;1197;p6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8" name="Google Shape;1198;p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9" name="Google Shape;1199;p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0" name="Google Shape;1200;p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1" name="Google Shape;1201;p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2" name="Google Shape;1202;p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203" name="Google Shape;1203;p6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204" name="Google Shape;1204;p6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05" name="Google Shape;1205;p6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206" name="Google Shape;1206;p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7" name="Google Shape;1207;p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8" name="Google Shape;1208;p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9" name="Google Shape;1209;p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10" name="Google Shape;1210;p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211" name="Google Shape;1211;p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212" name="Google Shape;1212;p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3" name="Google Shape;1213;p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4" name="Google Shape;1214;p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5" name="Google Shape;1215;p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6" name="Google Shape;1216;p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7" name="Google Shape;1217;p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8" name="Google Shape;1218;p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9" name="Google Shape;1219;p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0" name="Google Shape;1220;p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1" name="Google Shape;1221;p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2" name="Google Shape;1222;p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3" name="Google Shape;1223;p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4" name="Google Shape;1224;p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5" name="Google Shape;1225;p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6" name="Google Shape;1226;p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7" name="Google Shape;1227;p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8" name="Google Shape;1228;p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9" name="Google Shape;1229;p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0" name="Google Shape;1230;p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1" name="Google Shape;1231;p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2" name="Google Shape;1232;p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3" name="Google Shape;1233;p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4" name="Google Shape;1234;p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5" name="Google Shape;1235;p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6" name="Google Shape;1236;p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7" name="Google Shape;1237;p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8" name="Google Shape;1238;p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9" name="Google Shape;1239;p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0" name="Google Shape;1240;p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1" name="Google Shape;1241;p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2" name="Google Shape;1242;p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3" name="Google Shape;1243;p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4" name="Google Shape;1244;p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5" name="Google Shape;1245;p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246" name="Google Shape;1246;p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247" name="Google Shape;1247;p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248" name="Google Shape;1248;p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9" name="Google Shape;1249;p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0" name="Google Shape;1250;p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1" name="Google Shape;1251;p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2" name="Google Shape;1252;p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3" name="Google Shape;1253;p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4" name="Google Shape;1254;p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5" name="Google Shape;1255;p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6" name="Google Shape;1256;p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7" name="Google Shape;1257;p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8" name="Google Shape;1258;p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9" name="Google Shape;1259;p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0" name="Google Shape;1260;p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1" name="Google Shape;1261;p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2" name="Google Shape;1262;p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3" name="Google Shape;1263;p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4" name="Google Shape;1264;p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5" name="Google Shape;1265;p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6" name="Google Shape;1266;p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7" name="Google Shape;1267;p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8" name="Google Shape;1268;p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9" name="Google Shape;1269;p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0" name="Google Shape;1270;p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1" name="Google Shape;1271;p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2" name="Google Shape;1272;p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3" name="Google Shape;1273;p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4" name="Google Shape;1274;p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5" name="Google Shape;1275;p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6" name="Google Shape;1276;p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7" name="Google Shape;1277;p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8" name="Google Shape;1278;p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9" name="Google Shape;1279;p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0" name="Google Shape;1280;p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1" name="Google Shape;1281;p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2" name="Google Shape;1282;p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3" name="Google Shape;1283;p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4" name="Google Shape;1284;p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5" name="Google Shape;1285;p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6" name="Google Shape;1286;p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7" name="Google Shape;1287;p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8" name="Google Shape;1288;p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9" name="Google Shape;1289;p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0" name="Google Shape;1290;p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1" name="Google Shape;1291;p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2" name="Google Shape;1292;p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3" name="Google Shape;1293;p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4" name="Google Shape;1294;p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5" name="Google Shape;1295;p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6" name="Google Shape;1296;p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7" name="Google Shape;1297;p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8" name="Google Shape;1298;p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9" name="Google Shape;1299;p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0" name="Google Shape;1300;p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1" name="Google Shape;1301;p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2" name="Google Shape;1302;p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3" name="Google Shape;1303;p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4" name="Google Shape;1304;p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5" name="Google Shape;1305;p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6" name="Google Shape;1306;p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307" name="Google Shape;1307;p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308" name="Google Shape;1308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1309" name="Google Shape;1309;p6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1" name="Google Shape;1311;p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312" name="Google Shape;1312;p7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313" name="Google Shape;1313;p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4" name="Google Shape;1314;p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5" name="Google Shape;1315;p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6" name="Google Shape;1316;p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7" name="Google Shape;1317;p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8" name="Google Shape;1318;p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9" name="Google Shape;1319;p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0" name="Google Shape;1320;p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1" name="Google Shape;1321;p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2" name="Google Shape;1322;p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3" name="Google Shape;1323;p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4" name="Google Shape;1324;p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5" name="Google Shape;1325;p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6" name="Google Shape;1326;p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7" name="Google Shape;1327;p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8" name="Google Shape;1328;p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9" name="Google Shape;1329;p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0" name="Google Shape;1330;p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1" name="Google Shape;1331;p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2" name="Google Shape;1332;p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3" name="Google Shape;1333;p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4" name="Google Shape;1334;p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5" name="Google Shape;1335;p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6" name="Google Shape;1336;p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7" name="Google Shape;1337;p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8" name="Google Shape;1338;p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9" name="Google Shape;1339;p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0" name="Google Shape;1340;p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1" name="Google Shape;1341;p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2" name="Google Shape;1342;p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3" name="Google Shape;1343;p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4" name="Google Shape;1344;p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5" name="Google Shape;1345;p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6" name="Google Shape;1346;p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7" name="Google Shape;1347;p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8" name="Google Shape;1348;p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9" name="Google Shape;1349;p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0" name="Google Shape;1350;p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1" name="Google Shape;1351;p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2" name="Google Shape;1352;p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3" name="Google Shape;1353;p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4" name="Google Shape;1354;p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5" name="Google Shape;1355;p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6" name="Google Shape;1356;p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7" name="Google Shape;1357;p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8" name="Google Shape;1358;p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9" name="Google Shape;1359;p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0" name="Google Shape;1360;p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1" name="Google Shape;1361;p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2" name="Google Shape;1362;p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3" name="Google Shape;1363;p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4" name="Google Shape;1364;p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5" name="Google Shape;1365;p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6" name="Google Shape;1366;p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7" name="Google Shape;1367;p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8" name="Google Shape;1368;p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9" name="Google Shape;1369;p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0" name="Google Shape;1370;p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1" name="Google Shape;1371;p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2" name="Google Shape;1372;p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3" name="Google Shape;1373;p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4" name="Google Shape;1374;p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5" name="Google Shape;1375;p7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6" name="Google Shape;1376;p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7" name="Google Shape;1377;p7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8" name="Google Shape;1378;p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9" name="Google Shape;1379;p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0" name="Google Shape;1380;p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1" name="Google Shape;1381;p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2" name="Google Shape;1382;p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383" name="Google Shape;1383;p7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384" name="Google Shape;1384;p7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85" name="Google Shape;1385;p7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386" name="Google Shape;1386;p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7" name="Google Shape;1387;p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8" name="Google Shape;1388;p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9" name="Google Shape;1389;p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90" name="Google Shape;1390;p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391" name="Google Shape;1391;p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392" name="Google Shape;1392;p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3" name="Google Shape;1393;p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4" name="Google Shape;1394;p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5" name="Google Shape;1395;p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6" name="Google Shape;1396;p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7" name="Google Shape;1397;p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8" name="Google Shape;1398;p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9" name="Google Shape;1399;p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0" name="Google Shape;1400;p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1" name="Google Shape;1401;p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2" name="Google Shape;1402;p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3" name="Google Shape;1403;p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4" name="Google Shape;1404;p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5" name="Google Shape;1405;p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6" name="Google Shape;1406;p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7" name="Google Shape;1407;p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8" name="Google Shape;1408;p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9" name="Google Shape;1409;p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0" name="Google Shape;1410;p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1" name="Google Shape;1411;p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2" name="Google Shape;1412;p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3" name="Google Shape;1413;p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4" name="Google Shape;1414;p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5" name="Google Shape;1415;p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6" name="Google Shape;1416;p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7" name="Google Shape;1417;p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8" name="Google Shape;1418;p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9" name="Google Shape;1419;p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0" name="Google Shape;1420;p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1" name="Google Shape;1421;p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2" name="Google Shape;1422;p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3" name="Google Shape;1423;p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4" name="Google Shape;1424;p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5" name="Google Shape;1425;p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426" name="Google Shape;1426;p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427" name="Google Shape;1427;p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428" name="Google Shape;1428;p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9" name="Google Shape;1429;p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0" name="Google Shape;1430;p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1" name="Google Shape;1431;p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2" name="Google Shape;1432;p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3" name="Google Shape;1433;p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4" name="Google Shape;1434;p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5" name="Google Shape;1435;p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6" name="Google Shape;1436;p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7" name="Google Shape;1437;p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8" name="Google Shape;1438;p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9" name="Google Shape;1439;p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0" name="Google Shape;1440;p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1" name="Google Shape;1441;p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2" name="Google Shape;1442;p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3" name="Google Shape;1443;p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4" name="Google Shape;1444;p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5" name="Google Shape;1445;p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6" name="Google Shape;1446;p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7" name="Google Shape;1447;p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8" name="Google Shape;1448;p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9" name="Google Shape;1449;p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0" name="Google Shape;1450;p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1" name="Google Shape;1451;p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2" name="Google Shape;1452;p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3" name="Google Shape;1453;p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4" name="Google Shape;1454;p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5" name="Google Shape;1455;p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6" name="Google Shape;1456;p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7" name="Google Shape;1457;p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8" name="Google Shape;1458;p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9" name="Google Shape;1459;p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0" name="Google Shape;1460;p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1" name="Google Shape;1461;p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2" name="Google Shape;1462;p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3" name="Google Shape;1463;p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4" name="Google Shape;1464;p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5" name="Google Shape;1465;p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6" name="Google Shape;1466;p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7" name="Google Shape;1467;p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8" name="Google Shape;1468;p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9" name="Google Shape;1469;p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0" name="Google Shape;1470;p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1" name="Google Shape;1471;p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2" name="Google Shape;1472;p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3" name="Google Shape;1473;p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4" name="Google Shape;1474;p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5" name="Google Shape;1475;p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6" name="Google Shape;1476;p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7" name="Google Shape;1477;p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8" name="Google Shape;1478;p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9" name="Google Shape;1479;p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0" name="Google Shape;1480;p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1" name="Google Shape;1481;p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2" name="Google Shape;1482;p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3" name="Google Shape;1483;p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4" name="Google Shape;1484;p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5" name="Google Shape;1485;p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6" name="Google Shape;1486;p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487" name="Google Shape;1487;p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488" name="Google Shape;1488;p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489" name="Google Shape;1489;p7"/>
          <p:cNvSpPr txBox="1">
            <a:spLocks noGrp="1"/>
          </p:cNvSpPr>
          <p:nvPr>
            <p:ph type="subTitle" idx="1"/>
          </p:nvPr>
        </p:nvSpPr>
        <p:spPr>
          <a:xfrm rot="-224">
            <a:off x="3028000" y="2221355"/>
            <a:ext cx="6136000" cy="276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1490" name="Google Shape;1490;p7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2" name="Google Shape;1492;p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493" name="Google Shape;1493;p8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494" name="Google Shape;1494;p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5" name="Google Shape;1495;p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6" name="Google Shape;1496;p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7" name="Google Shape;1497;p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8" name="Google Shape;1498;p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9" name="Google Shape;1499;p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0" name="Google Shape;1500;p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1" name="Google Shape;1501;p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2" name="Google Shape;1502;p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3" name="Google Shape;1503;p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4" name="Google Shape;1504;p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5" name="Google Shape;1505;p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6" name="Google Shape;1506;p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7" name="Google Shape;1507;p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8" name="Google Shape;1508;p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9" name="Google Shape;1509;p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0" name="Google Shape;1510;p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1" name="Google Shape;1511;p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2" name="Google Shape;1512;p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3" name="Google Shape;1513;p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4" name="Google Shape;1514;p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5" name="Google Shape;1515;p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6" name="Google Shape;1516;p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7" name="Google Shape;1517;p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8" name="Google Shape;1518;p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9" name="Google Shape;1519;p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0" name="Google Shape;1520;p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1" name="Google Shape;1521;p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2" name="Google Shape;1522;p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3" name="Google Shape;1523;p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4" name="Google Shape;1524;p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5" name="Google Shape;1525;p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6" name="Google Shape;1526;p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7" name="Google Shape;1527;p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8" name="Google Shape;1528;p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9" name="Google Shape;1529;p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0" name="Google Shape;1530;p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1" name="Google Shape;1531;p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2" name="Google Shape;1532;p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3" name="Google Shape;1533;p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4" name="Google Shape;1534;p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5" name="Google Shape;1535;p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6" name="Google Shape;1536;p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7" name="Google Shape;1537;p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8" name="Google Shape;1538;p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9" name="Google Shape;1539;p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0" name="Google Shape;1540;p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1" name="Google Shape;1541;p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2" name="Google Shape;1542;p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3" name="Google Shape;1543;p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4" name="Google Shape;1544;p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5" name="Google Shape;1545;p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6" name="Google Shape;1546;p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7" name="Google Shape;1547;p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8" name="Google Shape;1548;p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9" name="Google Shape;1549;p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0" name="Google Shape;1550;p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1" name="Google Shape;1551;p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2" name="Google Shape;1552;p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3" name="Google Shape;1553;p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4" name="Google Shape;1554;p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5" name="Google Shape;1555;p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6" name="Google Shape;1556;p8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7" name="Google Shape;1557;p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8" name="Google Shape;1558;p8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9" name="Google Shape;1559;p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0" name="Google Shape;1560;p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1" name="Google Shape;1561;p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2" name="Google Shape;1562;p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3" name="Google Shape;1563;p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564" name="Google Shape;1564;p8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565" name="Google Shape;1565;p8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66" name="Google Shape;1566;p8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567" name="Google Shape;1567;p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68" name="Google Shape;1568;p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69" name="Google Shape;1569;p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70" name="Google Shape;1570;p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71" name="Google Shape;1571;p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572" name="Google Shape;1572;p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573" name="Google Shape;1573;p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4" name="Google Shape;1574;p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5" name="Google Shape;1575;p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6" name="Google Shape;1576;p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7" name="Google Shape;1577;p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8" name="Google Shape;1578;p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9" name="Google Shape;1579;p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0" name="Google Shape;1580;p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1" name="Google Shape;1581;p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2" name="Google Shape;1582;p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3" name="Google Shape;1583;p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4" name="Google Shape;1584;p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5" name="Google Shape;1585;p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6" name="Google Shape;1586;p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7" name="Google Shape;1587;p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8" name="Google Shape;1588;p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9" name="Google Shape;1589;p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0" name="Google Shape;1590;p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1" name="Google Shape;1591;p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2" name="Google Shape;1592;p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3" name="Google Shape;1593;p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4" name="Google Shape;1594;p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5" name="Google Shape;1595;p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6" name="Google Shape;1596;p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7" name="Google Shape;1597;p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8" name="Google Shape;1598;p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9" name="Google Shape;1599;p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0" name="Google Shape;1600;p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1" name="Google Shape;1601;p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2" name="Google Shape;1602;p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3" name="Google Shape;1603;p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4" name="Google Shape;1604;p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5" name="Google Shape;1605;p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6" name="Google Shape;1606;p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607" name="Google Shape;1607;p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608" name="Google Shape;1608;p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609" name="Google Shape;1609;p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0" name="Google Shape;1610;p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1" name="Google Shape;1611;p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2" name="Google Shape;1612;p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3" name="Google Shape;1613;p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4" name="Google Shape;1614;p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5" name="Google Shape;1615;p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6" name="Google Shape;1616;p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7" name="Google Shape;1617;p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8" name="Google Shape;1618;p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9" name="Google Shape;1619;p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0" name="Google Shape;1620;p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1" name="Google Shape;1621;p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2" name="Google Shape;1622;p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3" name="Google Shape;1623;p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4" name="Google Shape;1624;p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5" name="Google Shape;1625;p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6" name="Google Shape;1626;p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7" name="Google Shape;1627;p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8" name="Google Shape;1628;p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9" name="Google Shape;1629;p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0" name="Google Shape;1630;p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1" name="Google Shape;1631;p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2" name="Google Shape;1632;p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3" name="Google Shape;1633;p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4" name="Google Shape;1634;p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5" name="Google Shape;1635;p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6" name="Google Shape;1636;p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7" name="Google Shape;1637;p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8" name="Google Shape;1638;p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9" name="Google Shape;1639;p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0" name="Google Shape;1640;p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1" name="Google Shape;1641;p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2" name="Google Shape;1642;p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3" name="Google Shape;1643;p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4" name="Google Shape;1644;p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5" name="Google Shape;1645;p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6" name="Google Shape;1646;p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7" name="Google Shape;1647;p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8" name="Google Shape;1648;p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9" name="Google Shape;1649;p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0" name="Google Shape;1650;p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1" name="Google Shape;1651;p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2" name="Google Shape;1652;p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3" name="Google Shape;1653;p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4" name="Google Shape;1654;p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5" name="Google Shape;1655;p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6" name="Google Shape;1656;p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7" name="Google Shape;1657;p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8" name="Google Shape;1658;p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9" name="Google Shape;1659;p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0" name="Google Shape;1660;p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1" name="Google Shape;1661;p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2" name="Google Shape;1662;p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3" name="Google Shape;1663;p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4" name="Google Shape;1664;p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5" name="Google Shape;1665;p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6" name="Google Shape;1666;p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7" name="Google Shape;1667;p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668" name="Google Shape;1668;p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669" name="Google Shape;1669;p8"/>
          <p:cNvSpPr txBox="1">
            <a:spLocks noGrp="1"/>
          </p:cNvSpPr>
          <p:nvPr>
            <p:ph type="title"/>
          </p:nvPr>
        </p:nvSpPr>
        <p:spPr>
          <a:xfrm>
            <a:off x="2385600" y="1653600"/>
            <a:ext cx="7420800" cy="31444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1" name="Google Shape;1671;p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672" name="Google Shape;1672;p9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673" name="Google Shape;1673;p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4" name="Google Shape;1674;p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5" name="Google Shape;1675;p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6" name="Google Shape;1676;p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7" name="Google Shape;1677;p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8" name="Google Shape;1678;p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9" name="Google Shape;1679;p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0" name="Google Shape;1680;p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1" name="Google Shape;1681;p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2" name="Google Shape;1682;p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3" name="Google Shape;1683;p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4" name="Google Shape;1684;p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5" name="Google Shape;1685;p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6" name="Google Shape;1686;p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7" name="Google Shape;1687;p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8" name="Google Shape;1688;p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9" name="Google Shape;1689;p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0" name="Google Shape;1690;p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1" name="Google Shape;1691;p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2" name="Google Shape;1692;p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3" name="Google Shape;1693;p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4" name="Google Shape;1694;p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5" name="Google Shape;1695;p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6" name="Google Shape;1696;p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7" name="Google Shape;1697;p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8" name="Google Shape;1698;p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9" name="Google Shape;1699;p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0" name="Google Shape;1700;p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1" name="Google Shape;1701;p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2" name="Google Shape;1702;p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3" name="Google Shape;1703;p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4" name="Google Shape;1704;p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5" name="Google Shape;1705;p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6" name="Google Shape;1706;p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7" name="Google Shape;1707;p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8" name="Google Shape;1708;p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9" name="Google Shape;1709;p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0" name="Google Shape;1710;p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1" name="Google Shape;1711;p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2" name="Google Shape;1712;p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3" name="Google Shape;1713;p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4" name="Google Shape;1714;p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5" name="Google Shape;1715;p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6" name="Google Shape;1716;p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7" name="Google Shape;1717;p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8" name="Google Shape;1718;p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9" name="Google Shape;1719;p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0" name="Google Shape;1720;p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1" name="Google Shape;1721;p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2" name="Google Shape;1722;p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3" name="Google Shape;1723;p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4" name="Google Shape;1724;p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5" name="Google Shape;1725;p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6" name="Google Shape;1726;p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7" name="Google Shape;1727;p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8" name="Google Shape;1728;p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9" name="Google Shape;1729;p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0" name="Google Shape;1730;p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1" name="Google Shape;1731;p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2" name="Google Shape;1732;p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3" name="Google Shape;1733;p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4" name="Google Shape;1734;p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5" name="Google Shape;1735;p9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6" name="Google Shape;1736;p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7" name="Google Shape;1737;p9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8" name="Google Shape;1738;p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9" name="Google Shape;1739;p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0" name="Google Shape;1740;p9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741" name="Google Shape;1741;p9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742" name="Google Shape;1742;p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3" name="Google Shape;1743;p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744" name="Google Shape;1744;p9"/>
              <p:cNvGrpSpPr/>
              <p:nvPr/>
            </p:nvGrpSpPr>
            <p:grpSpPr>
              <a:xfrm>
                <a:off x="5613050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1745" name="Google Shape;1745;p9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6" name="Google Shape;1746;p9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7" name="Google Shape;1747;p9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8" name="Google Shape;1748;p9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9" name="Google Shape;1749;p9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0" name="Google Shape;1750;p9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1" name="Google Shape;1751;p9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2" name="Google Shape;1752;p9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3" name="Google Shape;1753;p9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4" name="Google Shape;1754;p9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5" name="Google Shape;1755;p9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6" name="Google Shape;1756;p9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7" name="Google Shape;1757;p9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8" name="Google Shape;1758;p9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9" name="Google Shape;1759;p9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0" name="Google Shape;1760;p9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1" name="Google Shape;1761;p9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2" name="Google Shape;1762;p9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3" name="Google Shape;1763;p9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4" name="Google Shape;1764;p9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5" name="Google Shape;1765;p9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6" name="Google Shape;1766;p9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7" name="Google Shape;1767;p9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8" name="Google Shape;1768;p9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9" name="Google Shape;1769;p9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0" name="Google Shape;1770;p9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1" name="Google Shape;1771;p9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2" name="Google Shape;1772;p9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3" name="Google Shape;1773;p9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4" name="Google Shape;1774;p9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5" name="Google Shape;1775;p9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6" name="Google Shape;1776;p9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7" name="Google Shape;1777;p9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8" name="Google Shape;1778;p9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9" name="Google Shape;1779;p9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0" name="Google Shape;1780;p9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1" name="Google Shape;1781;p9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2" name="Google Shape;1782;p9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3" name="Google Shape;1783;p9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4" name="Google Shape;1784;p9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5" name="Google Shape;1785;p9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6" name="Google Shape;1786;p9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7" name="Google Shape;1787;p9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8" name="Google Shape;1788;p9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9" name="Google Shape;1789;p9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0" name="Google Shape;1790;p9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1" name="Google Shape;1791;p9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2" name="Google Shape;1792;p9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3" name="Google Shape;1793;p9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4" name="Google Shape;1794;p9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5" name="Google Shape;1795;p9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6" name="Google Shape;1796;p9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7" name="Google Shape;1797;p9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8" name="Google Shape;1798;p9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9" name="Google Shape;1799;p9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0" name="Google Shape;1800;p9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1" name="Google Shape;1801;p9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2" name="Google Shape;1802;p9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3" name="Google Shape;1803;p9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4" name="Google Shape;1804;p9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5" name="Google Shape;1805;p9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6" name="Google Shape;1806;p9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7" name="Google Shape;1807;p9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8" name="Google Shape;1808;p9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9" name="Google Shape;1809;p9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0" name="Google Shape;1810;p9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1" name="Google Shape;1811;p9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2" name="Google Shape;1812;p9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3" name="Google Shape;1813;p9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4" name="Google Shape;1814;p9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5" name="Google Shape;1815;p9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6" name="Google Shape;1816;p9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7" name="Google Shape;1817;p9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8" name="Google Shape;1818;p9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9" name="Google Shape;1819;p9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0" name="Google Shape;1820;p9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1" name="Google Shape;1821;p9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2" name="Google Shape;1822;p9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3" name="Google Shape;1823;p9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4" name="Google Shape;1824;p9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5" name="Google Shape;1825;p9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6" name="Google Shape;1826;p9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7" name="Google Shape;1827;p9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8" name="Google Shape;1828;p9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9" name="Google Shape;1829;p9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0" name="Google Shape;1830;p9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1" name="Google Shape;1831;p9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2" name="Google Shape;1832;p9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3" name="Google Shape;1833;p9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4" name="Google Shape;1834;p9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5" name="Google Shape;1835;p9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6" name="Google Shape;1836;p9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7" name="Google Shape;1837;p9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8" name="Google Shape;1838;p9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9" name="Google Shape;1839;p9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0" name="Google Shape;1840;p9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1" name="Google Shape;1841;p9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2" name="Google Shape;1842;p9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3" name="Google Shape;1843;p9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4" name="Google Shape;1844;p9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5" name="Google Shape;1845;p9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6" name="Google Shape;1846;p9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7" name="Google Shape;1847;p9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8" name="Google Shape;1848;p9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9" name="Google Shape;1849;p9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0" name="Google Shape;1850;p9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1" name="Google Shape;1851;p9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2" name="Google Shape;1852;p9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3" name="Google Shape;1853;p9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4" name="Google Shape;1854;p9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5" name="Google Shape;1855;p9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6" name="Google Shape;1856;p9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7" name="Google Shape;1857;p9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8" name="Google Shape;1858;p9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9" name="Google Shape;1859;p9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0" name="Google Shape;1860;p9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1" name="Google Shape;1861;p9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2" name="Google Shape;1862;p9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3" name="Google Shape;1863;p9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4" name="Google Shape;1864;p9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5" name="Google Shape;1865;p9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6" name="Google Shape;1866;p9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7" name="Google Shape;1867;p9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8" name="Google Shape;1868;p9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9" name="Google Shape;1869;p9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0" name="Google Shape;1870;p9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1" name="Google Shape;1871;p9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2" name="Google Shape;1872;p9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3" name="Google Shape;1873;p9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4" name="Google Shape;1874;p9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5" name="Google Shape;1875;p9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6" name="Google Shape;1876;p9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7" name="Google Shape;1877;p9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8" name="Google Shape;1878;p9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9" name="Google Shape;1879;p9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0" name="Google Shape;1880;p9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1" name="Google Shape;1881;p9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2" name="Google Shape;1882;p9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3" name="Google Shape;1883;p9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4" name="Google Shape;1884;p9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5" name="Google Shape;1885;p9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6" name="Google Shape;1886;p9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7" name="Google Shape;1887;p9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8" name="Google Shape;1888;p9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9" name="Google Shape;1889;p9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0" name="Google Shape;1890;p9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1" name="Google Shape;1891;p9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2" name="Google Shape;1892;p9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3" name="Google Shape;1893;p9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4" name="Google Shape;1894;p9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5" name="Google Shape;1895;p9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6" name="Google Shape;1896;p9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7" name="Google Shape;1897;p9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8" name="Google Shape;1898;p9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9" name="Google Shape;1899;p9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0" name="Google Shape;1900;p9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1" name="Google Shape;1901;p9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2" name="Google Shape;1902;p9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3" name="Google Shape;1903;p9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904" name="Google Shape;1904;p9"/>
              <p:cNvGrpSpPr/>
              <p:nvPr/>
            </p:nvGrpSpPr>
            <p:grpSpPr>
              <a:xfrm>
                <a:off x="3265392" y="3858504"/>
                <a:ext cx="1017552" cy="529124"/>
                <a:chOff x="564250" y="3174600"/>
                <a:chExt cx="361925" cy="188200"/>
              </a:xfrm>
            </p:grpSpPr>
            <p:sp>
              <p:nvSpPr>
                <p:cNvPr id="1905" name="Google Shape;1905;p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6" name="Google Shape;1906;p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7" name="Google Shape;1907;p9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8" name="Google Shape;1908;p9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9" name="Google Shape;1909;p9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0" name="Google Shape;1910;p9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1" name="Google Shape;1911;p9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2" name="Google Shape;1912;p9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3" name="Google Shape;1913;p9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4" name="Google Shape;1914;p9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5" name="Google Shape;1915;p9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6" name="Google Shape;1916;p9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7" name="Google Shape;1917;p9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8" name="Google Shape;1918;p9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9" name="Google Shape;1919;p9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0" name="Google Shape;1920;p9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1" name="Google Shape;1921;p9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2" name="Google Shape;1922;p9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3" name="Google Shape;1923;p9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4" name="Google Shape;1924;p9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5" name="Google Shape;1925;p9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6" name="Google Shape;1926;p9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7" name="Google Shape;1927;p9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8" name="Google Shape;1928;p9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9" name="Google Shape;1929;p9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930" name="Google Shape;1930;p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1" name="Google Shape;1931;p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32" name="Google Shape;1932;p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3" name="Google Shape;1933;p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4" name="Google Shape;1934;p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5" name="Google Shape;1935;p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6" name="Google Shape;1936;p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937" name="Google Shape;1937;p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938" name="Google Shape;1938;p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9" name="Google Shape;1939;p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0" name="Google Shape;1940;p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1" name="Google Shape;1941;p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2" name="Google Shape;1942;p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3" name="Google Shape;1943;p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4" name="Google Shape;1944;p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5" name="Google Shape;1945;p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6" name="Google Shape;1946;p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7" name="Google Shape;1947;p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8" name="Google Shape;1948;p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9" name="Google Shape;1949;p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0" name="Google Shape;1950;p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1" name="Google Shape;1951;p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2" name="Google Shape;1952;p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3" name="Google Shape;1953;p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4" name="Google Shape;1954;p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5" name="Google Shape;1955;p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6" name="Google Shape;1956;p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7" name="Google Shape;1957;p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8" name="Google Shape;1958;p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9" name="Google Shape;1959;p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0" name="Google Shape;1960;p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1" name="Google Shape;1961;p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2" name="Google Shape;1962;p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3" name="Google Shape;1963;p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4" name="Google Shape;1964;p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5" name="Google Shape;1965;p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6" name="Google Shape;1966;p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7" name="Google Shape;1967;p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8" name="Google Shape;1968;p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9" name="Google Shape;1969;p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0" name="Google Shape;1970;p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1" name="Google Shape;1971;p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72" name="Google Shape;1972;p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973" name="Google Shape;1973;p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974" name="Google Shape;1974;p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5" name="Google Shape;1975;p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6" name="Google Shape;1976;p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7" name="Google Shape;1977;p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8" name="Google Shape;1978;p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9" name="Google Shape;1979;p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0" name="Google Shape;1980;p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1" name="Google Shape;1981;p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2" name="Google Shape;1982;p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3" name="Google Shape;1983;p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4" name="Google Shape;1984;p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5" name="Google Shape;1985;p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6" name="Google Shape;1986;p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7" name="Google Shape;1987;p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8" name="Google Shape;1988;p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9" name="Google Shape;1989;p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0" name="Google Shape;1990;p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1" name="Google Shape;1991;p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2" name="Google Shape;1992;p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3" name="Google Shape;1993;p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4" name="Google Shape;1994;p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5" name="Google Shape;1995;p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6" name="Google Shape;1996;p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7" name="Google Shape;1997;p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8" name="Google Shape;1998;p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9" name="Google Shape;1999;p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0" name="Google Shape;2000;p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1" name="Google Shape;2001;p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2" name="Google Shape;2002;p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3" name="Google Shape;2003;p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4" name="Google Shape;2004;p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5" name="Google Shape;2005;p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6" name="Google Shape;2006;p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7" name="Google Shape;2007;p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8" name="Google Shape;2008;p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9" name="Google Shape;2009;p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0" name="Google Shape;2010;p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1" name="Google Shape;2011;p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2" name="Google Shape;2012;p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3" name="Google Shape;2013;p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4" name="Google Shape;2014;p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5" name="Google Shape;2015;p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6" name="Google Shape;2016;p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7" name="Google Shape;2017;p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8" name="Google Shape;2018;p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9" name="Google Shape;2019;p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0" name="Google Shape;2020;p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1" name="Google Shape;2021;p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2" name="Google Shape;2022;p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3" name="Google Shape;2023;p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4" name="Google Shape;2024;p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5" name="Google Shape;2025;p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6" name="Google Shape;2026;p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7" name="Google Shape;2027;p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8" name="Google Shape;2028;p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9" name="Google Shape;2029;p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0" name="Google Shape;2030;p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1" name="Google Shape;2031;p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2" name="Google Shape;2032;p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033" name="Google Shape;2033;p9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2034" name="Google Shape;2034;p9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5" name="Google Shape;2035;p9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6" name="Google Shape;2036;p9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7" name="Google Shape;2037;p9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8" name="Google Shape;2038;p9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9" name="Google Shape;2039;p9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0" name="Google Shape;2040;p9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1" name="Google Shape;2041;p9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2" name="Google Shape;2042;p9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3" name="Google Shape;2043;p9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4" name="Google Shape;2044;p9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5" name="Google Shape;2045;p9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6" name="Google Shape;2046;p9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7" name="Google Shape;2047;p9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8" name="Google Shape;2048;p9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9" name="Google Shape;2049;p9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0" name="Google Shape;2050;p9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1" name="Google Shape;2051;p9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2" name="Google Shape;2052;p9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3" name="Google Shape;2053;p9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4" name="Google Shape;2054;p9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5" name="Google Shape;2055;p9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6" name="Google Shape;2056;p9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7" name="Google Shape;2057;p9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8" name="Google Shape;2058;p9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9" name="Google Shape;2059;p9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0" name="Google Shape;2060;p9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1" name="Google Shape;2061;p9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2" name="Google Shape;2062;p9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3" name="Google Shape;2063;p9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4" name="Google Shape;2064;p9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5" name="Google Shape;2065;p9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6" name="Google Shape;2066;p9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7" name="Google Shape;2067;p9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8" name="Google Shape;2068;p9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9" name="Google Shape;2069;p9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0" name="Google Shape;2070;p9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1" name="Google Shape;2071;p9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2" name="Google Shape;2072;p9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3" name="Google Shape;2073;p9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4" name="Google Shape;2074;p9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5" name="Google Shape;2075;p9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6" name="Google Shape;2076;p9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7" name="Google Shape;2077;p9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8" name="Google Shape;2078;p9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9" name="Google Shape;2079;p9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0" name="Google Shape;2080;p9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1" name="Google Shape;2081;p9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2" name="Google Shape;2082;p9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3" name="Google Shape;2083;p9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4" name="Google Shape;2084;p9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5" name="Google Shape;2085;p9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6" name="Google Shape;2086;p9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7" name="Google Shape;2087;p9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8" name="Google Shape;2088;p9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9" name="Google Shape;2089;p9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0" name="Google Shape;2090;p9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1" name="Google Shape;2091;p9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2" name="Google Shape;2092;p9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3" name="Google Shape;2093;p9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4" name="Google Shape;2094;p9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5" name="Google Shape;2095;p9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6" name="Google Shape;2096;p9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7" name="Google Shape;2097;p9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8" name="Google Shape;2098;p9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9" name="Google Shape;2099;p9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0" name="Google Shape;2100;p9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1" name="Google Shape;2101;p9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2" name="Google Shape;2102;p9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3" name="Google Shape;2103;p9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4" name="Google Shape;2104;p9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5" name="Google Shape;2105;p9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6" name="Google Shape;2106;p9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7" name="Google Shape;2107;p9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8" name="Google Shape;2108;p9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109" name="Google Shape;2109;p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110" name="Google Shape;2110;p9"/>
          <p:cNvSpPr txBox="1">
            <a:spLocks noGrp="1"/>
          </p:cNvSpPr>
          <p:nvPr>
            <p:ph type="subTitle" idx="1"/>
          </p:nvPr>
        </p:nvSpPr>
        <p:spPr>
          <a:xfrm>
            <a:off x="1258700" y="3039800"/>
            <a:ext cx="5903200" cy="15588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1" name="Google Shape;2111;p9"/>
          <p:cNvSpPr txBox="1">
            <a:spLocks noGrp="1"/>
          </p:cNvSpPr>
          <p:nvPr>
            <p:ph type="title"/>
          </p:nvPr>
        </p:nvSpPr>
        <p:spPr>
          <a:xfrm>
            <a:off x="960000" y="1524767"/>
            <a:ext cx="6500800" cy="13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accent1"/>
        </a:solidFill>
        <a:effectLst/>
      </p:bgPr>
    </p:bg>
    <p:spTree>
      <p:nvGrpSpPr>
        <p:cNvPr id="1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3" name="Google Shape;2113;p10"/>
          <p:cNvGrpSpPr/>
          <p:nvPr/>
        </p:nvGrpSpPr>
        <p:grpSpPr>
          <a:xfrm>
            <a:off x="10410148" y="-1501559"/>
            <a:ext cx="1987000" cy="8469875"/>
            <a:chOff x="5829550" y="3821825"/>
            <a:chExt cx="156250" cy="781825"/>
          </a:xfrm>
        </p:grpSpPr>
        <p:sp>
          <p:nvSpPr>
            <p:cNvPr id="2114" name="Google Shape;2114;p10"/>
            <p:cNvSpPr/>
            <p:nvPr/>
          </p:nvSpPr>
          <p:spPr>
            <a:xfrm>
              <a:off x="5829550" y="3821825"/>
              <a:ext cx="152500" cy="503300"/>
            </a:xfrm>
            <a:custGeom>
              <a:avLst/>
              <a:gdLst/>
              <a:ahLst/>
              <a:cxnLst/>
              <a:rect l="l" t="t" r="r" b="b"/>
              <a:pathLst>
                <a:path w="6100" h="20132" extrusionOk="0">
                  <a:moveTo>
                    <a:pt x="1" y="1"/>
                  </a:moveTo>
                  <a:cubicBezTo>
                    <a:pt x="1" y="7709"/>
                    <a:pt x="4852" y="16310"/>
                    <a:pt x="5365" y="20096"/>
                  </a:cubicBezTo>
                  <a:lnTo>
                    <a:pt x="5583" y="20132"/>
                  </a:lnTo>
                  <a:cubicBezTo>
                    <a:pt x="6099" y="3251"/>
                    <a:pt x="5750" y="2157"/>
                    <a:pt x="5750" y="2157"/>
                  </a:cubicBezTo>
                  <a:cubicBezTo>
                    <a:pt x="3407" y="7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>
              <a:off x="5909275" y="4286675"/>
              <a:ext cx="74650" cy="316975"/>
            </a:xfrm>
            <a:custGeom>
              <a:avLst/>
              <a:gdLst/>
              <a:ahLst/>
              <a:cxnLst/>
              <a:rect l="l" t="t" r="r" b="b"/>
              <a:pathLst>
                <a:path w="2986" h="12679" extrusionOk="0">
                  <a:moveTo>
                    <a:pt x="2394" y="1"/>
                  </a:moveTo>
                  <a:lnTo>
                    <a:pt x="2394" y="1"/>
                  </a:lnTo>
                  <a:lnTo>
                    <a:pt x="2394" y="1"/>
                  </a:lnTo>
                  <a:cubicBezTo>
                    <a:pt x="2394" y="1"/>
                    <a:pt x="2394" y="1"/>
                    <a:pt x="2394" y="1"/>
                  </a:cubicBezTo>
                  <a:close/>
                  <a:moveTo>
                    <a:pt x="2394" y="1"/>
                  </a:moveTo>
                  <a:cubicBezTo>
                    <a:pt x="2390" y="34"/>
                    <a:pt x="337" y="6648"/>
                    <a:pt x="0" y="12491"/>
                  </a:cubicBezTo>
                  <a:cubicBezTo>
                    <a:pt x="462" y="12626"/>
                    <a:pt x="869" y="12679"/>
                    <a:pt x="1221" y="12679"/>
                  </a:cubicBezTo>
                  <a:cubicBezTo>
                    <a:pt x="2412" y="12679"/>
                    <a:pt x="2985" y="12080"/>
                    <a:pt x="2985" y="12080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>
              <a:off x="5945200" y="4286750"/>
              <a:ext cx="40600" cy="316725"/>
            </a:xfrm>
            <a:custGeom>
              <a:avLst/>
              <a:gdLst/>
              <a:ahLst/>
              <a:cxnLst/>
              <a:rect l="l" t="t" r="r" b="b"/>
              <a:pathLst>
                <a:path w="1624" h="12669" extrusionOk="0">
                  <a:moveTo>
                    <a:pt x="963" y="1"/>
                  </a:moveTo>
                  <a:cubicBezTo>
                    <a:pt x="963" y="1"/>
                    <a:pt x="617" y="1108"/>
                    <a:pt x="187" y="2824"/>
                  </a:cubicBezTo>
                  <a:cubicBezTo>
                    <a:pt x="1624" y="3786"/>
                    <a:pt x="650" y="10532"/>
                    <a:pt x="0" y="12669"/>
                  </a:cubicBezTo>
                  <a:cubicBezTo>
                    <a:pt x="1046" y="12602"/>
                    <a:pt x="1551" y="12080"/>
                    <a:pt x="1551" y="12080"/>
                  </a:cubicBezTo>
                  <a:lnTo>
                    <a:pt x="963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>
              <a:off x="5839050" y="3922400"/>
              <a:ext cx="137550" cy="402675"/>
            </a:xfrm>
            <a:custGeom>
              <a:avLst/>
              <a:gdLst/>
              <a:ahLst/>
              <a:cxnLst/>
              <a:rect l="l" t="t" r="r" b="b"/>
              <a:pathLst>
                <a:path w="5502" h="16107" extrusionOk="0">
                  <a:moveTo>
                    <a:pt x="0" y="1"/>
                  </a:moveTo>
                  <a:lnTo>
                    <a:pt x="0" y="1"/>
                  </a:lnTo>
                  <a:cubicBezTo>
                    <a:pt x="1155" y="6498"/>
                    <a:pt x="4559" y="12940"/>
                    <a:pt x="4980" y="16070"/>
                  </a:cubicBezTo>
                  <a:lnTo>
                    <a:pt x="5200" y="16106"/>
                  </a:lnTo>
                  <a:cubicBezTo>
                    <a:pt x="5465" y="7416"/>
                    <a:pt x="5501" y="2905"/>
                    <a:pt x="5474" y="584"/>
                  </a:cubicBezTo>
                  <a:lnTo>
                    <a:pt x="5474" y="584"/>
                  </a:lnTo>
                  <a:cubicBezTo>
                    <a:pt x="5351" y="3775"/>
                    <a:pt x="4687" y="6838"/>
                    <a:pt x="4123" y="7223"/>
                  </a:cubicBezTo>
                  <a:cubicBezTo>
                    <a:pt x="4032" y="7286"/>
                    <a:pt x="3932" y="7317"/>
                    <a:pt x="3826" y="7317"/>
                  </a:cubicBezTo>
                  <a:cubicBezTo>
                    <a:pt x="2901" y="7317"/>
                    <a:pt x="1472" y="4987"/>
                    <a:pt x="349" y="1253"/>
                  </a:cubicBezTo>
                  <a:cubicBezTo>
                    <a:pt x="223" y="835"/>
                    <a:pt x="109" y="4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8" name="Google Shape;2118;p10"/>
            <p:cNvSpPr/>
            <p:nvPr/>
          </p:nvSpPr>
          <p:spPr>
            <a:xfrm>
              <a:off x="5951200" y="4307550"/>
              <a:ext cx="24425" cy="25800"/>
            </a:xfrm>
            <a:custGeom>
              <a:avLst/>
              <a:gdLst/>
              <a:ahLst/>
              <a:cxnLst/>
              <a:rect l="l" t="t" r="r" b="b"/>
              <a:pathLst>
                <a:path w="977" h="1032" extrusionOk="0">
                  <a:moveTo>
                    <a:pt x="828" y="1"/>
                  </a:moveTo>
                  <a:cubicBezTo>
                    <a:pt x="754" y="1"/>
                    <a:pt x="646" y="34"/>
                    <a:pt x="488" y="72"/>
                  </a:cubicBezTo>
                  <a:cubicBezTo>
                    <a:pt x="70" y="173"/>
                    <a:pt x="0" y="142"/>
                    <a:pt x="0" y="633"/>
                  </a:cubicBezTo>
                  <a:cubicBezTo>
                    <a:pt x="0" y="940"/>
                    <a:pt x="26" y="1031"/>
                    <a:pt x="149" y="1031"/>
                  </a:cubicBezTo>
                  <a:cubicBezTo>
                    <a:pt x="222" y="1031"/>
                    <a:pt x="330" y="998"/>
                    <a:pt x="488" y="960"/>
                  </a:cubicBezTo>
                  <a:cubicBezTo>
                    <a:pt x="909" y="862"/>
                    <a:pt x="976" y="890"/>
                    <a:pt x="976" y="399"/>
                  </a:cubicBezTo>
                  <a:cubicBezTo>
                    <a:pt x="976" y="92"/>
                    <a:pt x="950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9" name="Google Shape;2119;p10"/>
            <p:cNvSpPr/>
            <p:nvPr/>
          </p:nvSpPr>
          <p:spPr>
            <a:xfrm>
              <a:off x="5867625" y="3931125"/>
              <a:ext cx="83850" cy="157150"/>
            </a:xfrm>
            <a:custGeom>
              <a:avLst/>
              <a:gdLst/>
              <a:ahLst/>
              <a:cxnLst/>
              <a:rect l="l" t="t" r="r" b="b"/>
              <a:pathLst>
                <a:path w="3354" h="6286" extrusionOk="0">
                  <a:moveTo>
                    <a:pt x="3326" y="3733"/>
                  </a:moveTo>
                  <a:cubicBezTo>
                    <a:pt x="3326" y="3733"/>
                    <a:pt x="3326" y="3734"/>
                    <a:pt x="3326" y="3734"/>
                  </a:cubicBezTo>
                  <a:lnTo>
                    <a:pt x="3326" y="3734"/>
                  </a:lnTo>
                  <a:cubicBezTo>
                    <a:pt x="3326" y="3734"/>
                    <a:pt x="3326" y="3733"/>
                    <a:pt x="3326" y="3733"/>
                  </a:cubicBezTo>
                  <a:close/>
                  <a:moveTo>
                    <a:pt x="1" y="0"/>
                  </a:moveTo>
                  <a:cubicBezTo>
                    <a:pt x="1" y="2"/>
                    <a:pt x="1215" y="6266"/>
                    <a:pt x="2517" y="6286"/>
                  </a:cubicBezTo>
                  <a:cubicBezTo>
                    <a:pt x="2519" y="6286"/>
                    <a:pt x="2520" y="6286"/>
                    <a:pt x="2521" y="6286"/>
                  </a:cubicBezTo>
                  <a:cubicBezTo>
                    <a:pt x="3353" y="6286"/>
                    <a:pt x="3327" y="3787"/>
                    <a:pt x="3326" y="3734"/>
                  </a:cubicBezTo>
                  <a:lnTo>
                    <a:pt x="3326" y="3734"/>
                  </a:lnTo>
                  <a:cubicBezTo>
                    <a:pt x="3327" y="3770"/>
                    <a:pt x="3334" y="4952"/>
                    <a:pt x="2609" y="5622"/>
                  </a:cubicBezTo>
                  <a:cubicBezTo>
                    <a:pt x="2549" y="5678"/>
                    <a:pt x="2485" y="5705"/>
                    <a:pt x="2419" y="5705"/>
                  </a:cubicBezTo>
                  <a:cubicBezTo>
                    <a:pt x="1690" y="5705"/>
                    <a:pt x="676" y="2426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0" name="Google Shape;2120;p10"/>
            <p:cNvSpPr/>
            <p:nvPr/>
          </p:nvSpPr>
          <p:spPr>
            <a:xfrm>
              <a:off x="5913175" y="4124325"/>
              <a:ext cx="48225" cy="107075"/>
            </a:xfrm>
            <a:custGeom>
              <a:avLst/>
              <a:gdLst/>
              <a:ahLst/>
              <a:cxnLst/>
              <a:rect l="l" t="t" r="r" b="b"/>
              <a:pathLst>
                <a:path w="1929" h="4283" extrusionOk="0">
                  <a:moveTo>
                    <a:pt x="1" y="0"/>
                  </a:moveTo>
                  <a:cubicBezTo>
                    <a:pt x="1" y="1"/>
                    <a:pt x="1340" y="2266"/>
                    <a:pt x="1928" y="4282"/>
                  </a:cubicBezTo>
                  <a:cubicBezTo>
                    <a:pt x="1928" y="4282"/>
                    <a:pt x="1680" y="2553"/>
                    <a:pt x="1440" y="1947"/>
                  </a:cubicBezTo>
                  <a:cubicBezTo>
                    <a:pt x="1203" y="13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1" name="Google Shape;2121;p10"/>
            <p:cNvSpPr/>
            <p:nvPr/>
          </p:nvSpPr>
          <p:spPr>
            <a:xfrm>
              <a:off x="5932825" y="3870350"/>
              <a:ext cx="26050" cy="165275"/>
            </a:xfrm>
            <a:custGeom>
              <a:avLst/>
              <a:gdLst/>
              <a:ahLst/>
              <a:cxnLst/>
              <a:rect l="l" t="t" r="r" b="b"/>
              <a:pathLst>
                <a:path w="1042" h="6611" extrusionOk="0">
                  <a:moveTo>
                    <a:pt x="473" y="1"/>
                  </a:moveTo>
                  <a:cubicBezTo>
                    <a:pt x="321" y="1"/>
                    <a:pt x="0" y="551"/>
                    <a:pt x="247" y="1555"/>
                  </a:cubicBezTo>
                  <a:cubicBezTo>
                    <a:pt x="540" y="2752"/>
                    <a:pt x="277" y="6611"/>
                    <a:pt x="277" y="6611"/>
                  </a:cubicBezTo>
                  <a:cubicBezTo>
                    <a:pt x="277" y="6611"/>
                    <a:pt x="1042" y="1779"/>
                    <a:pt x="537" y="60"/>
                  </a:cubicBezTo>
                  <a:cubicBezTo>
                    <a:pt x="525" y="20"/>
                    <a:pt x="502" y="1"/>
                    <a:pt x="473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2" name="Google Shape;2122;p10"/>
            <p:cNvSpPr/>
            <p:nvPr/>
          </p:nvSpPr>
          <p:spPr>
            <a:xfrm>
              <a:off x="5953075" y="4381325"/>
              <a:ext cx="19000" cy="157025"/>
            </a:xfrm>
            <a:custGeom>
              <a:avLst/>
              <a:gdLst/>
              <a:ahLst/>
              <a:cxnLst/>
              <a:rect l="l" t="t" r="r" b="b"/>
              <a:pathLst>
                <a:path w="760" h="6281" extrusionOk="0">
                  <a:moveTo>
                    <a:pt x="187" y="0"/>
                  </a:moveTo>
                  <a:cubicBezTo>
                    <a:pt x="271" y="1853"/>
                    <a:pt x="162" y="4026"/>
                    <a:pt x="0" y="6280"/>
                  </a:cubicBezTo>
                  <a:cubicBezTo>
                    <a:pt x="0" y="6280"/>
                    <a:pt x="759" y="1839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2123" name="Google Shape;2123;p10"/>
          <p:cNvGrpSpPr/>
          <p:nvPr/>
        </p:nvGrpSpPr>
        <p:grpSpPr>
          <a:xfrm flipH="1">
            <a:off x="-205252" y="-1501559"/>
            <a:ext cx="1987000" cy="8469875"/>
            <a:chOff x="5829550" y="3821825"/>
            <a:chExt cx="156250" cy="781825"/>
          </a:xfrm>
        </p:grpSpPr>
        <p:sp>
          <p:nvSpPr>
            <p:cNvPr id="2124" name="Google Shape;2124;p10"/>
            <p:cNvSpPr/>
            <p:nvPr/>
          </p:nvSpPr>
          <p:spPr>
            <a:xfrm>
              <a:off x="5829550" y="3821825"/>
              <a:ext cx="152500" cy="503300"/>
            </a:xfrm>
            <a:custGeom>
              <a:avLst/>
              <a:gdLst/>
              <a:ahLst/>
              <a:cxnLst/>
              <a:rect l="l" t="t" r="r" b="b"/>
              <a:pathLst>
                <a:path w="6100" h="20132" extrusionOk="0">
                  <a:moveTo>
                    <a:pt x="1" y="1"/>
                  </a:moveTo>
                  <a:cubicBezTo>
                    <a:pt x="1" y="7709"/>
                    <a:pt x="4852" y="16310"/>
                    <a:pt x="5365" y="20096"/>
                  </a:cubicBezTo>
                  <a:lnTo>
                    <a:pt x="5583" y="20132"/>
                  </a:lnTo>
                  <a:cubicBezTo>
                    <a:pt x="6099" y="3251"/>
                    <a:pt x="5750" y="2157"/>
                    <a:pt x="5750" y="2157"/>
                  </a:cubicBezTo>
                  <a:cubicBezTo>
                    <a:pt x="3407" y="7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5" name="Google Shape;2125;p10"/>
            <p:cNvSpPr/>
            <p:nvPr/>
          </p:nvSpPr>
          <p:spPr>
            <a:xfrm>
              <a:off x="5909275" y="4286675"/>
              <a:ext cx="74650" cy="316975"/>
            </a:xfrm>
            <a:custGeom>
              <a:avLst/>
              <a:gdLst/>
              <a:ahLst/>
              <a:cxnLst/>
              <a:rect l="l" t="t" r="r" b="b"/>
              <a:pathLst>
                <a:path w="2986" h="12679" extrusionOk="0">
                  <a:moveTo>
                    <a:pt x="2394" y="1"/>
                  </a:moveTo>
                  <a:lnTo>
                    <a:pt x="2394" y="1"/>
                  </a:lnTo>
                  <a:lnTo>
                    <a:pt x="2394" y="1"/>
                  </a:lnTo>
                  <a:cubicBezTo>
                    <a:pt x="2394" y="1"/>
                    <a:pt x="2394" y="1"/>
                    <a:pt x="2394" y="1"/>
                  </a:cubicBezTo>
                  <a:close/>
                  <a:moveTo>
                    <a:pt x="2394" y="1"/>
                  </a:moveTo>
                  <a:cubicBezTo>
                    <a:pt x="2390" y="34"/>
                    <a:pt x="337" y="6648"/>
                    <a:pt x="0" y="12491"/>
                  </a:cubicBezTo>
                  <a:cubicBezTo>
                    <a:pt x="462" y="12626"/>
                    <a:pt x="869" y="12679"/>
                    <a:pt x="1221" y="12679"/>
                  </a:cubicBezTo>
                  <a:cubicBezTo>
                    <a:pt x="2412" y="12679"/>
                    <a:pt x="2985" y="12080"/>
                    <a:pt x="2985" y="12080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6" name="Google Shape;2126;p10"/>
            <p:cNvSpPr/>
            <p:nvPr/>
          </p:nvSpPr>
          <p:spPr>
            <a:xfrm>
              <a:off x="5945200" y="4286750"/>
              <a:ext cx="40600" cy="316725"/>
            </a:xfrm>
            <a:custGeom>
              <a:avLst/>
              <a:gdLst/>
              <a:ahLst/>
              <a:cxnLst/>
              <a:rect l="l" t="t" r="r" b="b"/>
              <a:pathLst>
                <a:path w="1624" h="12669" extrusionOk="0">
                  <a:moveTo>
                    <a:pt x="963" y="1"/>
                  </a:moveTo>
                  <a:cubicBezTo>
                    <a:pt x="963" y="1"/>
                    <a:pt x="617" y="1108"/>
                    <a:pt x="187" y="2824"/>
                  </a:cubicBezTo>
                  <a:cubicBezTo>
                    <a:pt x="1624" y="3786"/>
                    <a:pt x="650" y="10532"/>
                    <a:pt x="0" y="12669"/>
                  </a:cubicBezTo>
                  <a:cubicBezTo>
                    <a:pt x="1046" y="12602"/>
                    <a:pt x="1551" y="12080"/>
                    <a:pt x="1551" y="12080"/>
                  </a:cubicBezTo>
                  <a:lnTo>
                    <a:pt x="963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7" name="Google Shape;2127;p10"/>
            <p:cNvSpPr/>
            <p:nvPr/>
          </p:nvSpPr>
          <p:spPr>
            <a:xfrm>
              <a:off x="5839050" y="3922400"/>
              <a:ext cx="137550" cy="402675"/>
            </a:xfrm>
            <a:custGeom>
              <a:avLst/>
              <a:gdLst/>
              <a:ahLst/>
              <a:cxnLst/>
              <a:rect l="l" t="t" r="r" b="b"/>
              <a:pathLst>
                <a:path w="5502" h="16107" extrusionOk="0">
                  <a:moveTo>
                    <a:pt x="0" y="1"/>
                  </a:moveTo>
                  <a:lnTo>
                    <a:pt x="0" y="1"/>
                  </a:lnTo>
                  <a:cubicBezTo>
                    <a:pt x="1155" y="6498"/>
                    <a:pt x="4559" y="12940"/>
                    <a:pt x="4980" y="16070"/>
                  </a:cubicBezTo>
                  <a:lnTo>
                    <a:pt x="5200" y="16106"/>
                  </a:lnTo>
                  <a:cubicBezTo>
                    <a:pt x="5465" y="7416"/>
                    <a:pt x="5501" y="2905"/>
                    <a:pt x="5474" y="584"/>
                  </a:cubicBezTo>
                  <a:lnTo>
                    <a:pt x="5474" y="584"/>
                  </a:lnTo>
                  <a:cubicBezTo>
                    <a:pt x="5351" y="3775"/>
                    <a:pt x="4687" y="6838"/>
                    <a:pt x="4123" y="7223"/>
                  </a:cubicBezTo>
                  <a:cubicBezTo>
                    <a:pt x="4032" y="7286"/>
                    <a:pt x="3932" y="7317"/>
                    <a:pt x="3826" y="7317"/>
                  </a:cubicBezTo>
                  <a:cubicBezTo>
                    <a:pt x="2901" y="7317"/>
                    <a:pt x="1472" y="4987"/>
                    <a:pt x="349" y="1253"/>
                  </a:cubicBezTo>
                  <a:cubicBezTo>
                    <a:pt x="223" y="835"/>
                    <a:pt x="109" y="4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8" name="Google Shape;2128;p10"/>
            <p:cNvSpPr/>
            <p:nvPr/>
          </p:nvSpPr>
          <p:spPr>
            <a:xfrm>
              <a:off x="5951200" y="4307550"/>
              <a:ext cx="24425" cy="25800"/>
            </a:xfrm>
            <a:custGeom>
              <a:avLst/>
              <a:gdLst/>
              <a:ahLst/>
              <a:cxnLst/>
              <a:rect l="l" t="t" r="r" b="b"/>
              <a:pathLst>
                <a:path w="977" h="1032" extrusionOk="0">
                  <a:moveTo>
                    <a:pt x="828" y="1"/>
                  </a:moveTo>
                  <a:cubicBezTo>
                    <a:pt x="754" y="1"/>
                    <a:pt x="646" y="34"/>
                    <a:pt x="488" y="72"/>
                  </a:cubicBezTo>
                  <a:cubicBezTo>
                    <a:pt x="70" y="173"/>
                    <a:pt x="0" y="142"/>
                    <a:pt x="0" y="633"/>
                  </a:cubicBezTo>
                  <a:cubicBezTo>
                    <a:pt x="0" y="940"/>
                    <a:pt x="26" y="1031"/>
                    <a:pt x="149" y="1031"/>
                  </a:cubicBezTo>
                  <a:cubicBezTo>
                    <a:pt x="222" y="1031"/>
                    <a:pt x="330" y="998"/>
                    <a:pt x="488" y="960"/>
                  </a:cubicBezTo>
                  <a:cubicBezTo>
                    <a:pt x="909" y="862"/>
                    <a:pt x="976" y="890"/>
                    <a:pt x="976" y="399"/>
                  </a:cubicBezTo>
                  <a:cubicBezTo>
                    <a:pt x="976" y="92"/>
                    <a:pt x="950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9" name="Google Shape;2129;p10"/>
            <p:cNvSpPr/>
            <p:nvPr/>
          </p:nvSpPr>
          <p:spPr>
            <a:xfrm>
              <a:off x="5867625" y="3931125"/>
              <a:ext cx="83850" cy="157150"/>
            </a:xfrm>
            <a:custGeom>
              <a:avLst/>
              <a:gdLst/>
              <a:ahLst/>
              <a:cxnLst/>
              <a:rect l="l" t="t" r="r" b="b"/>
              <a:pathLst>
                <a:path w="3354" h="6286" extrusionOk="0">
                  <a:moveTo>
                    <a:pt x="3326" y="3733"/>
                  </a:moveTo>
                  <a:cubicBezTo>
                    <a:pt x="3326" y="3733"/>
                    <a:pt x="3326" y="3734"/>
                    <a:pt x="3326" y="3734"/>
                  </a:cubicBezTo>
                  <a:lnTo>
                    <a:pt x="3326" y="3734"/>
                  </a:lnTo>
                  <a:cubicBezTo>
                    <a:pt x="3326" y="3734"/>
                    <a:pt x="3326" y="3733"/>
                    <a:pt x="3326" y="3733"/>
                  </a:cubicBezTo>
                  <a:close/>
                  <a:moveTo>
                    <a:pt x="1" y="0"/>
                  </a:moveTo>
                  <a:cubicBezTo>
                    <a:pt x="1" y="2"/>
                    <a:pt x="1215" y="6266"/>
                    <a:pt x="2517" y="6286"/>
                  </a:cubicBezTo>
                  <a:cubicBezTo>
                    <a:pt x="2519" y="6286"/>
                    <a:pt x="2520" y="6286"/>
                    <a:pt x="2521" y="6286"/>
                  </a:cubicBezTo>
                  <a:cubicBezTo>
                    <a:pt x="3353" y="6286"/>
                    <a:pt x="3327" y="3787"/>
                    <a:pt x="3326" y="3734"/>
                  </a:cubicBezTo>
                  <a:lnTo>
                    <a:pt x="3326" y="3734"/>
                  </a:lnTo>
                  <a:cubicBezTo>
                    <a:pt x="3327" y="3770"/>
                    <a:pt x="3334" y="4952"/>
                    <a:pt x="2609" y="5622"/>
                  </a:cubicBezTo>
                  <a:cubicBezTo>
                    <a:pt x="2549" y="5678"/>
                    <a:pt x="2485" y="5705"/>
                    <a:pt x="2419" y="5705"/>
                  </a:cubicBezTo>
                  <a:cubicBezTo>
                    <a:pt x="1690" y="5705"/>
                    <a:pt x="676" y="2426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0" name="Google Shape;2130;p10"/>
            <p:cNvSpPr/>
            <p:nvPr/>
          </p:nvSpPr>
          <p:spPr>
            <a:xfrm>
              <a:off x="5913175" y="4124325"/>
              <a:ext cx="48225" cy="107075"/>
            </a:xfrm>
            <a:custGeom>
              <a:avLst/>
              <a:gdLst/>
              <a:ahLst/>
              <a:cxnLst/>
              <a:rect l="l" t="t" r="r" b="b"/>
              <a:pathLst>
                <a:path w="1929" h="4283" extrusionOk="0">
                  <a:moveTo>
                    <a:pt x="1" y="0"/>
                  </a:moveTo>
                  <a:cubicBezTo>
                    <a:pt x="1" y="1"/>
                    <a:pt x="1340" y="2266"/>
                    <a:pt x="1928" y="4282"/>
                  </a:cubicBezTo>
                  <a:cubicBezTo>
                    <a:pt x="1928" y="4282"/>
                    <a:pt x="1680" y="2553"/>
                    <a:pt x="1440" y="1947"/>
                  </a:cubicBezTo>
                  <a:cubicBezTo>
                    <a:pt x="1203" y="13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1" name="Google Shape;2131;p10"/>
            <p:cNvSpPr/>
            <p:nvPr/>
          </p:nvSpPr>
          <p:spPr>
            <a:xfrm>
              <a:off x="5932825" y="3870350"/>
              <a:ext cx="26050" cy="165275"/>
            </a:xfrm>
            <a:custGeom>
              <a:avLst/>
              <a:gdLst/>
              <a:ahLst/>
              <a:cxnLst/>
              <a:rect l="l" t="t" r="r" b="b"/>
              <a:pathLst>
                <a:path w="1042" h="6611" extrusionOk="0">
                  <a:moveTo>
                    <a:pt x="473" y="1"/>
                  </a:moveTo>
                  <a:cubicBezTo>
                    <a:pt x="321" y="1"/>
                    <a:pt x="0" y="551"/>
                    <a:pt x="247" y="1555"/>
                  </a:cubicBezTo>
                  <a:cubicBezTo>
                    <a:pt x="540" y="2752"/>
                    <a:pt x="277" y="6611"/>
                    <a:pt x="277" y="6611"/>
                  </a:cubicBezTo>
                  <a:cubicBezTo>
                    <a:pt x="277" y="6611"/>
                    <a:pt x="1042" y="1779"/>
                    <a:pt x="537" y="60"/>
                  </a:cubicBezTo>
                  <a:cubicBezTo>
                    <a:pt x="525" y="20"/>
                    <a:pt x="502" y="1"/>
                    <a:pt x="473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2" name="Google Shape;2132;p10"/>
            <p:cNvSpPr/>
            <p:nvPr/>
          </p:nvSpPr>
          <p:spPr>
            <a:xfrm>
              <a:off x="5953075" y="4381325"/>
              <a:ext cx="19000" cy="157025"/>
            </a:xfrm>
            <a:custGeom>
              <a:avLst/>
              <a:gdLst/>
              <a:ahLst/>
              <a:cxnLst/>
              <a:rect l="l" t="t" r="r" b="b"/>
              <a:pathLst>
                <a:path w="760" h="6281" extrusionOk="0">
                  <a:moveTo>
                    <a:pt x="187" y="0"/>
                  </a:moveTo>
                  <a:cubicBezTo>
                    <a:pt x="271" y="1853"/>
                    <a:pt x="162" y="4026"/>
                    <a:pt x="0" y="6280"/>
                  </a:cubicBezTo>
                  <a:cubicBezTo>
                    <a:pt x="0" y="6280"/>
                    <a:pt x="759" y="1839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2133" name="Google Shape;2133;p1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134" name="Google Shape;2134;p10"/>
          <p:cNvSpPr txBox="1">
            <a:spLocks noGrp="1"/>
          </p:cNvSpPr>
          <p:nvPr>
            <p:ph type="title"/>
          </p:nvPr>
        </p:nvSpPr>
        <p:spPr>
          <a:xfrm>
            <a:off x="2407133" y="4378971"/>
            <a:ext cx="7377600" cy="1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49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2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6" name="Google Shape;2136;p1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137" name="Google Shape;2137;p1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138" name="Google Shape;2138;p1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9" name="Google Shape;2139;p1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0" name="Google Shape;2140;p1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1" name="Google Shape;2141;p1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2" name="Google Shape;2142;p1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3" name="Google Shape;2143;p1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4" name="Google Shape;2144;p1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5" name="Google Shape;2145;p1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6" name="Google Shape;2146;p1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7" name="Google Shape;2147;p1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8" name="Google Shape;2148;p1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9" name="Google Shape;2149;p1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0" name="Google Shape;2150;p1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1" name="Google Shape;2151;p1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2" name="Google Shape;2152;p1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3" name="Google Shape;2153;p1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4" name="Google Shape;2154;p1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5" name="Google Shape;2155;p1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6" name="Google Shape;2156;p1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7" name="Google Shape;2157;p1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8" name="Google Shape;2158;p1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9" name="Google Shape;2159;p1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0" name="Google Shape;2160;p1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1" name="Google Shape;2161;p1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2" name="Google Shape;2162;p1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3" name="Google Shape;2163;p1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4" name="Google Shape;2164;p1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5" name="Google Shape;2165;p1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6" name="Google Shape;2166;p1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7" name="Google Shape;2167;p1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8" name="Google Shape;2168;p1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9" name="Google Shape;2169;p1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0" name="Google Shape;2170;p1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1" name="Google Shape;2171;p1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2" name="Google Shape;2172;p1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3" name="Google Shape;2173;p1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4" name="Google Shape;2174;p1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5" name="Google Shape;2175;p1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6" name="Google Shape;2176;p1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7" name="Google Shape;2177;p1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8" name="Google Shape;2178;p1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9" name="Google Shape;2179;p1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0" name="Google Shape;2180;p1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1" name="Google Shape;2181;p1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2" name="Google Shape;2182;p1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3" name="Google Shape;2183;p1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4" name="Google Shape;2184;p1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5" name="Google Shape;2185;p1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6" name="Google Shape;2186;p1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7" name="Google Shape;2187;p1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8" name="Google Shape;2188;p1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9" name="Google Shape;2189;p1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0" name="Google Shape;2190;p1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1" name="Google Shape;2191;p1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2" name="Google Shape;2192;p1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3" name="Google Shape;2193;p1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4" name="Google Shape;2194;p1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5" name="Google Shape;2195;p1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6" name="Google Shape;2196;p1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7" name="Google Shape;2197;p1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8" name="Google Shape;2198;p1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9" name="Google Shape;2199;p1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0" name="Google Shape;2200;p1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1" name="Google Shape;2201;p1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2" name="Google Shape;2202;p1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3" name="Google Shape;2203;p1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4" name="Google Shape;2204;p1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5" name="Google Shape;2205;p1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206" name="Google Shape;2206;p1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207" name="Google Shape;2207;p1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08" name="Google Shape;2208;p1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209" name="Google Shape;2209;p11"/>
              <p:cNvGrpSpPr/>
              <p:nvPr/>
            </p:nvGrpSpPr>
            <p:grpSpPr>
              <a:xfrm>
                <a:off x="3828139" y="3624759"/>
                <a:ext cx="1487693" cy="773596"/>
                <a:chOff x="564250" y="3174600"/>
                <a:chExt cx="361925" cy="188200"/>
              </a:xfrm>
            </p:grpSpPr>
            <p:sp>
              <p:nvSpPr>
                <p:cNvPr id="2210" name="Google Shape;2210;p1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1" name="Google Shape;2211;p1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2" name="Google Shape;2212;p11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3" name="Google Shape;2213;p11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4" name="Google Shape;2214;p11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5" name="Google Shape;2215;p11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6" name="Google Shape;2216;p11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7" name="Google Shape;2217;p11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8" name="Google Shape;2218;p11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9" name="Google Shape;2219;p11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0" name="Google Shape;2220;p11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1" name="Google Shape;2221;p11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2" name="Google Shape;2222;p11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3" name="Google Shape;2223;p11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4" name="Google Shape;2224;p11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5" name="Google Shape;2225;p11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6" name="Google Shape;2226;p11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7" name="Google Shape;2227;p11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8" name="Google Shape;2228;p11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9" name="Google Shape;2229;p11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0" name="Google Shape;2230;p11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1" name="Google Shape;2231;p11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2" name="Google Shape;2232;p11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3" name="Google Shape;2233;p11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4" name="Google Shape;2234;p11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235" name="Google Shape;2235;p1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6" name="Google Shape;2236;p1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237" name="Google Shape;2237;p11"/>
              <p:cNvGrpSpPr/>
              <p:nvPr/>
            </p:nvGrpSpPr>
            <p:grpSpPr>
              <a:xfrm>
                <a:off x="2882438" y="3197855"/>
                <a:ext cx="656856" cy="724001"/>
                <a:chOff x="1764350" y="3917600"/>
                <a:chExt cx="214975" cy="236950"/>
              </a:xfrm>
            </p:grpSpPr>
            <p:sp>
              <p:nvSpPr>
                <p:cNvPr id="2238" name="Google Shape;2238;p11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9" name="Google Shape;2239;p11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0" name="Google Shape;2240;p11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1" name="Google Shape;2241;p11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2" name="Google Shape;2242;p11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3" name="Google Shape;2243;p11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4" name="Google Shape;2244;p11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5" name="Google Shape;2245;p11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6" name="Google Shape;2246;p11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7" name="Google Shape;2247;p11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8" name="Google Shape;2248;p11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9" name="Google Shape;2249;p11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50" name="Google Shape;2250;p11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251" name="Google Shape;2251;p1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256" name="Google Shape;2256;p1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257" name="Google Shape;2257;p1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8" name="Google Shape;2258;p1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9" name="Google Shape;2259;p1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0" name="Google Shape;2260;p1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1" name="Google Shape;2261;p1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2" name="Google Shape;2262;p1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3" name="Google Shape;2263;p1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4" name="Google Shape;2264;p1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5" name="Google Shape;2265;p1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6" name="Google Shape;2266;p1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7" name="Google Shape;2267;p1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8" name="Google Shape;2268;p1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9" name="Google Shape;2269;p1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0" name="Google Shape;2270;p1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1" name="Google Shape;2271;p1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2" name="Google Shape;2272;p1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3" name="Google Shape;2273;p1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4" name="Google Shape;2274;p1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5" name="Google Shape;2275;p1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6" name="Google Shape;2276;p1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7" name="Google Shape;2277;p1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8" name="Google Shape;2278;p1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9" name="Google Shape;2279;p1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0" name="Google Shape;2280;p1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1" name="Google Shape;2281;p1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2" name="Google Shape;2282;p1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3" name="Google Shape;2283;p1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4" name="Google Shape;2284;p1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5" name="Google Shape;2285;p1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6" name="Google Shape;2286;p1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7" name="Google Shape;2287;p1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8" name="Google Shape;2288;p1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9" name="Google Shape;2289;p1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0" name="Google Shape;2290;p1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291" name="Google Shape;2291;p1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292" name="Google Shape;2292;p1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293" name="Google Shape;2293;p1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4" name="Google Shape;2294;p1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5" name="Google Shape;2295;p1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6" name="Google Shape;2296;p1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7" name="Google Shape;2297;p1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8" name="Google Shape;2298;p1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9" name="Google Shape;2299;p1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0" name="Google Shape;2300;p1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1" name="Google Shape;2301;p1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2" name="Google Shape;2302;p1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3" name="Google Shape;2303;p1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4" name="Google Shape;2304;p1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5" name="Google Shape;2305;p1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6" name="Google Shape;2306;p1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7" name="Google Shape;2307;p1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8" name="Google Shape;2308;p1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9" name="Google Shape;2309;p1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0" name="Google Shape;2310;p1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1" name="Google Shape;2311;p1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2" name="Google Shape;2312;p1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3" name="Google Shape;2313;p1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4" name="Google Shape;2314;p1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5" name="Google Shape;2315;p1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6" name="Google Shape;2316;p1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7" name="Google Shape;2317;p1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8" name="Google Shape;2318;p1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9" name="Google Shape;2319;p1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0" name="Google Shape;2320;p1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1" name="Google Shape;2321;p1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2" name="Google Shape;2322;p1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3" name="Google Shape;2323;p1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4" name="Google Shape;2324;p1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5" name="Google Shape;2325;p1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6" name="Google Shape;2326;p1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7" name="Google Shape;2327;p1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8" name="Google Shape;2328;p1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9" name="Google Shape;2329;p1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0" name="Google Shape;2330;p1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1" name="Google Shape;2331;p1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2" name="Google Shape;2332;p1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3" name="Google Shape;2333;p1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4" name="Google Shape;2334;p1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5" name="Google Shape;2335;p1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6" name="Google Shape;2336;p1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7" name="Google Shape;2337;p1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8" name="Google Shape;2338;p1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9" name="Google Shape;2339;p1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0" name="Google Shape;2340;p1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1" name="Google Shape;2341;p1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2" name="Google Shape;2342;p1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3" name="Google Shape;2343;p1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4" name="Google Shape;2344;p1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5" name="Google Shape;2345;p1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6" name="Google Shape;2346;p1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7" name="Google Shape;2347;p1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8" name="Google Shape;2348;p1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9" name="Google Shape;2349;p1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0" name="Google Shape;2350;p1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1" name="Google Shape;2351;p1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352" name="Google Shape;2352;p1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353" name="Google Shape;2353;p11"/>
          <p:cNvSpPr txBox="1">
            <a:spLocks noGrp="1"/>
          </p:cNvSpPr>
          <p:nvPr>
            <p:ph type="title" hasCustomPrompt="1"/>
          </p:nvPr>
        </p:nvSpPr>
        <p:spPr>
          <a:xfrm rot="402">
            <a:off x="959935" y="1215100"/>
            <a:ext cx="102720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2354" name="Google Shape;2354;p11"/>
          <p:cNvSpPr txBox="1">
            <a:spLocks noGrp="1"/>
          </p:cNvSpPr>
          <p:nvPr>
            <p:ph type="subTitle" idx="1"/>
          </p:nvPr>
        </p:nvSpPr>
        <p:spPr>
          <a:xfrm>
            <a:off x="3277700" y="3292165"/>
            <a:ext cx="5636400" cy="5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3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7" name="Google Shape;2357;p1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358" name="Google Shape;2358;p1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359" name="Google Shape;2359;p1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0" name="Google Shape;2360;p1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1" name="Google Shape;2361;p1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2" name="Google Shape;2362;p1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3" name="Google Shape;2363;p1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4" name="Google Shape;2364;p1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5" name="Google Shape;2365;p1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6" name="Google Shape;2366;p1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7" name="Google Shape;2367;p1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8" name="Google Shape;2368;p1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9" name="Google Shape;2369;p1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0" name="Google Shape;2370;p1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1" name="Google Shape;2371;p1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2" name="Google Shape;2372;p1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3" name="Google Shape;2373;p1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4" name="Google Shape;2374;p1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5" name="Google Shape;2375;p1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6" name="Google Shape;2376;p1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7" name="Google Shape;2377;p1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8" name="Google Shape;2378;p1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9" name="Google Shape;2379;p1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0" name="Google Shape;2380;p1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1" name="Google Shape;2381;p1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2" name="Google Shape;2382;p1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3" name="Google Shape;2383;p1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4" name="Google Shape;2384;p1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5" name="Google Shape;2385;p1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6" name="Google Shape;2386;p1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7" name="Google Shape;2387;p1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8" name="Google Shape;2388;p1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9" name="Google Shape;2389;p1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0" name="Google Shape;2390;p1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1" name="Google Shape;2391;p1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2" name="Google Shape;2392;p1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3" name="Google Shape;2393;p1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4" name="Google Shape;2394;p1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5" name="Google Shape;2395;p1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6" name="Google Shape;2396;p1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7" name="Google Shape;2397;p1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8" name="Google Shape;2398;p1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9" name="Google Shape;2399;p1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0" name="Google Shape;2400;p1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1" name="Google Shape;2401;p1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2" name="Google Shape;2402;p1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3" name="Google Shape;2403;p1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4" name="Google Shape;2404;p1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5" name="Google Shape;2405;p1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6" name="Google Shape;2406;p1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7" name="Google Shape;2407;p1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8" name="Google Shape;2408;p1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9" name="Google Shape;2409;p1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0" name="Google Shape;2410;p1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1" name="Google Shape;2411;p1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2" name="Google Shape;2412;p1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3" name="Google Shape;2413;p1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4" name="Google Shape;2414;p1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5" name="Google Shape;2415;p1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6" name="Google Shape;2416;p1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7" name="Google Shape;2417;p1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8" name="Google Shape;2418;p1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9" name="Google Shape;2419;p1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0" name="Google Shape;2420;p1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1" name="Google Shape;2421;p1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2" name="Google Shape;2422;p1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3" name="Google Shape;2423;p1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4" name="Google Shape;2424;p1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5" name="Google Shape;2425;p1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6" name="Google Shape;2426;p1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7" name="Google Shape;2427;p1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8" name="Google Shape;2428;p1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429" name="Google Shape;2429;p13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430" name="Google Shape;2430;p13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31" name="Google Shape;2431;p13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432" name="Google Shape;2432;p1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3" name="Google Shape;2433;p1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4" name="Google Shape;2434;p1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5" name="Google Shape;2435;p1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6" name="Google Shape;2436;p1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437" name="Google Shape;2437;p1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438" name="Google Shape;2438;p1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9" name="Google Shape;2439;p1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0" name="Google Shape;2440;p1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1" name="Google Shape;2441;p1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2" name="Google Shape;2442;p1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3" name="Google Shape;2443;p1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4" name="Google Shape;2444;p1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5" name="Google Shape;2445;p1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6" name="Google Shape;2446;p1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7" name="Google Shape;2447;p1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8" name="Google Shape;2448;p1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9" name="Google Shape;2449;p1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0" name="Google Shape;2450;p1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1" name="Google Shape;2451;p1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2" name="Google Shape;2452;p1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3" name="Google Shape;2453;p1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4" name="Google Shape;2454;p1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5" name="Google Shape;2455;p1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6" name="Google Shape;2456;p1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7" name="Google Shape;2457;p1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8" name="Google Shape;2458;p1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9" name="Google Shape;2459;p1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0" name="Google Shape;2460;p1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1" name="Google Shape;2461;p1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2" name="Google Shape;2462;p1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3" name="Google Shape;2463;p1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4" name="Google Shape;2464;p1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5" name="Google Shape;2465;p1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6" name="Google Shape;2466;p1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7" name="Google Shape;2467;p1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8" name="Google Shape;2468;p1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9" name="Google Shape;2469;p1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0" name="Google Shape;2470;p1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1" name="Google Shape;2471;p1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472" name="Google Shape;2472;p1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473" name="Google Shape;2473;p1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474" name="Google Shape;2474;p1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5" name="Google Shape;2475;p1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6" name="Google Shape;2476;p1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7" name="Google Shape;2477;p1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8" name="Google Shape;2478;p1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9" name="Google Shape;2479;p1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0" name="Google Shape;2480;p1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1" name="Google Shape;2481;p1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2" name="Google Shape;2482;p1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3" name="Google Shape;2483;p1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4" name="Google Shape;2484;p1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5" name="Google Shape;2485;p1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6" name="Google Shape;2486;p1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7" name="Google Shape;2487;p1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8" name="Google Shape;2488;p1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9" name="Google Shape;2489;p1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0" name="Google Shape;2490;p1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1" name="Google Shape;2491;p1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2" name="Google Shape;2492;p1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3" name="Google Shape;2493;p1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4" name="Google Shape;2494;p1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5" name="Google Shape;2495;p1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6" name="Google Shape;2496;p1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7" name="Google Shape;2497;p1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8" name="Google Shape;2498;p1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9" name="Google Shape;2499;p1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0" name="Google Shape;2500;p1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1" name="Google Shape;2501;p1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2" name="Google Shape;2502;p1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3" name="Google Shape;2503;p1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4" name="Google Shape;2504;p1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5" name="Google Shape;2505;p1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6" name="Google Shape;2506;p1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7" name="Google Shape;2507;p1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8" name="Google Shape;2508;p1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9" name="Google Shape;2509;p1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0" name="Google Shape;2510;p1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1" name="Google Shape;2511;p1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2" name="Google Shape;2512;p1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3" name="Google Shape;2513;p1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4" name="Google Shape;2514;p1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5" name="Google Shape;2515;p1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6" name="Google Shape;2516;p1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7" name="Google Shape;2517;p1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8" name="Google Shape;2518;p1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9" name="Google Shape;2519;p1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0" name="Google Shape;2520;p1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1" name="Google Shape;2521;p1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2" name="Google Shape;2522;p1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3" name="Google Shape;2523;p1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4" name="Google Shape;2524;p1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5" name="Google Shape;2525;p1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6" name="Google Shape;2526;p1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7" name="Google Shape;2527;p1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8" name="Google Shape;2528;p1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9" name="Google Shape;2529;p1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0" name="Google Shape;2530;p1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1" name="Google Shape;2531;p1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2" name="Google Shape;2532;p1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533" name="Google Shape;2533;p1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534" name="Google Shape;2534;p13"/>
          <p:cNvSpPr txBox="1">
            <a:spLocks noGrp="1"/>
          </p:cNvSpPr>
          <p:nvPr>
            <p:ph type="title" hasCustomPrompt="1"/>
          </p:nvPr>
        </p:nvSpPr>
        <p:spPr>
          <a:xfrm rot="1973">
            <a:off x="18208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35" name="Google Shape;2535;p13"/>
          <p:cNvSpPr txBox="1">
            <a:spLocks noGrp="1"/>
          </p:cNvSpPr>
          <p:nvPr>
            <p:ph type="title" idx="2"/>
          </p:nvPr>
        </p:nvSpPr>
        <p:spPr>
          <a:xfrm>
            <a:off x="9600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36" name="Google Shape;2536;p13"/>
          <p:cNvSpPr txBox="1">
            <a:spLocks noGrp="1"/>
          </p:cNvSpPr>
          <p:nvPr>
            <p:ph type="subTitle" idx="1"/>
          </p:nvPr>
        </p:nvSpPr>
        <p:spPr>
          <a:xfrm>
            <a:off x="960000" y="2761604"/>
            <a:ext cx="3115200" cy="803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2537" name="Google Shape;2537;p13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2538" name="Google Shape;2538;p13"/>
          <p:cNvSpPr txBox="1">
            <a:spLocks noGrp="1"/>
          </p:cNvSpPr>
          <p:nvPr>
            <p:ph type="title" idx="3" hasCustomPrompt="1"/>
          </p:nvPr>
        </p:nvSpPr>
        <p:spPr>
          <a:xfrm rot="1973">
            <a:off x="18208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39" name="Google Shape;2539;p13"/>
          <p:cNvSpPr txBox="1">
            <a:spLocks noGrp="1"/>
          </p:cNvSpPr>
          <p:nvPr>
            <p:ph type="title" idx="4"/>
          </p:nvPr>
        </p:nvSpPr>
        <p:spPr>
          <a:xfrm>
            <a:off x="9600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0" name="Google Shape;2540;p13"/>
          <p:cNvSpPr txBox="1">
            <a:spLocks noGrp="1"/>
          </p:cNvSpPr>
          <p:nvPr>
            <p:ph type="subTitle" idx="5"/>
          </p:nvPr>
        </p:nvSpPr>
        <p:spPr>
          <a:xfrm>
            <a:off x="960000" y="4720837"/>
            <a:ext cx="3115200" cy="803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1" name="Google Shape;2541;p13"/>
          <p:cNvSpPr txBox="1">
            <a:spLocks noGrp="1"/>
          </p:cNvSpPr>
          <p:nvPr>
            <p:ph type="title" idx="6" hasCustomPrompt="1"/>
          </p:nvPr>
        </p:nvSpPr>
        <p:spPr>
          <a:xfrm rot="1973">
            <a:off x="53992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2" name="Google Shape;2542;p13"/>
          <p:cNvSpPr txBox="1">
            <a:spLocks noGrp="1"/>
          </p:cNvSpPr>
          <p:nvPr>
            <p:ph type="title" idx="7"/>
          </p:nvPr>
        </p:nvSpPr>
        <p:spPr>
          <a:xfrm>
            <a:off x="45384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3" name="Google Shape;2543;p13"/>
          <p:cNvSpPr txBox="1">
            <a:spLocks noGrp="1"/>
          </p:cNvSpPr>
          <p:nvPr>
            <p:ph type="subTitle" idx="8"/>
          </p:nvPr>
        </p:nvSpPr>
        <p:spPr>
          <a:xfrm>
            <a:off x="4538400" y="2761604"/>
            <a:ext cx="3115200" cy="803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4" name="Google Shape;2544;p13"/>
          <p:cNvSpPr txBox="1">
            <a:spLocks noGrp="1"/>
          </p:cNvSpPr>
          <p:nvPr>
            <p:ph type="title" idx="9" hasCustomPrompt="1"/>
          </p:nvPr>
        </p:nvSpPr>
        <p:spPr>
          <a:xfrm rot="1973">
            <a:off x="53992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5" name="Google Shape;2545;p13"/>
          <p:cNvSpPr txBox="1">
            <a:spLocks noGrp="1"/>
          </p:cNvSpPr>
          <p:nvPr>
            <p:ph type="title" idx="13"/>
          </p:nvPr>
        </p:nvSpPr>
        <p:spPr>
          <a:xfrm>
            <a:off x="45384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6" name="Google Shape;2546;p13"/>
          <p:cNvSpPr txBox="1">
            <a:spLocks noGrp="1"/>
          </p:cNvSpPr>
          <p:nvPr>
            <p:ph type="subTitle" idx="14"/>
          </p:nvPr>
        </p:nvSpPr>
        <p:spPr>
          <a:xfrm>
            <a:off x="4538400" y="4720837"/>
            <a:ext cx="3115200" cy="803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7" name="Google Shape;2547;p13"/>
          <p:cNvSpPr txBox="1">
            <a:spLocks noGrp="1"/>
          </p:cNvSpPr>
          <p:nvPr>
            <p:ph type="title" idx="15" hasCustomPrompt="1"/>
          </p:nvPr>
        </p:nvSpPr>
        <p:spPr>
          <a:xfrm rot="1973">
            <a:off x="89776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8" name="Google Shape;2548;p13"/>
          <p:cNvSpPr txBox="1">
            <a:spLocks noGrp="1"/>
          </p:cNvSpPr>
          <p:nvPr>
            <p:ph type="title" idx="16"/>
          </p:nvPr>
        </p:nvSpPr>
        <p:spPr>
          <a:xfrm>
            <a:off x="81168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9" name="Google Shape;2549;p13"/>
          <p:cNvSpPr txBox="1">
            <a:spLocks noGrp="1"/>
          </p:cNvSpPr>
          <p:nvPr>
            <p:ph type="subTitle" idx="17"/>
          </p:nvPr>
        </p:nvSpPr>
        <p:spPr>
          <a:xfrm>
            <a:off x="8116800" y="2761604"/>
            <a:ext cx="3115200" cy="803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0" name="Google Shape;2550;p13"/>
          <p:cNvSpPr txBox="1">
            <a:spLocks noGrp="1"/>
          </p:cNvSpPr>
          <p:nvPr>
            <p:ph type="title" idx="18" hasCustomPrompt="1"/>
          </p:nvPr>
        </p:nvSpPr>
        <p:spPr>
          <a:xfrm rot="1973">
            <a:off x="89776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51" name="Google Shape;2551;p13"/>
          <p:cNvSpPr txBox="1">
            <a:spLocks noGrp="1"/>
          </p:cNvSpPr>
          <p:nvPr>
            <p:ph type="title" idx="19"/>
          </p:nvPr>
        </p:nvSpPr>
        <p:spPr>
          <a:xfrm>
            <a:off x="81168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52" name="Google Shape;2552;p13"/>
          <p:cNvSpPr txBox="1">
            <a:spLocks noGrp="1"/>
          </p:cNvSpPr>
          <p:nvPr>
            <p:ph type="subTitle" idx="20"/>
          </p:nvPr>
        </p:nvSpPr>
        <p:spPr>
          <a:xfrm>
            <a:off x="8116800" y="4720837"/>
            <a:ext cx="3115200" cy="803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3" name="Google Shape;2553;p13"/>
          <p:cNvSpPr txBox="1">
            <a:spLocks noGrp="1"/>
          </p:cNvSpPr>
          <p:nvPr>
            <p:ph type="title" idx="21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5" name="Google Shape;2555;p1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556" name="Google Shape;2556;p1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557" name="Google Shape;2557;p1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8" name="Google Shape;2558;p1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9" name="Google Shape;2559;p1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0" name="Google Shape;2560;p1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1" name="Google Shape;2561;p1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2" name="Google Shape;2562;p1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3" name="Google Shape;2563;p1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4" name="Google Shape;2564;p1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5" name="Google Shape;2565;p1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6" name="Google Shape;2566;p1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7" name="Google Shape;2567;p1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8" name="Google Shape;2568;p1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9" name="Google Shape;2569;p1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0" name="Google Shape;2570;p1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1" name="Google Shape;2571;p1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2" name="Google Shape;2572;p1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3" name="Google Shape;2573;p1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4" name="Google Shape;2574;p1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5" name="Google Shape;2575;p1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6" name="Google Shape;2576;p1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7" name="Google Shape;2577;p1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8" name="Google Shape;2578;p1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9" name="Google Shape;2579;p1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0" name="Google Shape;2580;p1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1" name="Google Shape;2581;p1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2" name="Google Shape;2582;p1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3" name="Google Shape;2583;p1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4" name="Google Shape;2584;p1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5" name="Google Shape;2585;p1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6" name="Google Shape;2586;p1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7" name="Google Shape;2587;p1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8" name="Google Shape;2588;p1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9" name="Google Shape;2589;p1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0" name="Google Shape;2590;p1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1" name="Google Shape;2591;p1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2" name="Google Shape;2592;p1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3" name="Google Shape;2593;p1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4" name="Google Shape;2594;p1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5" name="Google Shape;2595;p1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6" name="Google Shape;2596;p1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7" name="Google Shape;2597;p1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8" name="Google Shape;2598;p1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9" name="Google Shape;2599;p1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0" name="Google Shape;2600;p1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1" name="Google Shape;2601;p1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2" name="Google Shape;2602;p1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3" name="Google Shape;2603;p1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4" name="Google Shape;2604;p1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5" name="Google Shape;2605;p1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6" name="Google Shape;2606;p1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7" name="Google Shape;2607;p1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8" name="Google Shape;2608;p1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9" name="Google Shape;2609;p1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0" name="Google Shape;2610;p1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1" name="Google Shape;2611;p1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2" name="Google Shape;2612;p1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3" name="Google Shape;2613;p1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4" name="Google Shape;2614;p1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5" name="Google Shape;2615;p1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6" name="Google Shape;2616;p1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7" name="Google Shape;2617;p1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8" name="Google Shape;2618;p1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9" name="Google Shape;2619;p1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0" name="Google Shape;2620;p1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1" name="Google Shape;2621;p1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2" name="Google Shape;2622;p1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3" name="Google Shape;2623;p1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4" name="Google Shape;2624;p1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625" name="Google Shape;2625;p1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626" name="Google Shape;2626;p1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7" name="Google Shape;2627;p1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628" name="Google Shape;2628;p14"/>
              <p:cNvGrpSpPr/>
              <p:nvPr/>
            </p:nvGrpSpPr>
            <p:grpSpPr>
              <a:xfrm>
                <a:off x="5901360" y="803790"/>
                <a:ext cx="1634890" cy="3754837"/>
                <a:chOff x="5088525" y="3847825"/>
                <a:chExt cx="361150" cy="829450"/>
              </a:xfrm>
            </p:grpSpPr>
            <p:sp>
              <p:nvSpPr>
                <p:cNvPr id="2629" name="Google Shape;2629;p14"/>
                <p:cNvSpPr/>
                <p:nvPr/>
              </p:nvSpPr>
              <p:spPr>
                <a:xfrm>
                  <a:off x="5088575" y="4279850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0" name="Google Shape;2630;p14"/>
                <p:cNvSpPr/>
                <p:nvPr/>
              </p:nvSpPr>
              <p:spPr>
                <a:xfrm>
                  <a:off x="5088575" y="4177600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1"/>
                      </a:moveTo>
                      <a:cubicBezTo>
                        <a:pt x="48" y="1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1"/>
                        <a:pt x="1434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1" name="Google Shape;2631;p14"/>
                <p:cNvSpPr/>
                <p:nvPr/>
              </p:nvSpPr>
              <p:spPr>
                <a:xfrm>
                  <a:off x="5088575" y="4484275"/>
                  <a:ext cx="361100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4" h="3488" extrusionOk="0">
                      <a:moveTo>
                        <a:pt x="96" y="0"/>
                      </a:moveTo>
                      <a:cubicBezTo>
                        <a:pt x="43" y="0"/>
                        <a:pt x="1" y="42"/>
                        <a:pt x="1" y="95"/>
                      </a:cubicBezTo>
                      <a:lnTo>
                        <a:pt x="1" y="3395"/>
                      </a:lnTo>
                      <a:cubicBezTo>
                        <a:pt x="1" y="3446"/>
                        <a:pt x="43" y="3487"/>
                        <a:pt x="96" y="3487"/>
                      </a:cubicBezTo>
                      <a:lnTo>
                        <a:pt x="14349" y="3487"/>
                      </a:lnTo>
                      <a:cubicBezTo>
                        <a:pt x="14402" y="3487"/>
                        <a:pt x="14444" y="3446"/>
                        <a:pt x="14444" y="3395"/>
                      </a:cubicBezTo>
                      <a:lnTo>
                        <a:pt x="14444" y="95"/>
                      </a:lnTo>
                      <a:cubicBezTo>
                        <a:pt x="14444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2" name="Google Shape;2632;p14"/>
                <p:cNvSpPr/>
                <p:nvPr/>
              </p:nvSpPr>
              <p:spPr>
                <a:xfrm>
                  <a:off x="5091300" y="3955100"/>
                  <a:ext cx="140500" cy="10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0" h="4211" extrusionOk="0">
                      <a:moveTo>
                        <a:pt x="1185" y="1"/>
                      </a:moveTo>
                      <a:cubicBezTo>
                        <a:pt x="1150" y="1"/>
                        <a:pt x="1116" y="19"/>
                        <a:pt x="1100" y="54"/>
                      </a:cubicBezTo>
                      <a:cubicBezTo>
                        <a:pt x="570" y="1184"/>
                        <a:pt x="185" y="2531"/>
                        <a:pt x="9" y="4105"/>
                      </a:cubicBezTo>
                      <a:cubicBezTo>
                        <a:pt x="1" y="4161"/>
                        <a:pt x="45" y="4211"/>
                        <a:pt x="101" y="4211"/>
                      </a:cubicBezTo>
                      <a:lnTo>
                        <a:pt x="5519" y="4211"/>
                      </a:lnTo>
                      <a:cubicBezTo>
                        <a:pt x="5577" y="4211"/>
                        <a:pt x="5619" y="4158"/>
                        <a:pt x="5611" y="4102"/>
                      </a:cubicBezTo>
                      <a:lnTo>
                        <a:pt x="5513" y="3466"/>
                      </a:lnTo>
                      <a:cubicBezTo>
                        <a:pt x="5511" y="3444"/>
                        <a:pt x="5497" y="3421"/>
                        <a:pt x="5480" y="3407"/>
                      </a:cubicBezTo>
                      <a:lnTo>
                        <a:pt x="1245" y="21"/>
                      </a:lnTo>
                      <a:cubicBezTo>
                        <a:pt x="1227" y="7"/>
                        <a:pt x="1206" y="1"/>
                        <a:pt x="1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3" name="Google Shape;2633;p14"/>
                <p:cNvSpPr/>
                <p:nvPr/>
              </p:nvSpPr>
              <p:spPr>
                <a:xfrm>
                  <a:off x="5088575" y="4382025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4" name="Google Shape;2634;p14"/>
                <p:cNvSpPr/>
                <p:nvPr/>
              </p:nvSpPr>
              <p:spPr>
                <a:xfrm>
                  <a:off x="5088525" y="4075425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137" y="0"/>
                      </a:moveTo>
                      <a:cubicBezTo>
                        <a:pt x="87" y="0"/>
                        <a:pt x="45" y="37"/>
                        <a:pt x="42" y="87"/>
                      </a:cubicBezTo>
                      <a:cubicBezTo>
                        <a:pt x="14" y="494"/>
                        <a:pt x="0" y="913"/>
                        <a:pt x="0" y="1345"/>
                      </a:cubicBezTo>
                      <a:lnTo>
                        <a:pt x="0" y="3393"/>
                      </a:lnTo>
                      <a:cubicBezTo>
                        <a:pt x="0" y="3446"/>
                        <a:pt x="42" y="3488"/>
                        <a:pt x="95" y="3488"/>
                      </a:cubicBezTo>
                      <a:lnTo>
                        <a:pt x="14348" y="3488"/>
                      </a:lnTo>
                      <a:cubicBezTo>
                        <a:pt x="14398" y="3488"/>
                        <a:pt x="14440" y="3446"/>
                        <a:pt x="14440" y="3393"/>
                      </a:cubicBezTo>
                      <a:lnTo>
                        <a:pt x="14440" y="1345"/>
                      </a:lnTo>
                      <a:cubicBezTo>
                        <a:pt x="14440" y="913"/>
                        <a:pt x="14426" y="491"/>
                        <a:pt x="14398" y="87"/>
                      </a:cubicBezTo>
                      <a:cubicBezTo>
                        <a:pt x="14395" y="37"/>
                        <a:pt x="14354" y="0"/>
                        <a:pt x="14306" y="0"/>
                      </a:cubicBezTo>
                      <a:lnTo>
                        <a:pt x="8247" y="0"/>
                      </a:lnTo>
                      <a:cubicBezTo>
                        <a:pt x="8202" y="0"/>
                        <a:pt x="8160" y="34"/>
                        <a:pt x="8155" y="81"/>
                      </a:cubicBezTo>
                      <a:lnTo>
                        <a:pt x="8004" y="1063"/>
                      </a:lnTo>
                      <a:cubicBezTo>
                        <a:pt x="8004" y="1108"/>
                        <a:pt x="7962" y="1144"/>
                        <a:pt x="7918" y="1144"/>
                      </a:cubicBezTo>
                      <a:lnTo>
                        <a:pt x="7560" y="1144"/>
                      </a:lnTo>
                      <a:cubicBezTo>
                        <a:pt x="7502" y="1144"/>
                        <a:pt x="7460" y="1091"/>
                        <a:pt x="7466" y="1035"/>
                      </a:cubicBezTo>
                      <a:lnTo>
                        <a:pt x="7605" y="109"/>
                      </a:lnTo>
                      <a:cubicBezTo>
                        <a:pt x="7616" y="48"/>
                        <a:pt x="7572" y="0"/>
                        <a:pt x="7513" y="0"/>
                      </a:cubicBezTo>
                      <a:lnTo>
                        <a:pt x="6486" y="0"/>
                      </a:lnTo>
                      <a:cubicBezTo>
                        <a:pt x="6428" y="0"/>
                        <a:pt x="6386" y="53"/>
                        <a:pt x="6391" y="109"/>
                      </a:cubicBezTo>
                      <a:lnTo>
                        <a:pt x="6531" y="1035"/>
                      </a:lnTo>
                      <a:cubicBezTo>
                        <a:pt x="6542" y="1094"/>
                        <a:pt x="6498" y="1144"/>
                        <a:pt x="6439" y="1144"/>
                      </a:cubicBezTo>
                      <a:lnTo>
                        <a:pt x="6082" y="1144"/>
                      </a:lnTo>
                      <a:cubicBezTo>
                        <a:pt x="6037" y="1144"/>
                        <a:pt x="5995" y="1108"/>
                        <a:pt x="5987" y="1063"/>
                      </a:cubicBezTo>
                      <a:lnTo>
                        <a:pt x="5839" y="81"/>
                      </a:lnTo>
                      <a:cubicBezTo>
                        <a:pt x="5831" y="34"/>
                        <a:pt x="5792" y="0"/>
                        <a:pt x="574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5" name="Google Shape;2635;p14"/>
                <p:cNvSpPr/>
                <p:nvPr/>
              </p:nvSpPr>
              <p:spPr>
                <a:xfrm>
                  <a:off x="5126950" y="3865800"/>
                  <a:ext cx="98400" cy="1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6" h="6068" extrusionOk="0">
                      <a:moveTo>
                        <a:pt x="2939" y="1"/>
                      </a:moveTo>
                      <a:cubicBezTo>
                        <a:pt x="2923" y="1"/>
                        <a:pt x="2908" y="5"/>
                        <a:pt x="2893" y="13"/>
                      </a:cubicBezTo>
                      <a:cubicBezTo>
                        <a:pt x="1789" y="616"/>
                        <a:pt x="793" y="1595"/>
                        <a:pt x="25" y="2948"/>
                      </a:cubicBezTo>
                      <a:cubicBezTo>
                        <a:pt x="0" y="2990"/>
                        <a:pt x="11" y="3043"/>
                        <a:pt x="50" y="3071"/>
                      </a:cubicBezTo>
                      <a:lnTo>
                        <a:pt x="3775" y="6048"/>
                      </a:lnTo>
                      <a:cubicBezTo>
                        <a:pt x="3793" y="6062"/>
                        <a:pt x="3812" y="6068"/>
                        <a:pt x="3832" y="6068"/>
                      </a:cubicBezTo>
                      <a:cubicBezTo>
                        <a:pt x="3886" y="6068"/>
                        <a:pt x="3936" y="6020"/>
                        <a:pt x="3925" y="5958"/>
                      </a:cubicBezTo>
                      <a:lnTo>
                        <a:pt x="3033" y="83"/>
                      </a:lnTo>
                      <a:cubicBezTo>
                        <a:pt x="3024" y="33"/>
                        <a:pt x="2982" y="1"/>
                        <a:pt x="293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6" name="Google Shape;2636;p14"/>
                <p:cNvSpPr/>
                <p:nvPr/>
              </p:nvSpPr>
              <p:spPr>
                <a:xfrm>
                  <a:off x="5088575" y="4586450"/>
                  <a:ext cx="361025" cy="6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2743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2648"/>
                      </a:lnTo>
                      <a:cubicBezTo>
                        <a:pt x="1" y="2701"/>
                        <a:pt x="43" y="2743"/>
                        <a:pt x="96" y="2743"/>
                      </a:cubicBezTo>
                      <a:lnTo>
                        <a:pt x="14349" y="2743"/>
                      </a:lnTo>
                      <a:cubicBezTo>
                        <a:pt x="14402" y="2743"/>
                        <a:pt x="14441" y="2701"/>
                        <a:pt x="14441" y="2648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7" name="Google Shape;2637;p14"/>
                <p:cNvSpPr/>
                <p:nvPr/>
              </p:nvSpPr>
              <p:spPr>
                <a:xfrm>
                  <a:off x="5215025" y="3847825"/>
                  <a:ext cx="97475" cy="21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9" h="8505" extrusionOk="0">
                      <a:moveTo>
                        <a:pt x="2164" y="1"/>
                      </a:moveTo>
                      <a:cubicBezTo>
                        <a:pt x="1456" y="1"/>
                        <a:pt x="748" y="135"/>
                        <a:pt x="68" y="403"/>
                      </a:cubicBezTo>
                      <a:cubicBezTo>
                        <a:pt x="26" y="420"/>
                        <a:pt x="1" y="462"/>
                        <a:pt x="6" y="509"/>
                      </a:cubicBezTo>
                      <a:lnTo>
                        <a:pt x="1053" y="7380"/>
                      </a:lnTo>
                      <a:cubicBezTo>
                        <a:pt x="1061" y="7403"/>
                        <a:pt x="1072" y="7422"/>
                        <a:pt x="1092" y="7436"/>
                      </a:cubicBezTo>
                      <a:lnTo>
                        <a:pt x="2023" y="8184"/>
                      </a:lnTo>
                      <a:cubicBezTo>
                        <a:pt x="2068" y="8223"/>
                        <a:pt x="2068" y="8293"/>
                        <a:pt x="2023" y="8335"/>
                      </a:cubicBezTo>
                      <a:cubicBezTo>
                        <a:pt x="1954" y="8390"/>
                        <a:pt x="1993" y="8505"/>
                        <a:pt x="2082" y="8505"/>
                      </a:cubicBezTo>
                      <a:lnTo>
                        <a:pt x="2238" y="8505"/>
                      </a:lnTo>
                      <a:cubicBezTo>
                        <a:pt x="2330" y="8505"/>
                        <a:pt x="2369" y="8390"/>
                        <a:pt x="2300" y="8335"/>
                      </a:cubicBezTo>
                      <a:cubicBezTo>
                        <a:pt x="2252" y="8295"/>
                        <a:pt x="2252" y="8226"/>
                        <a:pt x="2300" y="8184"/>
                      </a:cubicBezTo>
                      <a:lnTo>
                        <a:pt x="2726" y="7838"/>
                      </a:lnTo>
                      <a:cubicBezTo>
                        <a:pt x="2746" y="7824"/>
                        <a:pt x="2757" y="7804"/>
                        <a:pt x="2763" y="7779"/>
                      </a:cubicBezTo>
                      <a:lnTo>
                        <a:pt x="3893" y="356"/>
                      </a:lnTo>
                      <a:cubicBezTo>
                        <a:pt x="3898" y="308"/>
                        <a:pt x="3870" y="264"/>
                        <a:pt x="3826" y="250"/>
                      </a:cubicBezTo>
                      <a:cubicBezTo>
                        <a:pt x="3280" y="84"/>
                        <a:pt x="2722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8" name="Google Shape;2638;p14"/>
                <p:cNvSpPr/>
                <p:nvPr/>
              </p:nvSpPr>
              <p:spPr>
                <a:xfrm>
                  <a:off x="5300275" y="3860475"/>
                  <a:ext cx="111050" cy="1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2" h="6682" extrusionOk="0">
                      <a:moveTo>
                        <a:pt x="1091" y="1"/>
                      </a:moveTo>
                      <a:cubicBezTo>
                        <a:pt x="1045" y="1"/>
                        <a:pt x="1003" y="33"/>
                        <a:pt x="999" y="81"/>
                      </a:cubicBezTo>
                      <a:lnTo>
                        <a:pt x="11" y="6568"/>
                      </a:lnTo>
                      <a:cubicBezTo>
                        <a:pt x="1" y="6633"/>
                        <a:pt x="50" y="6681"/>
                        <a:pt x="104" y="6681"/>
                      </a:cubicBezTo>
                      <a:cubicBezTo>
                        <a:pt x="125" y="6681"/>
                        <a:pt x="146" y="6675"/>
                        <a:pt x="164" y="6660"/>
                      </a:cubicBezTo>
                      <a:lnTo>
                        <a:pt x="4394" y="3276"/>
                      </a:lnTo>
                      <a:cubicBezTo>
                        <a:pt x="4430" y="3248"/>
                        <a:pt x="4441" y="3195"/>
                        <a:pt x="4419" y="3156"/>
                      </a:cubicBezTo>
                      <a:cubicBezTo>
                        <a:pt x="3554" y="1630"/>
                        <a:pt x="2396" y="583"/>
                        <a:pt x="1130" y="9"/>
                      </a:cubicBezTo>
                      <a:cubicBezTo>
                        <a:pt x="1117" y="3"/>
                        <a:pt x="1104" y="1"/>
                        <a:pt x="109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9" name="Google Shape;2639;p14"/>
                <p:cNvSpPr/>
                <p:nvPr/>
              </p:nvSpPr>
              <p:spPr>
                <a:xfrm>
                  <a:off x="5295250" y="3954950"/>
                  <a:ext cx="151775" cy="105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1" h="4215" extrusionOk="0">
                      <a:moveTo>
                        <a:pt x="4884" y="0"/>
                      </a:moveTo>
                      <a:cubicBezTo>
                        <a:pt x="4863" y="0"/>
                        <a:pt x="4842" y="8"/>
                        <a:pt x="4824" y="24"/>
                      </a:cubicBezTo>
                      <a:lnTo>
                        <a:pt x="81" y="3815"/>
                      </a:lnTo>
                      <a:cubicBezTo>
                        <a:pt x="61" y="3829"/>
                        <a:pt x="47" y="3849"/>
                        <a:pt x="45" y="3874"/>
                      </a:cubicBezTo>
                      <a:lnTo>
                        <a:pt x="11" y="4108"/>
                      </a:lnTo>
                      <a:cubicBezTo>
                        <a:pt x="0" y="4167"/>
                        <a:pt x="45" y="4214"/>
                        <a:pt x="103" y="4214"/>
                      </a:cubicBezTo>
                      <a:lnTo>
                        <a:pt x="5970" y="4214"/>
                      </a:lnTo>
                      <a:cubicBezTo>
                        <a:pt x="6029" y="4214"/>
                        <a:pt x="6071" y="4167"/>
                        <a:pt x="6065" y="4111"/>
                      </a:cubicBezTo>
                      <a:cubicBezTo>
                        <a:pt x="5886" y="2537"/>
                        <a:pt x="5499" y="1184"/>
                        <a:pt x="4969" y="55"/>
                      </a:cubicBezTo>
                      <a:cubicBezTo>
                        <a:pt x="4951" y="20"/>
                        <a:pt x="4918" y="0"/>
                        <a:pt x="488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0" name="Google Shape;2640;p14"/>
                <p:cNvSpPr/>
                <p:nvPr/>
              </p:nvSpPr>
              <p:spPr>
                <a:xfrm>
                  <a:off x="5244600" y="4053250"/>
                  <a:ext cx="8875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" h="285" extrusionOk="0">
                      <a:moveTo>
                        <a:pt x="1" y="0"/>
                      </a:moveTo>
                      <a:lnTo>
                        <a:pt x="31" y="204"/>
                      </a:lnTo>
                      <a:cubicBezTo>
                        <a:pt x="37" y="249"/>
                        <a:pt x="76" y="285"/>
                        <a:pt x="126" y="285"/>
                      </a:cubicBezTo>
                      <a:lnTo>
                        <a:pt x="355" y="28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DD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1" name="Google Shape;2641;p14"/>
                <p:cNvSpPr/>
                <p:nvPr/>
              </p:nvSpPr>
              <p:spPr>
                <a:xfrm>
                  <a:off x="5124500" y="3895375"/>
                  <a:ext cx="289400" cy="76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30760" extrusionOk="0">
                      <a:moveTo>
                        <a:pt x="5788" y="1"/>
                      </a:moveTo>
                      <a:cubicBezTo>
                        <a:pt x="2894" y="1"/>
                        <a:pt x="1" y="3319"/>
                        <a:pt x="1" y="9956"/>
                      </a:cubicBezTo>
                      <a:lnTo>
                        <a:pt x="1" y="30759"/>
                      </a:lnTo>
                      <a:lnTo>
                        <a:pt x="11575" y="30759"/>
                      </a:lnTo>
                      <a:lnTo>
                        <a:pt x="11575" y="9956"/>
                      </a:lnTo>
                      <a:cubicBezTo>
                        <a:pt x="11575" y="3319"/>
                        <a:pt x="8682" y="1"/>
                        <a:pt x="578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2" name="Google Shape;2642;p14"/>
                <p:cNvSpPr/>
                <p:nvPr/>
              </p:nvSpPr>
              <p:spPr>
                <a:xfrm>
                  <a:off x="5148425" y="3892950"/>
                  <a:ext cx="265475" cy="73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19" h="29495" extrusionOk="0">
                      <a:moveTo>
                        <a:pt x="4960" y="0"/>
                      </a:moveTo>
                      <a:cubicBezTo>
                        <a:pt x="4114" y="0"/>
                        <a:pt x="3518" y="241"/>
                        <a:pt x="3518" y="241"/>
                      </a:cubicBezTo>
                      <a:lnTo>
                        <a:pt x="1" y="29495"/>
                      </a:lnTo>
                      <a:lnTo>
                        <a:pt x="10618" y="24571"/>
                      </a:lnTo>
                      <a:lnTo>
                        <a:pt x="10618" y="10053"/>
                      </a:lnTo>
                      <a:cubicBezTo>
                        <a:pt x="10273" y="1312"/>
                        <a:pt x="6933" y="0"/>
                        <a:pt x="4960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3" name="Google Shape;2643;p14"/>
                <p:cNvSpPr/>
                <p:nvPr/>
              </p:nvSpPr>
              <p:spPr>
                <a:xfrm>
                  <a:off x="5277375" y="3893050"/>
                  <a:ext cx="136375" cy="62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5" h="2507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188" y="6874"/>
                        <a:pt x="3636" y="21479"/>
                        <a:pt x="3580" y="25072"/>
                      </a:cubicBezTo>
                      <a:lnTo>
                        <a:pt x="5455" y="24564"/>
                      </a:lnTo>
                      <a:lnTo>
                        <a:pt x="5455" y="10046"/>
                      </a:lnTo>
                      <a:cubicBezTo>
                        <a:pt x="5123" y="1596"/>
                        <a:pt x="1990" y="89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4" name="Google Shape;2644;p14"/>
                <p:cNvSpPr/>
                <p:nvPr/>
              </p:nvSpPr>
              <p:spPr>
                <a:xfrm>
                  <a:off x="5154775" y="4594675"/>
                  <a:ext cx="259050" cy="5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2" h="2012" extrusionOk="0">
                      <a:moveTo>
                        <a:pt x="636" y="0"/>
                      </a:moveTo>
                      <a:cubicBezTo>
                        <a:pt x="282" y="0"/>
                        <a:pt x="0" y="285"/>
                        <a:pt x="0" y="634"/>
                      </a:cubicBezTo>
                      <a:lnTo>
                        <a:pt x="0" y="2012"/>
                      </a:lnTo>
                      <a:lnTo>
                        <a:pt x="10362" y="2012"/>
                      </a:lnTo>
                      <a:lnTo>
                        <a:pt x="1036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5" name="Google Shape;2645;p14"/>
                <p:cNvSpPr/>
                <p:nvPr/>
              </p:nvSpPr>
              <p:spPr>
                <a:xfrm>
                  <a:off x="5200725" y="4544375"/>
                  <a:ext cx="213175" cy="5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7" h="2013" extrusionOk="0">
                      <a:moveTo>
                        <a:pt x="634" y="1"/>
                      </a:moveTo>
                      <a:cubicBezTo>
                        <a:pt x="283" y="1"/>
                        <a:pt x="1" y="286"/>
                        <a:pt x="1" y="634"/>
                      </a:cubicBezTo>
                      <a:lnTo>
                        <a:pt x="1" y="2012"/>
                      </a:lnTo>
                      <a:lnTo>
                        <a:pt x="8526" y="2012"/>
                      </a:lnTo>
                      <a:lnTo>
                        <a:pt x="852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6" name="Google Shape;2646;p14"/>
                <p:cNvSpPr/>
                <p:nvPr/>
              </p:nvSpPr>
              <p:spPr>
                <a:xfrm>
                  <a:off x="5250050" y="4494025"/>
                  <a:ext cx="163775" cy="5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1" h="2015" extrusionOk="0">
                      <a:moveTo>
                        <a:pt x="636" y="1"/>
                      </a:moveTo>
                      <a:cubicBezTo>
                        <a:pt x="285" y="1"/>
                        <a:pt x="0" y="288"/>
                        <a:pt x="0" y="637"/>
                      </a:cubicBezTo>
                      <a:lnTo>
                        <a:pt x="0" y="2015"/>
                      </a:lnTo>
                      <a:lnTo>
                        <a:pt x="6551" y="2015"/>
                      </a:lnTo>
                      <a:lnTo>
                        <a:pt x="655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7" name="Google Shape;2647;p14"/>
                <p:cNvSpPr/>
                <p:nvPr/>
              </p:nvSpPr>
              <p:spPr>
                <a:xfrm>
                  <a:off x="5294250" y="4444850"/>
                  <a:ext cx="119650" cy="5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6" h="2016" extrusionOk="0">
                      <a:moveTo>
                        <a:pt x="637" y="1"/>
                      </a:moveTo>
                      <a:cubicBezTo>
                        <a:pt x="283" y="1"/>
                        <a:pt x="1" y="288"/>
                        <a:pt x="1" y="637"/>
                      </a:cubicBezTo>
                      <a:lnTo>
                        <a:pt x="1" y="2015"/>
                      </a:lnTo>
                      <a:lnTo>
                        <a:pt x="4785" y="2015"/>
                      </a:lnTo>
                      <a:lnTo>
                        <a:pt x="478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8" name="Google Shape;2648;p14"/>
                <p:cNvSpPr/>
                <p:nvPr/>
              </p:nvSpPr>
              <p:spPr>
                <a:xfrm>
                  <a:off x="5352150" y="4395825"/>
                  <a:ext cx="61750" cy="5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0" h="2013" extrusionOk="0">
                      <a:moveTo>
                        <a:pt x="637" y="1"/>
                      </a:moveTo>
                      <a:cubicBezTo>
                        <a:pt x="282" y="1"/>
                        <a:pt x="0" y="285"/>
                        <a:pt x="0" y="634"/>
                      </a:cubicBezTo>
                      <a:lnTo>
                        <a:pt x="0" y="2012"/>
                      </a:lnTo>
                      <a:lnTo>
                        <a:pt x="2469" y="2012"/>
                      </a:lnTo>
                      <a:lnTo>
                        <a:pt x="2469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9" name="Google Shape;2649;p14"/>
                <p:cNvSpPr/>
                <p:nvPr/>
              </p:nvSpPr>
              <p:spPr>
                <a:xfrm>
                  <a:off x="5185100" y="4594675"/>
                  <a:ext cx="206050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2" h="1270" extrusionOk="0">
                      <a:moveTo>
                        <a:pt x="637" y="0"/>
                      </a:moveTo>
                      <a:cubicBezTo>
                        <a:pt x="283" y="0"/>
                        <a:pt x="1" y="285"/>
                        <a:pt x="1" y="634"/>
                      </a:cubicBezTo>
                      <a:lnTo>
                        <a:pt x="1" y="1270"/>
                      </a:lnTo>
                      <a:lnTo>
                        <a:pt x="8242" y="1270"/>
                      </a:lnTo>
                      <a:lnTo>
                        <a:pt x="8242" y="0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0" name="Google Shape;2650;p14"/>
                <p:cNvSpPr/>
                <p:nvPr/>
              </p:nvSpPr>
              <p:spPr>
                <a:xfrm>
                  <a:off x="5229125" y="4544375"/>
                  <a:ext cx="161975" cy="3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9" h="1268" extrusionOk="0">
                      <a:moveTo>
                        <a:pt x="636" y="1"/>
                      </a:moveTo>
                      <a:cubicBezTo>
                        <a:pt x="282" y="1"/>
                        <a:pt x="0" y="286"/>
                        <a:pt x="0" y="634"/>
                      </a:cubicBezTo>
                      <a:lnTo>
                        <a:pt x="0" y="1268"/>
                      </a:lnTo>
                      <a:lnTo>
                        <a:pt x="6478" y="1268"/>
                      </a:lnTo>
                      <a:lnTo>
                        <a:pt x="6478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1" name="Google Shape;2651;p14"/>
                <p:cNvSpPr/>
                <p:nvPr/>
              </p:nvSpPr>
              <p:spPr>
                <a:xfrm>
                  <a:off x="5274250" y="4495700"/>
                  <a:ext cx="114400" cy="3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6" h="1271" extrusionOk="0">
                      <a:moveTo>
                        <a:pt x="634" y="1"/>
                      </a:moveTo>
                      <a:cubicBezTo>
                        <a:pt x="282" y="1"/>
                        <a:pt x="0" y="285"/>
                        <a:pt x="0" y="634"/>
                      </a:cubicBezTo>
                      <a:lnTo>
                        <a:pt x="0" y="1270"/>
                      </a:lnTo>
                      <a:lnTo>
                        <a:pt x="4576" y="1270"/>
                      </a:lnTo>
                      <a:lnTo>
                        <a:pt x="4576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2" name="Google Shape;2652;p14"/>
                <p:cNvSpPr/>
                <p:nvPr/>
              </p:nvSpPr>
              <p:spPr>
                <a:xfrm>
                  <a:off x="5319725" y="4446125"/>
                  <a:ext cx="67050" cy="3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2" h="1214" extrusionOk="0">
                      <a:moveTo>
                        <a:pt x="636" y="0"/>
                      </a:moveTo>
                      <a:cubicBezTo>
                        <a:pt x="282" y="0"/>
                        <a:pt x="0" y="285"/>
                        <a:pt x="0" y="633"/>
                      </a:cubicBezTo>
                      <a:lnTo>
                        <a:pt x="0" y="1214"/>
                      </a:lnTo>
                      <a:lnTo>
                        <a:pt x="2681" y="1214"/>
                      </a:lnTo>
                      <a:lnTo>
                        <a:pt x="2681" y="0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3" name="Google Shape;2653;p14"/>
                <p:cNvSpPr/>
                <p:nvPr/>
              </p:nvSpPr>
              <p:spPr>
                <a:xfrm>
                  <a:off x="5363300" y="4399725"/>
                  <a:ext cx="24800" cy="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" h="1084" extrusionOk="0">
                      <a:moveTo>
                        <a:pt x="637" y="1"/>
                      </a:moveTo>
                      <a:cubicBezTo>
                        <a:pt x="283" y="1"/>
                        <a:pt x="1" y="286"/>
                        <a:pt x="1" y="634"/>
                      </a:cubicBezTo>
                      <a:lnTo>
                        <a:pt x="1" y="1083"/>
                      </a:lnTo>
                      <a:lnTo>
                        <a:pt x="991" y="1083"/>
                      </a:lnTo>
                      <a:lnTo>
                        <a:pt x="99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4" name="Google Shape;2654;p14"/>
                <p:cNvSpPr/>
                <p:nvPr/>
              </p:nvSpPr>
              <p:spPr>
                <a:xfrm>
                  <a:off x="5124500" y="3895400"/>
                  <a:ext cx="159875" cy="7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5" h="30756" extrusionOk="0">
                      <a:moveTo>
                        <a:pt x="5791" y="0"/>
                      </a:moveTo>
                      <a:cubicBezTo>
                        <a:pt x="2897" y="0"/>
                        <a:pt x="1" y="3315"/>
                        <a:pt x="1" y="9955"/>
                      </a:cubicBezTo>
                      <a:lnTo>
                        <a:pt x="1" y="30756"/>
                      </a:lnTo>
                      <a:lnTo>
                        <a:pt x="1214" y="30756"/>
                      </a:lnTo>
                      <a:lnTo>
                        <a:pt x="1214" y="9955"/>
                      </a:lnTo>
                      <a:cubicBezTo>
                        <a:pt x="1211" y="3781"/>
                        <a:pt x="3717" y="481"/>
                        <a:pt x="6395" y="48"/>
                      </a:cubicBezTo>
                      <a:cubicBezTo>
                        <a:pt x="6194" y="16"/>
                        <a:pt x="5993" y="0"/>
                        <a:pt x="5791" y="0"/>
                      </a:cubicBezTo>
                      <a:close/>
                    </a:path>
                  </a:pathLst>
                </a:custGeom>
                <a:solidFill>
                  <a:srgbClr val="33182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5" name="Google Shape;2655;p14"/>
                <p:cNvSpPr/>
                <p:nvPr/>
              </p:nvSpPr>
              <p:spPr>
                <a:xfrm>
                  <a:off x="5118925" y="3882475"/>
                  <a:ext cx="300475" cy="79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19" h="31792" extrusionOk="0">
                      <a:moveTo>
                        <a:pt x="6008" y="683"/>
                      </a:moveTo>
                      <a:cubicBezTo>
                        <a:pt x="8726" y="683"/>
                        <a:pt x="11444" y="4039"/>
                        <a:pt x="11444" y="10751"/>
                      </a:cubicBezTo>
                      <a:lnTo>
                        <a:pt x="11444" y="31786"/>
                      </a:lnTo>
                      <a:lnTo>
                        <a:pt x="572" y="31786"/>
                      </a:lnTo>
                      <a:lnTo>
                        <a:pt x="572" y="10751"/>
                      </a:lnTo>
                      <a:cubicBezTo>
                        <a:pt x="572" y="4039"/>
                        <a:pt x="3290" y="683"/>
                        <a:pt x="6008" y="683"/>
                      </a:cubicBezTo>
                      <a:close/>
                      <a:moveTo>
                        <a:pt x="6010" y="1"/>
                      </a:moveTo>
                      <a:cubicBezTo>
                        <a:pt x="3005" y="1"/>
                        <a:pt x="0" y="3431"/>
                        <a:pt x="0" y="10291"/>
                      </a:cubicBezTo>
                      <a:lnTo>
                        <a:pt x="0" y="31792"/>
                      </a:lnTo>
                      <a:lnTo>
                        <a:pt x="12019" y="31792"/>
                      </a:lnTo>
                      <a:lnTo>
                        <a:pt x="12019" y="10291"/>
                      </a:lnTo>
                      <a:cubicBezTo>
                        <a:pt x="12019" y="3431"/>
                        <a:pt x="9014" y="1"/>
                        <a:pt x="60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6" name="Google Shape;2656;p14"/>
                <p:cNvSpPr/>
                <p:nvPr/>
              </p:nvSpPr>
              <p:spPr>
                <a:xfrm>
                  <a:off x="5190625" y="4002825"/>
                  <a:ext cx="52400" cy="2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6" h="10105" extrusionOk="0">
                      <a:moveTo>
                        <a:pt x="1286" y="0"/>
                      </a:moveTo>
                      <a:lnTo>
                        <a:pt x="0" y="1437"/>
                      </a:lnTo>
                      <a:lnTo>
                        <a:pt x="0" y="10105"/>
                      </a:lnTo>
                      <a:lnTo>
                        <a:pt x="2095" y="10105"/>
                      </a:lnTo>
                      <a:lnTo>
                        <a:pt x="2095" y="1437"/>
                      </a:lnTo>
                      <a:lnTo>
                        <a:pt x="1286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7" name="Google Shape;2657;p14"/>
                <p:cNvSpPr/>
                <p:nvPr/>
              </p:nvSpPr>
              <p:spPr>
                <a:xfrm>
                  <a:off x="5192075" y="4038750"/>
                  <a:ext cx="50950" cy="2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" h="8668" extrusionOk="0">
                      <a:moveTo>
                        <a:pt x="2037" y="0"/>
                      </a:moveTo>
                      <a:lnTo>
                        <a:pt x="380" y="935"/>
                      </a:lnTo>
                      <a:lnTo>
                        <a:pt x="1" y="7108"/>
                      </a:lnTo>
                      <a:lnTo>
                        <a:pt x="2037" y="8668"/>
                      </a:lnTo>
                      <a:lnTo>
                        <a:pt x="2037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8" name="Google Shape;2658;p14"/>
                <p:cNvSpPr/>
                <p:nvPr/>
              </p:nvSpPr>
              <p:spPr>
                <a:xfrm>
                  <a:off x="5192500" y="4041400"/>
                  <a:ext cx="13275" cy="1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" h="6983" extrusionOk="0">
                      <a:moveTo>
                        <a:pt x="1" y="0"/>
                      </a:moveTo>
                      <a:lnTo>
                        <a:pt x="1" y="6983"/>
                      </a:lnTo>
                      <a:lnTo>
                        <a:pt x="531" y="6983"/>
                      </a:lnTo>
                      <a:lnTo>
                        <a:pt x="531" y="73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659" name="Google Shape;2659;p1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0" name="Google Shape;2660;p1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661" name="Google Shape;2661;p1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2" name="Google Shape;2662;p1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3" name="Google Shape;2663;p1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4" name="Google Shape;2664;p1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5" name="Google Shape;2665;p1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666" name="Google Shape;2666;p1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667" name="Google Shape;2667;p1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8" name="Google Shape;2668;p1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9" name="Google Shape;2669;p1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0" name="Google Shape;2670;p1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1" name="Google Shape;2671;p1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2" name="Google Shape;2672;p1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3" name="Google Shape;2673;p1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4" name="Google Shape;2674;p1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5" name="Google Shape;2675;p1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6" name="Google Shape;2676;p1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7" name="Google Shape;2677;p1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8" name="Google Shape;2678;p1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9" name="Google Shape;2679;p1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0" name="Google Shape;2680;p1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1" name="Google Shape;2681;p1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2" name="Google Shape;2682;p1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3" name="Google Shape;2683;p1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4" name="Google Shape;2684;p1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5" name="Google Shape;2685;p1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6" name="Google Shape;2686;p1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7" name="Google Shape;2687;p1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8" name="Google Shape;2688;p1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9" name="Google Shape;2689;p1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0" name="Google Shape;2690;p1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1" name="Google Shape;2691;p1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2" name="Google Shape;2692;p1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3" name="Google Shape;2693;p1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4" name="Google Shape;2694;p1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5" name="Google Shape;2695;p1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6" name="Google Shape;2696;p1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7" name="Google Shape;2697;p1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8" name="Google Shape;2698;p1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9" name="Google Shape;2699;p1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0" name="Google Shape;2700;p1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701" name="Google Shape;2701;p1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702" name="Google Shape;2702;p1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703" name="Google Shape;2703;p1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4" name="Google Shape;2704;p1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5" name="Google Shape;2705;p1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6" name="Google Shape;2706;p1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7" name="Google Shape;2707;p1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8" name="Google Shape;2708;p1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9" name="Google Shape;2709;p1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0" name="Google Shape;2710;p1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1" name="Google Shape;2711;p1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2" name="Google Shape;2712;p1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3" name="Google Shape;2713;p1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4" name="Google Shape;2714;p1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5" name="Google Shape;2715;p1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6" name="Google Shape;2716;p1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7" name="Google Shape;2717;p1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8" name="Google Shape;2718;p1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9" name="Google Shape;2719;p1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0" name="Google Shape;2720;p1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1" name="Google Shape;2721;p1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2" name="Google Shape;2722;p1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3" name="Google Shape;2723;p1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4" name="Google Shape;2724;p1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5" name="Google Shape;2725;p1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6" name="Google Shape;2726;p1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7" name="Google Shape;2727;p1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8" name="Google Shape;2728;p1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9" name="Google Shape;2729;p1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0" name="Google Shape;2730;p1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1" name="Google Shape;2731;p1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2" name="Google Shape;2732;p1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3" name="Google Shape;2733;p1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4" name="Google Shape;2734;p1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5" name="Google Shape;2735;p1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6" name="Google Shape;2736;p1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7" name="Google Shape;2737;p1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8" name="Google Shape;2738;p1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9" name="Google Shape;2739;p1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0" name="Google Shape;2740;p1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1" name="Google Shape;2741;p1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2" name="Google Shape;2742;p1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3" name="Google Shape;2743;p1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4" name="Google Shape;2744;p1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5" name="Google Shape;2745;p1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6" name="Google Shape;2746;p1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7" name="Google Shape;2747;p1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8" name="Google Shape;2748;p1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9" name="Google Shape;2749;p1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0" name="Google Shape;2750;p1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1" name="Google Shape;2751;p1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2" name="Google Shape;2752;p1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3" name="Google Shape;2753;p1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4" name="Google Shape;2754;p1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5" name="Google Shape;2755;p1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6" name="Google Shape;2756;p1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7" name="Google Shape;2757;p1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8" name="Google Shape;2758;p1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9" name="Google Shape;2759;p1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0" name="Google Shape;2760;p1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1" name="Google Shape;2761;p1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762" name="Google Shape;2762;p1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763" name="Google Shape;2763;p14"/>
          <p:cNvSpPr txBox="1">
            <a:spLocks noGrp="1"/>
          </p:cNvSpPr>
          <p:nvPr>
            <p:ph type="title"/>
          </p:nvPr>
        </p:nvSpPr>
        <p:spPr>
          <a:xfrm rot="-712">
            <a:off x="1548700" y="4120809"/>
            <a:ext cx="3862800" cy="8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64" name="Google Shape;2764;p14"/>
          <p:cNvSpPr txBox="1">
            <a:spLocks noGrp="1"/>
          </p:cNvSpPr>
          <p:nvPr>
            <p:ph type="subTitle" idx="1"/>
          </p:nvPr>
        </p:nvSpPr>
        <p:spPr>
          <a:xfrm>
            <a:off x="1548867" y="1930784"/>
            <a:ext cx="5782800" cy="2128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6" name="Google Shape;2766;p1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767" name="Google Shape;2767;p15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2768" name="Google Shape;2768;p1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9" name="Google Shape;2769;p1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0" name="Google Shape;2770;p1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1" name="Google Shape;2771;p15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2" name="Google Shape;2772;p1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3" name="Google Shape;2773;p1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4" name="Google Shape;2774;p15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5" name="Google Shape;2775;p15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6" name="Google Shape;2776;p1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7" name="Google Shape;2777;p1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8" name="Google Shape;2778;p1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9" name="Google Shape;2779;p1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0" name="Google Shape;2780;p15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1" name="Google Shape;2781;p15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2" name="Google Shape;2782;p15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3" name="Google Shape;2783;p1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4" name="Google Shape;2784;p1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5" name="Google Shape;2785;p1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6" name="Google Shape;2786;p1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7" name="Google Shape;2787;p15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8" name="Google Shape;2788;p15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9" name="Google Shape;2789;p1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0" name="Google Shape;2790;p15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1" name="Google Shape;2791;p1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2" name="Google Shape;2792;p15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3" name="Google Shape;2793;p15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4" name="Google Shape;2794;p1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5" name="Google Shape;2795;p1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6" name="Google Shape;2796;p1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7" name="Google Shape;2797;p1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8" name="Google Shape;2798;p1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9" name="Google Shape;2799;p15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0" name="Google Shape;2800;p1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1" name="Google Shape;2801;p1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2" name="Google Shape;2802;p1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3" name="Google Shape;2803;p1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4" name="Google Shape;2804;p15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5" name="Google Shape;2805;p1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6" name="Google Shape;2806;p15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7" name="Google Shape;2807;p1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8" name="Google Shape;2808;p15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9" name="Google Shape;2809;p15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0" name="Google Shape;2810;p1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1" name="Google Shape;2811;p1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2" name="Google Shape;2812;p1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3" name="Google Shape;2813;p1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4" name="Google Shape;2814;p1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5" name="Google Shape;2815;p15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6" name="Google Shape;2816;p15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7" name="Google Shape;2817;p15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8" name="Google Shape;2818;p1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9" name="Google Shape;2819;p15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0" name="Google Shape;2820;p15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1" name="Google Shape;2821;p1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2" name="Google Shape;2822;p15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3" name="Google Shape;2823;p1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4" name="Google Shape;2824;p1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5" name="Google Shape;2825;p1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6" name="Google Shape;2826;p15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7" name="Google Shape;2827;p1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8" name="Google Shape;2828;p1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9" name="Google Shape;2829;p1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0" name="Google Shape;2830;p15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1" name="Google Shape;2831;p15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2" name="Google Shape;2832;p1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3" name="Google Shape;2833;p1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4" name="Google Shape;2834;p1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5" name="Google Shape;2835;p1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6" name="Google Shape;2836;p15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7" name="Google Shape;2837;p1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8" name="Google Shape;2838;p1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9" name="Google Shape;2839;p1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0" name="Google Shape;2840;p1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1" name="Google Shape;2841;p1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2" name="Google Shape;2842;p15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3" name="Google Shape;2843;p15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4" name="Google Shape;2844;p1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5" name="Google Shape;2845;p1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6" name="Google Shape;2846;p1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7" name="Google Shape;2847;p1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8" name="Google Shape;2848;p1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9" name="Google Shape;2849;p15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0" name="Google Shape;2850;p15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1" name="Google Shape;2851;p1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2" name="Google Shape;2852;p1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3" name="Google Shape;2853;p1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4" name="Google Shape;2854;p1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5" name="Google Shape;2855;p1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6" name="Google Shape;2856;p1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7" name="Google Shape;2857;p1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8" name="Google Shape;2858;p1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9" name="Google Shape;2859;p1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0" name="Google Shape;2860;p1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1" name="Google Shape;2861;p1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2" name="Google Shape;2862;p15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3" name="Google Shape;2863;p1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864" name="Google Shape;2864;p15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2865" name="Google Shape;2865;p15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6" name="Google Shape;2866;p15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7" name="Google Shape;2867;p15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8" name="Google Shape;2868;p15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9" name="Google Shape;2869;p15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0" name="Google Shape;2870;p15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1" name="Google Shape;2871;p15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872" name="Google Shape;2872;p15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2873" name="Google Shape;2873;p15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4" name="Google Shape;2874;p15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5" name="Google Shape;2875;p15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6" name="Google Shape;2876;p15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7" name="Google Shape;2877;p15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8" name="Google Shape;2878;p15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9" name="Google Shape;2879;p15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0" name="Google Shape;2880;p15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881" name="Google Shape;2881;p15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2" name="Google Shape;2882;p15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3" name="Google Shape;2883;p15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4" name="Google Shape;2884;p15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5" name="Google Shape;2885;p15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6" name="Google Shape;2886;p15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7" name="Google Shape;2887;p15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8" name="Google Shape;2888;p15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9" name="Google Shape;2889;p15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0" name="Google Shape;2890;p15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1" name="Google Shape;2891;p15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2" name="Google Shape;2892;p15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3" name="Google Shape;2893;p15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4" name="Google Shape;2894;p15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5" name="Google Shape;2895;p15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6" name="Google Shape;2896;p15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7" name="Google Shape;2897;p1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8" name="Google Shape;2898;p1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9" name="Google Shape;2899;p1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0" name="Google Shape;2900;p15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1" name="Google Shape;2901;p15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2" name="Google Shape;2902;p15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3" name="Google Shape;2903;p15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4" name="Google Shape;2904;p15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5" name="Google Shape;2905;p15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6" name="Google Shape;2906;p15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7" name="Google Shape;2907;p15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8" name="Google Shape;2908;p15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9" name="Google Shape;2909;p15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0" name="Google Shape;2910;p15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1" name="Google Shape;2911;p15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2" name="Google Shape;2912;p15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3" name="Google Shape;2913;p15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4" name="Google Shape;2914;p15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5" name="Google Shape;2915;p15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6" name="Google Shape;2916;p15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7" name="Google Shape;2917;p15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8" name="Google Shape;2918;p15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9" name="Google Shape;2919;p15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0" name="Google Shape;2920;p15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1" name="Google Shape;2921;p15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2" name="Google Shape;2922;p15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923" name="Google Shape;2923;p15"/>
              <p:cNvGrpSpPr/>
              <p:nvPr/>
            </p:nvGrpSpPr>
            <p:grpSpPr>
              <a:xfrm>
                <a:off x="5926253" y="1660903"/>
                <a:ext cx="1413945" cy="2796560"/>
                <a:chOff x="6643175" y="3157775"/>
                <a:chExt cx="543825" cy="1075600"/>
              </a:xfrm>
            </p:grpSpPr>
            <p:sp>
              <p:nvSpPr>
                <p:cNvPr id="2924" name="Google Shape;2924;p15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5" name="Google Shape;2925;p15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6" name="Google Shape;2926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7" name="Google Shape;2927;p15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8" name="Google Shape;2928;p15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9" name="Google Shape;2929;p15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0" name="Google Shape;2930;p15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1" name="Google Shape;2931;p15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2" name="Google Shape;2932;p15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3" name="Google Shape;2933;p15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4" name="Google Shape;2934;p15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5" name="Google Shape;2935;p15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6" name="Google Shape;2936;p15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7" name="Google Shape;2937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8" name="Google Shape;2938;p15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9" name="Google Shape;2939;p15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0" name="Google Shape;2940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941" name="Google Shape;2941;p1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2" name="Google Shape;2942;p1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3" name="Google Shape;2943;p1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4" name="Google Shape;2944;p1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5" name="Google Shape;2945;p1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946" name="Google Shape;2946;p1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947" name="Google Shape;2947;p1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8" name="Google Shape;2948;p1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9" name="Google Shape;2949;p1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0" name="Google Shape;2950;p1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1" name="Google Shape;2951;p1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2" name="Google Shape;2952;p1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3" name="Google Shape;2953;p1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4" name="Google Shape;2954;p1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5" name="Google Shape;2955;p1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6" name="Google Shape;2956;p1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7" name="Google Shape;2957;p1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8" name="Google Shape;2958;p1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9" name="Google Shape;2959;p1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0" name="Google Shape;2960;p1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1" name="Google Shape;2961;p1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2" name="Google Shape;2962;p1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3" name="Google Shape;2963;p1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4" name="Google Shape;2964;p1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5" name="Google Shape;2965;p1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6" name="Google Shape;2966;p1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7" name="Google Shape;2967;p1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8" name="Google Shape;2968;p1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9" name="Google Shape;2969;p1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0" name="Google Shape;2970;p1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1" name="Google Shape;2971;p1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2" name="Google Shape;2972;p1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3" name="Google Shape;2973;p1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4" name="Google Shape;2974;p1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5" name="Google Shape;2975;p1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6" name="Google Shape;2976;p1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7" name="Google Shape;2977;p1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8" name="Google Shape;2978;p1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9" name="Google Shape;2979;p1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0" name="Google Shape;2980;p1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981" name="Google Shape;2981;p1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982" name="Google Shape;2982;p1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983" name="Google Shape;2983;p1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4" name="Google Shape;2984;p1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5" name="Google Shape;2985;p1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6" name="Google Shape;2986;p1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7" name="Google Shape;2987;p1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8" name="Google Shape;2988;p1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9" name="Google Shape;2989;p1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0" name="Google Shape;2990;p1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1" name="Google Shape;2991;p1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2" name="Google Shape;2992;p1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3" name="Google Shape;2993;p1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4" name="Google Shape;2994;p1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5" name="Google Shape;2995;p1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6" name="Google Shape;2996;p1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7" name="Google Shape;2997;p1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8" name="Google Shape;2998;p1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9" name="Google Shape;2999;p1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0" name="Google Shape;3000;p1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1" name="Google Shape;3001;p1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2" name="Google Shape;3002;p1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3" name="Google Shape;3003;p1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4" name="Google Shape;3004;p1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5" name="Google Shape;3005;p1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6" name="Google Shape;3006;p1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7" name="Google Shape;3007;p1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8" name="Google Shape;3008;p1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9" name="Google Shape;3009;p1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0" name="Google Shape;3010;p1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1" name="Google Shape;3011;p1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2" name="Google Shape;3012;p1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3" name="Google Shape;3013;p1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4" name="Google Shape;3014;p1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5" name="Google Shape;3015;p1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6" name="Google Shape;3016;p1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7" name="Google Shape;3017;p1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8" name="Google Shape;3018;p1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9" name="Google Shape;3019;p1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0" name="Google Shape;3020;p1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1" name="Google Shape;3021;p1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2" name="Google Shape;3022;p1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3" name="Google Shape;3023;p1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4" name="Google Shape;3024;p1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5" name="Google Shape;3025;p1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6" name="Google Shape;3026;p1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7" name="Google Shape;3027;p1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8" name="Google Shape;3028;p1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9" name="Google Shape;3029;p1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0" name="Google Shape;3030;p1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1" name="Google Shape;3031;p1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2" name="Google Shape;3032;p1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3" name="Google Shape;3033;p1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4" name="Google Shape;3034;p1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5" name="Google Shape;3035;p1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6" name="Google Shape;3036;p1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7" name="Google Shape;3037;p1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8" name="Google Shape;3038;p1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9" name="Google Shape;3039;p1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0" name="Google Shape;3040;p1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1" name="Google Shape;3041;p1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042" name="Google Shape;3042;p1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043" name="Google Shape;3043;p15"/>
          <p:cNvSpPr txBox="1">
            <a:spLocks noGrp="1"/>
          </p:cNvSpPr>
          <p:nvPr>
            <p:ph type="title"/>
          </p:nvPr>
        </p:nvSpPr>
        <p:spPr>
          <a:xfrm>
            <a:off x="960000" y="3275100"/>
            <a:ext cx="6874800" cy="1328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044" name="Google Shape;3044;p15"/>
          <p:cNvSpPr txBox="1">
            <a:spLocks noGrp="1"/>
          </p:cNvSpPr>
          <p:nvPr>
            <p:ph type="title" idx="2" hasCustomPrompt="1"/>
          </p:nvPr>
        </p:nvSpPr>
        <p:spPr>
          <a:xfrm>
            <a:off x="3363868" y="1463564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045" name="Google Shape;3045;p15"/>
          <p:cNvSpPr txBox="1">
            <a:spLocks noGrp="1"/>
          </p:cNvSpPr>
          <p:nvPr>
            <p:ph type="subTitle" idx="1"/>
          </p:nvPr>
        </p:nvSpPr>
        <p:spPr>
          <a:xfrm rot="549">
            <a:off x="1893933" y="4868851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3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7" name="Google Shape;3047;p1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048" name="Google Shape;3048;p16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3049" name="Google Shape;3049;p1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0" name="Google Shape;3050;p1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1" name="Google Shape;3051;p1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2" name="Google Shape;3052;p16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3" name="Google Shape;3053;p1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4" name="Google Shape;3054;p1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5" name="Google Shape;3055;p16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6" name="Google Shape;3056;p16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7" name="Google Shape;3057;p1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8" name="Google Shape;3058;p1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9" name="Google Shape;3059;p1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0" name="Google Shape;3060;p1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1" name="Google Shape;3061;p16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2" name="Google Shape;3062;p16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3" name="Google Shape;3063;p16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4" name="Google Shape;3064;p1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5" name="Google Shape;3065;p1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6" name="Google Shape;3066;p1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7" name="Google Shape;3067;p1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8" name="Google Shape;3068;p16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9" name="Google Shape;3069;p16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0" name="Google Shape;3070;p1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1" name="Google Shape;3071;p16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2" name="Google Shape;3072;p1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3" name="Google Shape;3073;p16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4" name="Google Shape;3074;p16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5" name="Google Shape;3075;p1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6" name="Google Shape;3076;p1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7" name="Google Shape;3077;p1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8" name="Google Shape;3078;p1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9" name="Google Shape;3079;p1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0" name="Google Shape;3080;p16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1" name="Google Shape;3081;p1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2" name="Google Shape;3082;p1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3" name="Google Shape;3083;p1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4" name="Google Shape;3084;p1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5" name="Google Shape;3085;p16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6" name="Google Shape;3086;p1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7" name="Google Shape;3087;p16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8" name="Google Shape;3088;p1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9" name="Google Shape;3089;p16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0" name="Google Shape;3090;p16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1" name="Google Shape;3091;p1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2" name="Google Shape;3092;p1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3" name="Google Shape;3093;p1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4" name="Google Shape;3094;p1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5" name="Google Shape;3095;p1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6" name="Google Shape;3096;p16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7" name="Google Shape;3097;p16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8" name="Google Shape;3098;p16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9" name="Google Shape;3099;p1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0" name="Google Shape;3100;p16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1" name="Google Shape;3101;p16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2" name="Google Shape;3102;p1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3" name="Google Shape;3103;p16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4" name="Google Shape;3104;p1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5" name="Google Shape;3105;p1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6" name="Google Shape;3106;p1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7" name="Google Shape;3107;p16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8" name="Google Shape;3108;p1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9" name="Google Shape;3109;p1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0" name="Google Shape;3110;p1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1" name="Google Shape;3111;p16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2" name="Google Shape;3112;p16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3" name="Google Shape;3113;p1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4" name="Google Shape;3114;p1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5" name="Google Shape;3115;p1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6" name="Google Shape;3116;p1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7" name="Google Shape;3117;p16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8" name="Google Shape;3118;p1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9" name="Google Shape;3119;p1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0" name="Google Shape;3120;p1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1" name="Google Shape;3121;p1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2" name="Google Shape;3122;p1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3" name="Google Shape;3123;p16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4" name="Google Shape;3124;p16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5" name="Google Shape;3125;p1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6" name="Google Shape;3126;p1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7" name="Google Shape;3127;p1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8" name="Google Shape;3128;p1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9" name="Google Shape;3129;p1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0" name="Google Shape;3130;p16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1" name="Google Shape;3131;p16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2" name="Google Shape;3132;p1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3" name="Google Shape;3133;p1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4" name="Google Shape;3134;p1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5" name="Google Shape;3135;p1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6" name="Google Shape;3136;p1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7" name="Google Shape;3137;p1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8" name="Google Shape;3138;p1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9" name="Google Shape;3139;p1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0" name="Google Shape;3140;p1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1" name="Google Shape;3141;p1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2" name="Google Shape;3142;p1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3" name="Google Shape;3143;p16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4" name="Google Shape;3144;p1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145" name="Google Shape;3145;p16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146" name="Google Shape;3146;p16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7" name="Google Shape;3147;p16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8" name="Google Shape;3148;p16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9" name="Google Shape;3149;p16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0" name="Google Shape;3150;p16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1" name="Google Shape;3151;p16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2" name="Google Shape;3152;p16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153" name="Google Shape;3153;p16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154" name="Google Shape;3154;p16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5" name="Google Shape;3155;p16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6" name="Google Shape;3156;p16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7" name="Google Shape;3157;p16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8" name="Google Shape;3158;p16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9" name="Google Shape;3159;p16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60" name="Google Shape;3160;p16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61" name="Google Shape;3161;p16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162" name="Google Shape;3162;p16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3" name="Google Shape;3163;p16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4" name="Google Shape;3164;p16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5" name="Google Shape;3165;p16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6" name="Google Shape;3166;p16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7" name="Google Shape;3167;p16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8" name="Google Shape;3168;p16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9" name="Google Shape;3169;p16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0" name="Google Shape;3170;p16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1" name="Google Shape;3171;p16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2" name="Google Shape;3172;p16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3" name="Google Shape;3173;p16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4" name="Google Shape;3174;p16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5" name="Google Shape;3175;p16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6" name="Google Shape;3176;p16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7" name="Google Shape;3177;p16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8" name="Google Shape;3178;p1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9" name="Google Shape;3179;p1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0" name="Google Shape;3180;p1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1" name="Google Shape;3181;p16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2" name="Google Shape;3182;p16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3" name="Google Shape;3183;p16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4" name="Google Shape;3184;p16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5" name="Google Shape;3185;p16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6" name="Google Shape;3186;p16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7" name="Google Shape;3187;p16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8" name="Google Shape;3188;p16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9" name="Google Shape;3189;p16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0" name="Google Shape;3190;p16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1" name="Google Shape;3191;p16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2" name="Google Shape;3192;p16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3" name="Google Shape;3193;p16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4" name="Google Shape;3194;p16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5" name="Google Shape;3195;p16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6" name="Google Shape;3196;p16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7" name="Google Shape;3197;p16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8" name="Google Shape;3198;p16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9" name="Google Shape;3199;p16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0" name="Google Shape;3200;p16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1" name="Google Shape;3201;p16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2" name="Google Shape;3202;p16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3" name="Google Shape;3203;p16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204" name="Google Shape;3204;p16"/>
              <p:cNvGrpSpPr/>
              <p:nvPr/>
            </p:nvGrpSpPr>
            <p:grpSpPr>
              <a:xfrm>
                <a:off x="7359168" y="730861"/>
                <a:ext cx="735945" cy="811175"/>
                <a:chOff x="1764350" y="3917600"/>
                <a:chExt cx="214975" cy="236950"/>
              </a:xfrm>
            </p:grpSpPr>
            <p:sp>
              <p:nvSpPr>
                <p:cNvPr id="3205" name="Google Shape;3205;p16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6" name="Google Shape;3206;p16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7" name="Google Shape;3207;p16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8" name="Google Shape;3208;p16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9" name="Google Shape;3209;p16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0" name="Google Shape;3210;p16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1" name="Google Shape;3211;p16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2" name="Google Shape;3212;p16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3" name="Google Shape;3213;p16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4" name="Google Shape;3214;p16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5" name="Google Shape;3215;p16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6" name="Google Shape;3216;p16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7" name="Google Shape;3217;p16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218" name="Google Shape;3218;p16"/>
              <p:cNvGrpSpPr/>
              <p:nvPr/>
            </p:nvGrpSpPr>
            <p:grpSpPr>
              <a:xfrm>
                <a:off x="884528" y="410566"/>
                <a:ext cx="3056563" cy="4017630"/>
                <a:chOff x="1895800" y="3569700"/>
                <a:chExt cx="843725" cy="1109015"/>
              </a:xfrm>
            </p:grpSpPr>
            <p:sp>
              <p:nvSpPr>
                <p:cNvPr id="3219" name="Google Shape;3219;p16"/>
                <p:cNvSpPr/>
                <p:nvPr/>
              </p:nvSpPr>
              <p:spPr>
                <a:xfrm>
                  <a:off x="2251300" y="36199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5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6" y="232"/>
                        <a:pt x="3568" y="0"/>
                        <a:pt x="327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0" name="Google Shape;3220;p16"/>
                <p:cNvSpPr/>
                <p:nvPr/>
              </p:nvSpPr>
              <p:spPr>
                <a:xfrm>
                  <a:off x="2172075" y="3778950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4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4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3"/>
                        <a:pt x="3805" y="943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1" name="Google Shape;3221;p16"/>
                <p:cNvSpPr/>
                <p:nvPr/>
              </p:nvSpPr>
              <p:spPr>
                <a:xfrm>
                  <a:off x="2138250" y="4168175"/>
                  <a:ext cx="95150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947"/>
                      </a:lnTo>
                      <a:cubicBezTo>
                        <a:pt x="0" y="1234"/>
                        <a:pt x="232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4"/>
                        <a:pt x="3805" y="947"/>
                      </a:cubicBezTo>
                      <a:lnTo>
                        <a:pt x="3805" y="523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2" name="Google Shape;3222;p16"/>
                <p:cNvSpPr/>
                <p:nvPr/>
              </p:nvSpPr>
              <p:spPr>
                <a:xfrm>
                  <a:off x="2077625" y="4484825"/>
                  <a:ext cx="11575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1689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2"/>
                      </a:cubicBezTo>
                      <a:lnTo>
                        <a:pt x="1" y="1164"/>
                      </a:lnTo>
                      <a:cubicBezTo>
                        <a:pt x="1" y="1451"/>
                        <a:pt x="238" y="1688"/>
                        <a:pt x="525" y="1688"/>
                      </a:cubicBezTo>
                      <a:lnTo>
                        <a:pt x="4105" y="1688"/>
                      </a:lnTo>
                      <a:cubicBezTo>
                        <a:pt x="4395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5"/>
                        <a:pt x="4395" y="1"/>
                        <a:pt x="410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3" name="Google Shape;3223;p16"/>
                <p:cNvSpPr/>
                <p:nvPr/>
              </p:nvSpPr>
              <p:spPr>
                <a:xfrm>
                  <a:off x="2116275" y="4165325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2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8"/>
                        <a:pt x="522" y="1688"/>
                      </a:cubicBezTo>
                      <a:lnTo>
                        <a:pt x="4104" y="1688"/>
                      </a:lnTo>
                      <a:cubicBezTo>
                        <a:pt x="4394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4" name="Google Shape;3224;p16"/>
                <p:cNvSpPr/>
                <p:nvPr/>
              </p:nvSpPr>
              <p:spPr>
                <a:xfrm>
                  <a:off x="2287150" y="4606450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3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9"/>
                        <a:pt x="522" y="1689"/>
                      </a:cubicBezTo>
                      <a:lnTo>
                        <a:pt x="4104" y="1689"/>
                      </a:lnTo>
                      <a:cubicBezTo>
                        <a:pt x="4394" y="1689"/>
                        <a:pt x="4629" y="1454"/>
                        <a:pt x="4629" y="1164"/>
                      </a:cubicBezTo>
                      <a:lnTo>
                        <a:pt x="4629" y="523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5" name="Google Shape;3225;p16"/>
                <p:cNvSpPr/>
                <p:nvPr/>
              </p:nvSpPr>
              <p:spPr>
                <a:xfrm>
                  <a:off x="2409050" y="4326075"/>
                  <a:ext cx="95175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7" h="1176" extrusionOk="0">
                      <a:moveTo>
                        <a:pt x="525" y="1"/>
                      </a:moveTo>
                      <a:cubicBezTo>
                        <a:pt x="235" y="1"/>
                        <a:pt x="1" y="233"/>
                        <a:pt x="1" y="523"/>
                      </a:cubicBezTo>
                      <a:lnTo>
                        <a:pt x="1" y="651"/>
                      </a:lnTo>
                      <a:cubicBezTo>
                        <a:pt x="1" y="941"/>
                        <a:pt x="235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5" y="1175"/>
                        <a:pt x="3806" y="941"/>
                        <a:pt x="3806" y="651"/>
                      </a:cubicBezTo>
                      <a:lnTo>
                        <a:pt x="3806" y="523"/>
                      </a:lnTo>
                      <a:cubicBezTo>
                        <a:pt x="3806" y="233"/>
                        <a:pt x="3575" y="1"/>
                        <a:pt x="328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6" name="Google Shape;3226;p16"/>
                <p:cNvSpPr/>
                <p:nvPr/>
              </p:nvSpPr>
              <p:spPr>
                <a:xfrm>
                  <a:off x="2307800" y="42103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654"/>
                      </a:lnTo>
                      <a:cubicBezTo>
                        <a:pt x="0" y="941"/>
                        <a:pt x="234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4"/>
                      </a:cubicBezTo>
                      <a:lnTo>
                        <a:pt x="3805" y="522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7" name="Google Shape;3227;p16"/>
                <p:cNvSpPr/>
                <p:nvPr/>
              </p:nvSpPr>
              <p:spPr>
                <a:xfrm>
                  <a:off x="1941275" y="4595725"/>
                  <a:ext cx="95150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5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2"/>
                      </a:cubicBezTo>
                      <a:lnTo>
                        <a:pt x="1" y="653"/>
                      </a:lnTo>
                      <a:cubicBezTo>
                        <a:pt x="1" y="940"/>
                        <a:pt x="235" y="1175"/>
                        <a:pt x="525" y="1175"/>
                      </a:cubicBezTo>
                      <a:lnTo>
                        <a:pt x="3282" y="1175"/>
                      </a:lnTo>
                      <a:cubicBezTo>
                        <a:pt x="3572" y="1175"/>
                        <a:pt x="3806" y="940"/>
                        <a:pt x="3806" y="653"/>
                      </a:cubicBezTo>
                      <a:lnTo>
                        <a:pt x="3806" y="522"/>
                      </a:lnTo>
                      <a:cubicBezTo>
                        <a:pt x="3806" y="235"/>
                        <a:pt x="3572" y="0"/>
                        <a:pt x="328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8" name="Google Shape;3228;p16"/>
                <p:cNvSpPr/>
                <p:nvPr/>
              </p:nvSpPr>
              <p:spPr>
                <a:xfrm>
                  <a:off x="2254725" y="4432800"/>
                  <a:ext cx="9522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9" h="1175" extrusionOk="0">
                      <a:moveTo>
                        <a:pt x="525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650"/>
                      </a:lnTo>
                      <a:cubicBezTo>
                        <a:pt x="0" y="940"/>
                        <a:pt x="234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4" y="1175"/>
                        <a:pt x="3808" y="940"/>
                        <a:pt x="3808" y="650"/>
                      </a:cubicBezTo>
                      <a:lnTo>
                        <a:pt x="3808" y="522"/>
                      </a:lnTo>
                      <a:cubicBezTo>
                        <a:pt x="3808" y="232"/>
                        <a:pt x="3574" y="0"/>
                        <a:pt x="328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9" name="Google Shape;3229;p16"/>
                <p:cNvSpPr/>
                <p:nvPr/>
              </p:nvSpPr>
              <p:spPr>
                <a:xfrm>
                  <a:off x="2136925" y="42744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2"/>
                        <a:pt x="0" y="522"/>
                      </a:cubicBezTo>
                      <a:lnTo>
                        <a:pt x="0" y="651"/>
                      </a:lnTo>
                      <a:cubicBezTo>
                        <a:pt x="0" y="938"/>
                        <a:pt x="237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1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0" name="Google Shape;3230;p16"/>
                <p:cNvSpPr/>
                <p:nvPr/>
              </p:nvSpPr>
              <p:spPr>
                <a:xfrm>
                  <a:off x="2030125" y="3569775"/>
                  <a:ext cx="666100" cy="1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44" h="44177" extrusionOk="0">
                      <a:moveTo>
                        <a:pt x="18455" y="1"/>
                      </a:moveTo>
                      <a:lnTo>
                        <a:pt x="7662" y="129"/>
                      </a:lnTo>
                      <a:lnTo>
                        <a:pt x="6376" y="24386"/>
                      </a:lnTo>
                      <a:lnTo>
                        <a:pt x="910" y="24386"/>
                      </a:lnTo>
                      <a:lnTo>
                        <a:pt x="1" y="43845"/>
                      </a:lnTo>
                      <a:lnTo>
                        <a:pt x="26643" y="44177"/>
                      </a:lnTo>
                      <a:lnTo>
                        <a:pt x="24877" y="38193"/>
                      </a:lnTo>
                      <a:lnTo>
                        <a:pt x="23488" y="37774"/>
                      </a:lnTo>
                      <a:lnTo>
                        <a:pt x="22821" y="23560"/>
                      </a:lnTo>
                      <a:lnTo>
                        <a:pt x="19011" y="23312"/>
                      </a:lnTo>
                      <a:lnTo>
                        <a:pt x="1845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1" name="Google Shape;3231;p16"/>
                <p:cNvSpPr/>
                <p:nvPr/>
              </p:nvSpPr>
              <p:spPr>
                <a:xfrm>
                  <a:off x="2126800" y="3569775"/>
                  <a:ext cx="316750" cy="6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0" h="24864" extrusionOk="0">
                      <a:moveTo>
                        <a:pt x="12108" y="1"/>
                      </a:moveTo>
                      <a:lnTo>
                        <a:pt x="1315" y="129"/>
                      </a:lnTo>
                      <a:lnTo>
                        <a:pt x="1" y="24863"/>
                      </a:lnTo>
                      <a:lnTo>
                        <a:pt x="12669" y="24718"/>
                      </a:lnTo>
                      <a:lnTo>
                        <a:pt x="1210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2" name="Google Shape;3232;p16"/>
                <p:cNvSpPr/>
                <p:nvPr/>
              </p:nvSpPr>
              <p:spPr>
                <a:xfrm>
                  <a:off x="2128625" y="3569700"/>
                  <a:ext cx="279125" cy="57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65" h="23039" extrusionOk="0">
                      <a:moveTo>
                        <a:pt x="1186" y="1"/>
                      </a:moveTo>
                      <a:lnTo>
                        <a:pt x="0" y="23039"/>
                      </a:lnTo>
                      <a:lnTo>
                        <a:pt x="11165" y="23039"/>
                      </a:lnTo>
                      <a:lnTo>
                        <a:pt x="1069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3" name="Google Shape;3233;p16"/>
                <p:cNvSpPr/>
                <p:nvPr/>
              </p:nvSpPr>
              <p:spPr>
                <a:xfrm>
                  <a:off x="2153525" y="4011325"/>
                  <a:ext cx="177725" cy="7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9" h="2925" extrusionOk="0">
                      <a:moveTo>
                        <a:pt x="0" y="1"/>
                      </a:moveTo>
                      <a:lnTo>
                        <a:pt x="0" y="2924"/>
                      </a:lnTo>
                      <a:lnTo>
                        <a:pt x="7108" y="2924"/>
                      </a:lnTo>
                      <a:lnTo>
                        <a:pt x="710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4" name="Google Shape;3234;p16"/>
                <p:cNvSpPr/>
                <p:nvPr/>
              </p:nvSpPr>
              <p:spPr>
                <a:xfrm>
                  <a:off x="2215450" y="3665400"/>
                  <a:ext cx="85600" cy="7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142" extrusionOk="0">
                      <a:moveTo>
                        <a:pt x="0" y="0"/>
                      </a:moveTo>
                      <a:lnTo>
                        <a:pt x="0" y="3142"/>
                      </a:lnTo>
                      <a:lnTo>
                        <a:pt x="3423" y="3142"/>
                      </a:lnTo>
                      <a:lnTo>
                        <a:pt x="34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5" name="Google Shape;3235;p16"/>
                <p:cNvSpPr/>
                <p:nvPr/>
              </p:nvSpPr>
              <p:spPr>
                <a:xfrm>
                  <a:off x="2176950" y="3887950"/>
                  <a:ext cx="143350" cy="6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2509" extrusionOk="0">
                      <a:moveTo>
                        <a:pt x="0" y="1"/>
                      </a:moveTo>
                      <a:lnTo>
                        <a:pt x="0" y="2509"/>
                      </a:lnTo>
                      <a:lnTo>
                        <a:pt x="5733" y="2509"/>
                      </a:lnTo>
                      <a:lnTo>
                        <a:pt x="573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6" name="Google Shape;3236;p16"/>
                <p:cNvSpPr/>
                <p:nvPr/>
              </p:nvSpPr>
              <p:spPr>
                <a:xfrm>
                  <a:off x="1968125" y="4179425"/>
                  <a:ext cx="593200" cy="48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8" h="19459" extrusionOk="0">
                      <a:moveTo>
                        <a:pt x="910" y="0"/>
                      </a:moveTo>
                      <a:lnTo>
                        <a:pt x="1" y="19459"/>
                      </a:lnTo>
                      <a:lnTo>
                        <a:pt x="23728" y="19459"/>
                      </a:lnTo>
                      <a:lnTo>
                        <a:pt x="2282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7" name="Google Shape;3237;p16"/>
                <p:cNvSpPr/>
                <p:nvPr/>
              </p:nvSpPr>
              <p:spPr>
                <a:xfrm>
                  <a:off x="1982650" y="4216925"/>
                  <a:ext cx="534825" cy="44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93" h="17959" extrusionOk="0">
                      <a:moveTo>
                        <a:pt x="706" y="1"/>
                      </a:moveTo>
                      <a:lnTo>
                        <a:pt x="0" y="17959"/>
                      </a:lnTo>
                      <a:lnTo>
                        <a:pt x="21392" y="17959"/>
                      </a:lnTo>
                      <a:lnTo>
                        <a:pt x="2046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8" name="Google Shape;3238;p16"/>
                <p:cNvSpPr/>
                <p:nvPr/>
              </p:nvSpPr>
              <p:spPr>
                <a:xfrm>
                  <a:off x="2452225" y="4534900"/>
                  <a:ext cx="182000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0" h="5572" extrusionOk="0">
                      <a:moveTo>
                        <a:pt x="112" y="1"/>
                      </a:moveTo>
                      <a:lnTo>
                        <a:pt x="1" y="5572"/>
                      </a:lnTo>
                      <a:lnTo>
                        <a:pt x="7279" y="5572"/>
                      </a:lnTo>
                      <a:lnTo>
                        <a:pt x="551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9" name="Google Shape;3239;p16"/>
                <p:cNvSpPr/>
                <p:nvPr/>
              </p:nvSpPr>
              <p:spPr>
                <a:xfrm>
                  <a:off x="1895800" y="4534900"/>
                  <a:ext cx="1791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5572" extrusionOk="0">
                      <a:moveTo>
                        <a:pt x="1764" y="1"/>
                      </a:moveTo>
                      <a:lnTo>
                        <a:pt x="1" y="5572"/>
                      </a:lnTo>
                      <a:lnTo>
                        <a:pt x="6998" y="5572"/>
                      </a:lnTo>
                      <a:lnTo>
                        <a:pt x="716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0" name="Google Shape;3240;p16"/>
                <p:cNvSpPr/>
                <p:nvPr/>
              </p:nvSpPr>
              <p:spPr>
                <a:xfrm>
                  <a:off x="2414775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1" y="1"/>
                      </a:moveTo>
                      <a:lnTo>
                        <a:pt x="1" y="2681"/>
                      </a:lnTo>
                      <a:lnTo>
                        <a:pt x="3014" y="2681"/>
                      </a:lnTo>
                      <a:lnTo>
                        <a:pt x="301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1" name="Google Shape;3241;p16"/>
                <p:cNvSpPr/>
                <p:nvPr/>
              </p:nvSpPr>
              <p:spPr>
                <a:xfrm>
                  <a:off x="2081400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0" y="1"/>
                      </a:moveTo>
                      <a:lnTo>
                        <a:pt x="0" y="2681"/>
                      </a:lnTo>
                      <a:lnTo>
                        <a:pt x="3013" y="2681"/>
                      </a:lnTo>
                      <a:lnTo>
                        <a:pt x="301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2" name="Google Shape;3242;p16"/>
                <p:cNvSpPr/>
                <p:nvPr/>
              </p:nvSpPr>
              <p:spPr>
                <a:xfrm>
                  <a:off x="1992200" y="4383350"/>
                  <a:ext cx="44575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" h="2922" extrusionOk="0">
                      <a:moveTo>
                        <a:pt x="0" y="0"/>
                      </a:moveTo>
                      <a:lnTo>
                        <a:pt x="0" y="2921"/>
                      </a:lnTo>
                      <a:lnTo>
                        <a:pt x="1783" y="2921"/>
                      </a:lnTo>
                      <a:lnTo>
                        <a:pt x="178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3" name="Google Shape;3243;p16"/>
                <p:cNvSpPr/>
                <p:nvPr/>
              </p:nvSpPr>
              <p:spPr>
                <a:xfrm>
                  <a:off x="2209650" y="4089175"/>
                  <a:ext cx="9100" cy="7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" h="2894" extrusionOk="0">
                      <a:moveTo>
                        <a:pt x="32" y="0"/>
                      </a:moveTo>
                      <a:lnTo>
                        <a:pt x="1" y="2893"/>
                      </a:lnTo>
                      <a:lnTo>
                        <a:pt x="330" y="2893"/>
                      </a:lnTo>
                      <a:lnTo>
                        <a:pt x="3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4" name="Google Shape;3244;p16"/>
                <p:cNvSpPr/>
                <p:nvPr/>
              </p:nvSpPr>
              <p:spPr>
                <a:xfrm>
                  <a:off x="2355775" y="4089300"/>
                  <a:ext cx="8525" cy="7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" h="2889" extrusionOk="0">
                      <a:moveTo>
                        <a:pt x="14" y="1"/>
                      </a:moveTo>
                      <a:lnTo>
                        <a:pt x="0" y="2888"/>
                      </a:lnTo>
                      <a:lnTo>
                        <a:pt x="330" y="2888"/>
                      </a:lnTo>
                      <a:lnTo>
                        <a:pt x="34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5" name="Google Shape;3245;p16"/>
                <p:cNvSpPr/>
                <p:nvPr/>
              </p:nvSpPr>
              <p:spPr>
                <a:xfrm>
                  <a:off x="2145900" y="4013700"/>
                  <a:ext cx="9175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788" extrusionOk="0">
                      <a:moveTo>
                        <a:pt x="34" y="1"/>
                      </a:moveTo>
                      <a:lnTo>
                        <a:pt x="1" y="2788"/>
                      </a:lnTo>
                      <a:lnTo>
                        <a:pt x="333" y="2788"/>
                      </a:lnTo>
                      <a:lnTo>
                        <a:pt x="36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6" name="Google Shape;3246;p16"/>
                <p:cNvSpPr/>
                <p:nvPr/>
              </p:nvSpPr>
              <p:spPr>
                <a:xfrm>
                  <a:off x="2326350" y="4013700"/>
                  <a:ext cx="9300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2788" extrusionOk="0">
                      <a:moveTo>
                        <a:pt x="39" y="1"/>
                      </a:moveTo>
                      <a:lnTo>
                        <a:pt x="0" y="2788"/>
                      </a:lnTo>
                      <a:lnTo>
                        <a:pt x="332" y="2788"/>
                      </a:lnTo>
                      <a:lnTo>
                        <a:pt x="37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7" name="Google Shape;3247;p16"/>
                <p:cNvSpPr/>
                <p:nvPr/>
              </p:nvSpPr>
              <p:spPr>
                <a:xfrm>
                  <a:off x="2398525" y="4013975"/>
                  <a:ext cx="8400" cy="6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783" extrusionOk="0">
                      <a:moveTo>
                        <a:pt x="9" y="1"/>
                      </a:moveTo>
                      <a:lnTo>
                        <a:pt x="1" y="2782"/>
                      </a:lnTo>
                      <a:lnTo>
                        <a:pt x="333" y="2782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8" name="Google Shape;3248;p16"/>
                <p:cNvSpPr/>
                <p:nvPr/>
              </p:nvSpPr>
              <p:spPr>
                <a:xfrm>
                  <a:off x="2248100" y="3953100"/>
                  <a:ext cx="8725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163" extrusionOk="0">
                      <a:moveTo>
                        <a:pt x="20" y="0"/>
                      </a:moveTo>
                      <a:lnTo>
                        <a:pt x="0" y="2159"/>
                      </a:lnTo>
                      <a:lnTo>
                        <a:pt x="326" y="2162"/>
                      </a:lnTo>
                      <a:lnTo>
                        <a:pt x="349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9" name="Google Shape;3249;p16"/>
                <p:cNvSpPr/>
                <p:nvPr/>
              </p:nvSpPr>
              <p:spPr>
                <a:xfrm>
                  <a:off x="2268725" y="3817650"/>
                  <a:ext cx="8675" cy="6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660" extrusionOk="0">
                      <a:moveTo>
                        <a:pt x="23" y="0"/>
                      </a:moveTo>
                      <a:lnTo>
                        <a:pt x="1" y="2659"/>
                      </a:lnTo>
                      <a:lnTo>
                        <a:pt x="324" y="2659"/>
                      </a:lnTo>
                      <a:lnTo>
                        <a:pt x="347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0" name="Google Shape;3250;p16"/>
                <p:cNvSpPr/>
                <p:nvPr/>
              </p:nvSpPr>
              <p:spPr>
                <a:xfrm>
                  <a:off x="2425375" y="3748450"/>
                  <a:ext cx="8250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523" extrusionOk="0">
                      <a:moveTo>
                        <a:pt x="6" y="1"/>
                      </a:moveTo>
                      <a:lnTo>
                        <a:pt x="1" y="2523"/>
                      </a:lnTo>
                      <a:lnTo>
                        <a:pt x="330" y="2523"/>
                      </a:lnTo>
                      <a:lnTo>
                        <a:pt x="330" y="13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1" name="Google Shape;3251;p16"/>
                <p:cNvSpPr/>
                <p:nvPr/>
              </p:nvSpPr>
              <p:spPr>
                <a:xfrm>
                  <a:off x="2365750" y="3603950"/>
                  <a:ext cx="8250" cy="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093" extrusionOk="0">
                      <a:moveTo>
                        <a:pt x="9" y="1"/>
                      </a:moveTo>
                      <a:lnTo>
                        <a:pt x="0" y="2090"/>
                      </a:lnTo>
                      <a:lnTo>
                        <a:pt x="321" y="2093"/>
                      </a:lnTo>
                      <a:lnTo>
                        <a:pt x="33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2" name="Google Shape;3252;p16"/>
                <p:cNvSpPr/>
                <p:nvPr/>
              </p:nvSpPr>
              <p:spPr>
                <a:xfrm>
                  <a:off x="2173050" y="3603175"/>
                  <a:ext cx="8725" cy="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096" extrusionOk="0">
                      <a:moveTo>
                        <a:pt x="25" y="1"/>
                      </a:moveTo>
                      <a:lnTo>
                        <a:pt x="0" y="2093"/>
                      </a:lnTo>
                      <a:lnTo>
                        <a:pt x="324" y="2096"/>
                      </a:lnTo>
                      <a:lnTo>
                        <a:pt x="34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3" name="Google Shape;3253;p16"/>
                <p:cNvSpPr/>
                <p:nvPr/>
              </p:nvSpPr>
              <p:spPr>
                <a:xfrm>
                  <a:off x="2207425" y="3572275"/>
                  <a:ext cx="8400" cy="2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986" extrusionOk="0">
                      <a:moveTo>
                        <a:pt x="335" y="1"/>
                      </a:moveTo>
                      <a:lnTo>
                        <a:pt x="12" y="4"/>
                      </a:lnTo>
                      <a:lnTo>
                        <a:pt x="1" y="986"/>
                      </a:lnTo>
                      <a:lnTo>
                        <a:pt x="321" y="986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4" name="Google Shape;3254;p16"/>
                <p:cNvSpPr/>
                <p:nvPr/>
              </p:nvSpPr>
              <p:spPr>
                <a:xfrm>
                  <a:off x="2399575" y="3570125"/>
                  <a:ext cx="8050" cy="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00" extrusionOk="0">
                      <a:moveTo>
                        <a:pt x="321" y="1"/>
                      </a:moveTo>
                      <a:lnTo>
                        <a:pt x="0" y="3"/>
                      </a:lnTo>
                      <a:lnTo>
                        <a:pt x="0" y="1100"/>
                      </a:lnTo>
                      <a:lnTo>
                        <a:pt x="318" y="1100"/>
                      </a:lnTo>
                      <a:lnTo>
                        <a:pt x="32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5" name="Google Shape;3255;p16"/>
                <p:cNvSpPr/>
                <p:nvPr/>
              </p:nvSpPr>
              <p:spPr>
                <a:xfrm>
                  <a:off x="2302200" y="3571175"/>
                  <a:ext cx="8275" cy="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1044" extrusionOk="0">
                      <a:moveTo>
                        <a:pt x="330" y="0"/>
                      </a:moveTo>
                      <a:lnTo>
                        <a:pt x="9" y="3"/>
                      </a:lnTo>
                      <a:lnTo>
                        <a:pt x="1" y="1044"/>
                      </a:lnTo>
                      <a:lnTo>
                        <a:pt x="322" y="1044"/>
                      </a:lnTo>
                      <a:lnTo>
                        <a:pt x="33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6" name="Google Shape;3256;p16"/>
                <p:cNvSpPr/>
                <p:nvPr/>
              </p:nvSpPr>
              <p:spPr>
                <a:xfrm>
                  <a:off x="2256050" y="3603400"/>
                  <a:ext cx="8450" cy="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99" extrusionOk="0">
                      <a:moveTo>
                        <a:pt x="17" y="0"/>
                      </a:moveTo>
                      <a:lnTo>
                        <a:pt x="0" y="2098"/>
                      </a:lnTo>
                      <a:lnTo>
                        <a:pt x="324" y="2098"/>
                      </a:lnTo>
                      <a:lnTo>
                        <a:pt x="338" y="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7" name="Google Shape;3257;p16"/>
                <p:cNvSpPr/>
                <p:nvPr/>
              </p:nvSpPr>
              <p:spPr>
                <a:xfrm>
                  <a:off x="2329275" y="3748125"/>
                  <a:ext cx="84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525" extrusionOk="0">
                      <a:moveTo>
                        <a:pt x="14" y="0"/>
                      </a:moveTo>
                      <a:lnTo>
                        <a:pt x="0" y="2525"/>
                      </a:lnTo>
                      <a:lnTo>
                        <a:pt x="324" y="2525"/>
                      </a:lnTo>
                      <a:lnTo>
                        <a:pt x="338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8" name="Google Shape;3258;p16"/>
                <p:cNvSpPr/>
                <p:nvPr/>
              </p:nvSpPr>
              <p:spPr>
                <a:xfrm>
                  <a:off x="2183300" y="3747775"/>
                  <a:ext cx="89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25" extrusionOk="0">
                      <a:moveTo>
                        <a:pt x="31" y="0"/>
                      </a:moveTo>
                      <a:lnTo>
                        <a:pt x="0" y="2525"/>
                      </a:lnTo>
                      <a:lnTo>
                        <a:pt x="329" y="2525"/>
                      </a:ln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9" name="Google Shape;3259;p16"/>
                <p:cNvSpPr/>
                <p:nvPr/>
              </p:nvSpPr>
              <p:spPr>
                <a:xfrm>
                  <a:off x="2151000" y="3817375"/>
                  <a:ext cx="9175" cy="6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662" extrusionOk="0">
                      <a:moveTo>
                        <a:pt x="40" y="0"/>
                      </a:moveTo>
                      <a:lnTo>
                        <a:pt x="1" y="2662"/>
                      </a:lnTo>
                      <a:lnTo>
                        <a:pt x="330" y="2662"/>
                      </a:lnTo>
                      <a:lnTo>
                        <a:pt x="366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0" name="Google Shape;3260;p16"/>
                <p:cNvSpPr/>
                <p:nvPr/>
              </p:nvSpPr>
              <p:spPr>
                <a:xfrm>
                  <a:off x="2208050" y="3662125"/>
                  <a:ext cx="9025" cy="7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3170" extrusionOk="0">
                      <a:moveTo>
                        <a:pt x="37" y="0"/>
                      </a:moveTo>
                      <a:lnTo>
                        <a:pt x="1" y="3169"/>
                      </a:lnTo>
                      <a:lnTo>
                        <a:pt x="330" y="3169"/>
                      </a:lnTo>
                      <a:lnTo>
                        <a:pt x="36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1" name="Google Shape;3261;p16"/>
                <p:cNvSpPr/>
                <p:nvPr/>
              </p:nvSpPr>
              <p:spPr>
                <a:xfrm>
                  <a:off x="2382475" y="3662675"/>
                  <a:ext cx="8400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7" extrusionOk="0">
                      <a:moveTo>
                        <a:pt x="12" y="1"/>
                      </a:moveTo>
                      <a:lnTo>
                        <a:pt x="1" y="3167"/>
                      </a:lnTo>
                      <a:lnTo>
                        <a:pt x="327" y="3167"/>
                      </a:lnTo>
                      <a:lnTo>
                        <a:pt x="336" y="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2" name="Google Shape;3262;p16"/>
                <p:cNvSpPr/>
                <p:nvPr/>
              </p:nvSpPr>
              <p:spPr>
                <a:xfrm>
                  <a:off x="2300750" y="3662475"/>
                  <a:ext cx="8675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3167" extrusionOk="0">
                      <a:moveTo>
                        <a:pt x="25" y="0"/>
                      </a:moveTo>
                      <a:lnTo>
                        <a:pt x="0" y="3167"/>
                      </a:lnTo>
                      <a:lnTo>
                        <a:pt x="324" y="3167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3" name="Google Shape;3263;p16"/>
                <p:cNvSpPr/>
                <p:nvPr/>
              </p:nvSpPr>
              <p:spPr>
                <a:xfrm>
                  <a:off x="2376700" y="3817850"/>
                  <a:ext cx="8250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63" extrusionOk="0">
                      <a:moveTo>
                        <a:pt x="6" y="1"/>
                      </a:moveTo>
                      <a:lnTo>
                        <a:pt x="0" y="2659"/>
                      </a:lnTo>
                      <a:lnTo>
                        <a:pt x="324" y="2662"/>
                      </a:lnTo>
                      <a:lnTo>
                        <a:pt x="330" y="6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4" name="Google Shape;3264;p16"/>
                <p:cNvSpPr/>
                <p:nvPr/>
              </p:nvSpPr>
              <p:spPr>
                <a:xfrm>
                  <a:off x="2169350" y="3890525"/>
                  <a:ext cx="8950" cy="5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236" extrusionOk="0">
                      <a:moveTo>
                        <a:pt x="28" y="1"/>
                      </a:moveTo>
                      <a:lnTo>
                        <a:pt x="0" y="2235"/>
                      </a:lnTo>
                      <a:lnTo>
                        <a:pt x="330" y="2235"/>
                      </a:lnTo>
                      <a:lnTo>
                        <a:pt x="357" y="4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5" name="Google Shape;3265;p16"/>
                <p:cNvSpPr/>
                <p:nvPr/>
              </p:nvSpPr>
              <p:spPr>
                <a:xfrm>
                  <a:off x="2316450" y="3890875"/>
                  <a:ext cx="845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27" extrusionOk="0">
                      <a:moveTo>
                        <a:pt x="14" y="1"/>
                      </a:moveTo>
                      <a:lnTo>
                        <a:pt x="0" y="2227"/>
                      </a:lnTo>
                      <a:lnTo>
                        <a:pt x="326" y="222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6" name="Google Shape;3266;p16"/>
                <p:cNvSpPr/>
                <p:nvPr/>
              </p:nvSpPr>
              <p:spPr>
                <a:xfrm>
                  <a:off x="2370700" y="3953300"/>
                  <a:ext cx="8475" cy="5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158" extrusionOk="0">
                      <a:moveTo>
                        <a:pt x="9" y="1"/>
                      </a:moveTo>
                      <a:lnTo>
                        <a:pt x="0" y="2157"/>
                      </a:lnTo>
                      <a:lnTo>
                        <a:pt x="330" y="2157"/>
                      </a:lnTo>
                      <a:lnTo>
                        <a:pt x="338" y="3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7" name="Google Shape;3267;p16"/>
                <p:cNvSpPr/>
                <p:nvPr/>
              </p:nvSpPr>
              <p:spPr>
                <a:xfrm>
                  <a:off x="2132250" y="4083375"/>
                  <a:ext cx="309050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2" h="241" extrusionOk="0">
                      <a:moveTo>
                        <a:pt x="14" y="1"/>
                      </a:moveTo>
                      <a:lnTo>
                        <a:pt x="0" y="232"/>
                      </a:lnTo>
                      <a:lnTo>
                        <a:pt x="3460" y="232"/>
                      </a:lnTo>
                      <a:lnTo>
                        <a:pt x="8955" y="238"/>
                      </a:lnTo>
                      <a:lnTo>
                        <a:pt x="9282" y="238"/>
                      </a:lnTo>
                      <a:lnTo>
                        <a:pt x="12362" y="240"/>
                      </a:lnTo>
                      <a:lnTo>
                        <a:pt x="12359" y="6"/>
                      </a:lnTo>
                      <a:lnTo>
                        <a:pt x="10652" y="6"/>
                      </a:lnTo>
                      <a:lnTo>
                        <a:pt x="87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8" name="Google Shape;3268;p16"/>
                <p:cNvSpPr/>
                <p:nvPr/>
              </p:nvSpPr>
              <p:spPr>
                <a:xfrm>
                  <a:off x="2139425" y="3946325"/>
                  <a:ext cx="29880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2" h="283" extrusionOk="0">
                      <a:moveTo>
                        <a:pt x="14" y="1"/>
                      </a:moveTo>
                      <a:lnTo>
                        <a:pt x="1" y="268"/>
                      </a:lnTo>
                      <a:lnTo>
                        <a:pt x="4367" y="271"/>
                      </a:lnTo>
                      <a:lnTo>
                        <a:pt x="4696" y="274"/>
                      </a:lnTo>
                      <a:lnTo>
                        <a:pt x="9260" y="280"/>
                      </a:lnTo>
                      <a:lnTo>
                        <a:pt x="9589" y="282"/>
                      </a:lnTo>
                      <a:lnTo>
                        <a:pt x="11952" y="282"/>
                      </a:lnTo>
                      <a:lnTo>
                        <a:pt x="11946" y="17"/>
                      </a:lnTo>
                      <a:lnTo>
                        <a:pt x="7407" y="9"/>
                      </a:lnTo>
                      <a:lnTo>
                        <a:pt x="7081" y="9"/>
                      </a:lnTo>
                      <a:lnTo>
                        <a:pt x="1527" y="3"/>
                      </a:lnTo>
                      <a:lnTo>
                        <a:pt x="1197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9" name="Google Shape;3269;p16"/>
                <p:cNvSpPr/>
                <p:nvPr/>
              </p:nvSpPr>
              <p:spPr>
                <a:xfrm>
                  <a:off x="2146675" y="3810825"/>
                  <a:ext cx="28842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7" h="291" extrusionOk="0">
                      <a:moveTo>
                        <a:pt x="15" y="0"/>
                      </a:moveTo>
                      <a:lnTo>
                        <a:pt x="1" y="262"/>
                      </a:lnTo>
                      <a:lnTo>
                        <a:pt x="213" y="262"/>
                      </a:lnTo>
                      <a:lnTo>
                        <a:pt x="539" y="265"/>
                      </a:lnTo>
                      <a:lnTo>
                        <a:pt x="4905" y="273"/>
                      </a:lnTo>
                      <a:lnTo>
                        <a:pt x="5229" y="276"/>
                      </a:lnTo>
                      <a:lnTo>
                        <a:pt x="9207" y="282"/>
                      </a:lnTo>
                      <a:lnTo>
                        <a:pt x="9531" y="287"/>
                      </a:lnTo>
                      <a:lnTo>
                        <a:pt x="11536" y="290"/>
                      </a:lnTo>
                      <a:lnTo>
                        <a:pt x="11534" y="28"/>
                      </a:lnTo>
                      <a:lnTo>
                        <a:pt x="11149" y="28"/>
                      </a:lnTo>
                      <a:lnTo>
                        <a:pt x="7628" y="17"/>
                      </a:lnTo>
                      <a:lnTo>
                        <a:pt x="7304" y="17"/>
                      </a:lnTo>
                      <a:lnTo>
                        <a:pt x="1794" y="3"/>
                      </a:lnTo>
                      <a:lnTo>
                        <a:pt x="1465" y="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0" name="Google Shape;3270;p16"/>
                <p:cNvSpPr/>
                <p:nvPr/>
              </p:nvSpPr>
              <p:spPr>
                <a:xfrm>
                  <a:off x="2136225" y="4007000"/>
                  <a:ext cx="3034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36" h="280" extrusionOk="0">
                      <a:moveTo>
                        <a:pt x="14" y="1"/>
                      </a:moveTo>
                      <a:lnTo>
                        <a:pt x="0" y="269"/>
                      </a:lnTo>
                      <a:lnTo>
                        <a:pt x="753" y="269"/>
                      </a:lnTo>
                      <a:lnTo>
                        <a:pt x="10501" y="280"/>
                      </a:lnTo>
                      <a:lnTo>
                        <a:pt x="12136" y="280"/>
                      </a:lnTo>
                      <a:lnTo>
                        <a:pt x="12130" y="15"/>
                      </a:lnTo>
                      <a:lnTo>
                        <a:pt x="9709" y="9"/>
                      </a:lnTo>
                      <a:lnTo>
                        <a:pt x="9379" y="9"/>
                      </a:lnTo>
                      <a:lnTo>
                        <a:pt x="4801" y="6"/>
                      </a:lnTo>
                      <a:lnTo>
                        <a:pt x="4475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1" name="Google Shape;3271;p16"/>
                <p:cNvSpPr/>
                <p:nvPr/>
              </p:nvSpPr>
              <p:spPr>
                <a:xfrm>
                  <a:off x="2142850" y="3883900"/>
                  <a:ext cx="2939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7" h="286" extrusionOk="0">
                      <a:moveTo>
                        <a:pt x="14" y="1"/>
                      </a:moveTo>
                      <a:lnTo>
                        <a:pt x="0" y="266"/>
                      </a:lnTo>
                      <a:lnTo>
                        <a:pt x="1088" y="266"/>
                      </a:lnTo>
                      <a:lnTo>
                        <a:pt x="1417" y="269"/>
                      </a:lnTo>
                      <a:lnTo>
                        <a:pt x="6958" y="280"/>
                      </a:lnTo>
                      <a:lnTo>
                        <a:pt x="7282" y="280"/>
                      </a:lnTo>
                      <a:lnTo>
                        <a:pt x="11756" y="285"/>
                      </a:lnTo>
                      <a:lnTo>
                        <a:pt x="11754" y="23"/>
                      </a:lnTo>
                      <a:lnTo>
                        <a:pt x="9678" y="20"/>
                      </a:lnTo>
                      <a:lnTo>
                        <a:pt x="9354" y="17"/>
                      </a:lnTo>
                      <a:lnTo>
                        <a:pt x="5359" y="9"/>
                      </a:lnTo>
                      <a:lnTo>
                        <a:pt x="5066" y="9"/>
                      </a:lnTo>
                      <a:lnTo>
                        <a:pt x="65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2" name="Google Shape;3272;p16"/>
                <p:cNvSpPr/>
                <p:nvPr/>
              </p:nvSpPr>
              <p:spPr>
                <a:xfrm>
                  <a:off x="2150375" y="3741150"/>
                  <a:ext cx="283125" cy="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5" h="293" extrusionOk="0">
                      <a:moveTo>
                        <a:pt x="14" y="0"/>
                      </a:moveTo>
                      <a:lnTo>
                        <a:pt x="1" y="262"/>
                      </a:lnTo>
                      <a:lnTo>
                        <a:pt x="1348" y="265"/>
                      </a:lnTo>
                      <a:lnTo>
                        <a:pt x="1674" y="265"/>
                      </a:lnTo>
                      <a:lnTo>
                        <a:pt x="7170" y="279"/>
                      </a:lnTo>
                      <a:lnTo>
                        <a:pt x="7494" y="285"/>
                      </a:lnTo>
                      <a:lnTo>
                        <a:pt x="11006" y="293"/>
                      </a:lnTo>
                      <a:lnTo>
                        <a:pt x="11324" y="293"/>
                      </a:lnTo>
                      <a:lnTo>
                        <a:pt x="11321" y="34"/>
                      </a:lnTo>
                      <a:lnTo>
                        <a:pt x="9611" y="28"/>
                      </a:lnTo>
                      <a:lnTo>
                        <a:pt x="9285" y="28"/>
                      </a:lnTo>
                      <a:lnTo>
                        <a:pt x="6339" y="20"/>
                      </a:lnTo>
                      <a:lnTo>
                        <a:pt x="6015" y="20"/>
                      </a:lnTo>
                      <a:lnTo>
                        <a:pt x="2637" y="8"/>
                      </a:lnTo>
                      <a:lnTo>
                        <a:pt x="2308" y="8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3" name="Google Shape;3273;p16"/>
                <p:cNvSpPr/>
                <p:nvPr/>
              </p:nvSpPr>
              <p:spPr>
                <a:xfrm>
                  <a:off x="2157975" y="3596625"/>
                  <a:ext cx="272250" cy="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0" h="300" extrusionOk="0">
                      <a:moveTo>
                        <a:pt x="20" y="1"/>
                      </a:moveTo>
                      <a:lnTo>
                        <a:pt x="1" y="257"/>
                      </a:lnTo>
                      <a:lnTo>
                        <a:pt x="628" y="263"/>
                      </a:lnTo>
                      <a:lnTo>
                        <a:pt x="952" y="263"/>
                      </a:lnTo>
                      <a:lnTo>
                        <a:pt x="3940" y="271"/>
                      </a:lnTo>
                      <a:lnTo>
                        <a:pt x="4261" y="277"/>
                      </a:lnTo>
                      <a:lnTo>
                        <a:pt x="8320" y="294"/>
                      </a:lnTo>
                      <a:lnTo>
                        <a:pt x="8641" y="294"/>
                      </a:lnTo>
                      <a:lnTo>
                        <a:pt x="10889" y="299"/>
                      </a:lnTo>
                      <a:lnTo>
                        <a:pt x="10889" y="299"/>
                      </a:lnTo>
                      <a:lnTo>
                        <a:pt x="10886" y="42"/>
                      </a:lnTo>
                      <a:lnTo>
                        <a:pt x="9982" y="40"/>
                      </a:lnTo>
                      <a:lnTo>
                        <a:pt x="9664" y="40"/>
                      </a:lnTo>
                      <a:lnTo>
                        <a:pt x="6091" y="26"/>
                      </a:lnTo>
                      <a:lnTo>
                        <a:pt x="5770" y="26"/>
                      </a:lnTo>
                      <a:lnTo>
                        <a:pt x="2299" y="12"/>
                      </a:lnTo>
                      <a:lnTo>
                        <a:pt x="1979" y="12"/>
                      </a:lnTo>
                      <a:lnTo>
                        <a:pt x="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4" name="Google Shape;3274;p16"/>
                <p:cNvSpPr/>
                <p:nvPr/>
              </p:nvSpPr>
              <p:spPr>
                <a:xfrm>
                  <a:off x="2154975" y="3655500"/>
                  <a:ext cx="2766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" h="296" extrusionOk="0">
                      <a:moveTo>
                        <a:pt x="12" y="0"/>
                      </a:moveTo>
                      <a:lnTo>
                        <a:pt x="1" y="257"/>
                      </a:lnTo>
                      <a:lnTo>
                        <a:pt x="2160" y="265"/>
                      </a:lnTo>
                      <a:lnTo>
                        <a:pt x="2484" y="265"/>
                      </a:lnTo>
                      <a:lnTo>
                        <a:pt x="5856" y="279"/>
                      </a:lnTo>
                      <a:lnTo>
                        <a:pt x="6177" y="279"/>
                      </a:lnTo>
                      <a:lnTo>
                        <a:pt x="9112" y="288"/>
                      </a:lnTo>
                      <a:lnTo>
                        <a:pt x="9436" y="293"/>
                      </a:lnTo>
                      <a:lnTo>
                        <a:pt x="11065" y="296"/>
                      </a:lnTo>
                      <a:lnTo>
                        <a:pt x="11059" y="36"/>
                      </a:lnTo>
                      <a:lnTo>
                        <a:pt x="8752" y="31"/>
                      </a:lnTo>
                      <a:lnTo>
                        <a:pt x="8431" y="28"/>
                      </a:lnTo>
                      <a:lnTo>
                        <a:pt x="4367" y="14"/>
                      </a:lnTo>
                      <a:lnTo>
                        <a:pt x="4043" y="14"/>
                      </a:lnTo>
                      <a:lnTo>
                        <a:pt x="1047" y="3"/>
                      </a:lnTo>
                      <a:lnTo>
                        <a:pt x="7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5" name="Google Shape;3275;p16"/>
                <p:cNvSpPr/>
                <p:nvPr/>
              </p:nvSpPr>
              <p:spPr>
                <a:xfrm>
                  <a:off x="1959425" y="4657800"/>
                  <a:ext cx="9425" cy="1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656" extrusionOk="0">
                      <a:moveTo>
                        <a:pt x="45" y="0"/>
                      </a:moveTo>
                      <a:lnTo>
                        <a:pt x="0" y="656"/>
                      </a:lnTo>
                      <a:lnTo>
                        <a:pt x="332" y="656"/>
                      </a:lnTo>
                      <a:lnTo>
                        <a:pt x="37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6" name="Google Shape;3276;p16"/>
                <p:cNvSpPr/>
                <p:nvPr/>
              </p:nvSpPr>
              <p:spPr>
                <a:xfrm>
                  <a:off x="2105600" y="4657800"/>
                  <a:ext cx="880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24" extrusionOk="0">
                      <a:moveTo>
                        <a:pt x="23" y="0"/>
                      </a:moveTo>
                      <a:lnTo>
                        <a:pt x="0" y="324"/>
                      </a:lnTo>
                      <a:lnTo>
                        <a:pt x="332" y="324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7" name="Google Shape;3277;p16"/>
                <p:cNvSpPr/>
                <p:nvPr/>
              </p:nvSpPr>
              <p:spPr>
                <a:xfrm>
                  <a:off x="1902775" y="4644550"/>
                  <a:ext cx="24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05" extrusionOk="0">
                      <a:moveTo>
                        <a:pt x="98" y="0"/>
                      </a:moveTo>
                      <a:lnTo>
                        <a:pt x="1" y="304"/>
                      </a:lnTo>
                      <a:lnTo>
                        <a:pt x="73" y="304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8" name="Google Shape;3278;p16"/>
                <p:cNvSpPr/>
                <p:nvPr/>
              </p:nvSpPr>
              <p:spPr>
                <a:xfrm>
                  <a:off x="2149050" y="4583450"/>
                  <a:ext cx="12575" cy="6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749" extrusionOk="0">
                      <a:moveTo>
                        <a:pt x="173" y="0"/>
                      </a:moveTo>
                      <a:lnTo>
                        <a:pt x="1" y="2748"/>
                      </a:lnTo>
                      <a:lnTo>
                        <a:pt x="332" y="2748"/>
                      </a:lnTo>
                      <a:lnTo>
                        <a:pt x="503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9" name="Google Shape;3279;p16"/>
                <p:cNvSpPr/>
                <p:nvPr/>
              </p:nvSpPr>
              <p:spPr>
                <a:xfrm>
                  <a:off x="2003425" y="4535800"/>
                  <a:ext cx="11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" h="1639" extrusionOk="0">
                      <a:moveTo>
                        <a:pt x="137" y="1"/>
                      </a:moveTo>
                      <a:lnTo>
                        <a:pt x="0" y="1638"/>
                      </a:lnTo>
                      <a:lnTo>
                        <a:pt x="330" y="1638"/>
                      </a:lnTo>
                      <a:lnTo>
                        <a:pt x="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0" name="Google Shape;3280;p16"/>
                <p:cNvSpPr/>
                <p:nvPr/>
              </p:nvSpPr>
              <p:spPr>
                <a:xfrm>
                  <a:off x="2031250" y="4389900"/>
                  <a:ext cx="126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2623" extrusionOk="0">
                      <a:moveTo>
                        <a:pt x="182" y="1"/>
                      </a:moveTo>
                      <a:lnTo>
                        <a:pt x="1" y="2623"/>
                      </a:lnTo>
                      <a:lnTo>
                        <a:pt x="324" y="262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1" name="Google Shape;3281;p16"/>
                <p:cNvSpPr/>
                <p:nvPr/>
              </p:nvSpPr>
              <p:spPr>
                <a:xfrm>
                  <a:off x="2192350" y="4321275"/>
                  <a:ext cx="11975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2489" extrusionOk="0">
                      <a:moveTo>
                        <a:pt x="154" y="0"/>
                      </a:moveTo>
                      <a:lnTo>
                        <a:pt x="1" y="2489"/>
                      </a:lnTo>
                      <a:lnTo>
                        <a:pt x="325" y="2489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2" name="Google Shape;3282;p16"/>
                <p:cNvSpPr/>
                <p:nvPr/>
              </p:nvSpPr>
              <p:spPr>
                <a:xfrm>
                  <a:off x="2142075" y="4178650"/>
                  <a:ext cx="11475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2065" extrusionOk="0">
                      <a:moveTo>
                        <a:pt x="132" y="0"/>
                      </a:moveTo>
                      <a:lnTo>
                        <a:pt x="1" y="2065"/>
                      </a:lnTo>
                      <a:lnTo>
                        <a:pt x="324" y="2065"/>
                      </a:lnTo>
                      <a:lnTo>
                        <a:pt x="4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3" name="Google Shape;3283;p16"/>
                <p:cNvSpPr/>
                <p:nvPr/>
              </p:nvSpPr>
              <p:spPr>
                <a:xfrm>
                  <a:off x="2330875" y="4179000"/>
                  <a:ext cx="12725" cy="5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062" extrusionOk="0">
                      <a:moveTo>
                        <a:pt x="0" y="0"/>
                      </a:moveTo>
                      <a:lnTo>
                        <a:pt x="182" y="2062"/>
                      </a:lnTo>
                      <a:lnTo>
                        <a:pt x="508" y="2062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4" name="Google Shape;3284;p16"/>
                <p:cNvSpPr/>
                <p:nvPr/>
              </p:nvSpPr>
              <p:spPr>
                <a:xfrm>
                  <a:off x="2461850" y="4179425"/>
                  <a:ext cx="12575" cy="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054" extrusionOk="0">
                      <a:moveTo>
                        <a:pt x="1" y="0"/>
                      </a:moveTo>
                      <a:lnTo>
                        <a:pt x="179" y="2053"/>
                      </a:lnTo>
                      <a:lnTo>
                        <a:pt x="503" y="2053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5" name="Google Shape;3285;p16"/>
                <p:cNvSpPr/>
                <p:nvPr/>
              </p:nvSpPr>
              <p:spPr>
                <a:xfrm>
                  <a:off x="2179400" y="4144600"/>
                  <a:ext cx="9850" cy="2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112" extrusionOk="0">
                      <a:moveTo>
                        <a:pt x="70" y="1"/>
                      </a:moveTo>
                      <a:lnTo>
                        <a:pt x="0" y="1111"/>
                      </a:lnTo>
                      <a:lnTo>
                        <a:pt x="321" y="1111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6" name="Google Shape;3286;p16"/>
                <p:cNvSpPr/>
                <p:nvPr/>
              </p:nvSpPr>
              <p:spPr>
                <a:xfrm>
                  <a:off x="2032300" y="4179425"/>
                  <a:ext cx="11600" cy="5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2031" extrusionOk="0">
                      <a:moveTo>
                        <a:pt x="143" y="0"/>
                      </a:moveTo>
                      <a:lnTo>
                        <a:pt x="0" y="2025"/>
                      </a:lnTo>
                      <a:lnTo>
                        <a:pt x="321" y="2031"/>
                      </a:lnTo>
                      <a:lnTo>
                        <a:pt x="4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7" name="Google Shape;3287;p16"/>
                <p:cNvSpPr/>
                <p:nvPr/>
              </p:nvSpPr>
              <p:spPr>
                <a:xfrm>
                  <a:off x="2096125" y="4321200"/>
                  <a:ext cx="12300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2490" extrusionOk="0">
                      <a:moveTo>
                        <a:pt x="167" y="1"/>
                      </a:moveTo>
                      <a:lnTo>
                        <a:pt x="0" y="2489"/>
                      </a:lnTo>
                      <a:lnTo>
                        <a:pt x="329" y="2489"/>
                      </a:lnTo>
                      <a:lnTo>
                        <a:pt x="49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8" name="Google Shape;3288;p16"/>
                <p:cNvSpPr/>
                <p:nvPr/>
              </p:nvSpPr>
              <p:spPr>
                <a:xfrm>
                  <a:off x="1984525" y="4236475"/>
                  <a:ext cx="84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125" extrusionOk="0">
                      <a:moveTo>
                        <a:pt x="148" y="0"/>
                      </a:moveTo>
                      <a:lnTo>
                        <a:pt x="0" y="3125"/>
                      </a:lnTo>
                      <a:lnTo>
                        <a:pt x="112" y="312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9" name="Google Shape;3289;p16"/>
                <p:cNvSpPr/>
                <p:nvPr/>
              </p:nvSpPr>
              <p:spPr>
                <a:xfrm>
                  <a:off x="2153650" y="4236675"/>
                  <a:ext cx="130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3126" extrusionOk="0">
                      <a:moveTo>
                        <a:pt x="204" y="0"/>
                      </a:moveTo>
                      <a:lnTo>
                        <a:pt x="1" y="3125"/>
                      </a:lnTo>
                      <a:lnTo>
                        <a:pt x="324" y="3125"/>
                      </a:lnTo>
                      <a:lnTo>
                        <a:pt x="5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0" name="Google Shape;3290;p16"/>
                <p:cNvSpPr/>
                <p:nvPr/>
              </p:nvSpPr>
              <p:spPr>
                <a:xfrm>
                  <a:off x="2404100" y="4237025"/>
                  <a:ext cx="138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3125" extrusionOk="0">
                      <a:moveTo>
                        <a:pt x="1" y="0"/>
                      </a:moveTo>
                      <a:lnTo>
                        <a:pt x="230" y="3125"/>
                      </a:lnTo>
                      <a:lnTo>
                        <a:pt x="553" y="3125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1" name="Google Shape;3291;p16"/>
                <p:cNvSpPr/>
                <p:nvPr/>
              </p:nvSpPr>
              <p:spPr>
                <a:xfrm>
                  <a:off x="2292650" y="4236875"/>
                  <a:ext cx="137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3126" extrusionOk="0">
                      <a:moveTo>
                        <a:pt x="1" y="1"/>
                      </a:moveTo>
                      <a:lnTo>
                        <a:pt x="227" y="3125"/>
                      </a:lnTo>
                      <a:lnTo>
                        <a:pt x="550" y="312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2" name="Google Shape;3292;p16"/>
                <p:cNvSpPr/>
                <p:nvPr/>
              </p:nvSpPr>
              <p:spPr>
                <a:xfrm>
                  <a:off x="2071900" y="4236600"/>
                  <a:ext cx="1342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3126" extrusionOk="0">
                      <a:moveTo>
                        <a:pt x="213" y="1"/>
                      </a:moveTo>
                      <a:lnTo>
                        <a:pt x="1" y="3125"/>
                      </a:lnTo>
                      <a:lnTo>
                        <a:pt x="325" y="3125"/>
                      </a:lnTo>
                      <a:lnTo>
                        <a:pt x="53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3" name="Google Shape;3293;p16"/>
                <p:cNvSpPr/>
                <p:nvPr/>
              </p:nvSpPr>
              <p:spPr>
                <a:xfrm>
                  <a:off x="2509550" y="4237225"/>
                  <a:ext cx="13500" cy="7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3120" extrusionOk="0">
                      <a:moveTo>
                        <a:pt x="1" y="1"/>
                      </a:moveTo>
                      <a:lnTo>
                        <a:pt x="216" y="3120"/>
                      </a:lnTo>
                      <a:lnTo>
                        <a:pt x="539" y="3120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4" name="Google Shape;3294;p16"/>
                <p:cNvSpPr/>
                <p:nvPr/>
              </p:nvSpPr>
              <p:spPr>
                <a:xfrm>
                  <a:off x="2470725" y="4321625"/>
                  <a:ext cx="9000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" h="2489" extrusionOk="0">
                      <a:moveTo>
                        <a:pt x="0" y="0"/>
                      </a:moveTo>
                      <a:lnTo>
                        <a:pt x="36" y="2486"/>
                      </a:lnTo>
                      <a:lnTo>
                        <a:pt x="360" y="2489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5" name="Google Shape;3295;p16"/>
                <p:cNvSpPr/>
                <p:nvPr/>
              </p:nvSpPr>
              <p:spPr>
                <a:xfrm>
                  <a:off x="2139225" y="4389975"/>
                  <a:ext cx="123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" h="2623" extrusionOk="0">
                      <a:moveTo>
                        <a:pt x="168" y="0"/>
                      </a:moveTo>
                      <a:lnTo>
                        <a:pt x="0" y="2623"/>
                      </a:lnTo>
                      <a:lnTo>
                        <a:pt x="324" y="2623"/>
                      </a:lnTo>
                      <a:lnTo>
                        <a:pt x="49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6" name="Google Shape;3296;p16"/>
                <p:cNvSpPr/>
                <p:nvPr/>
              </p:nvSpPr>
              <p:spPr>
                <a:xfrm>
                  <a:off x="2507325" y="4390325"/>
                  <a:ext cx="9025" cy="6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620" extrusionOk="0">
                      <a:moveTo>
                        <a:pt x="1" y="0"/>
                      </a:moveTo>
                      <a:lnTo>
                        <a:pt x="37" y="2620"/>
                      </a:lnTo>
                      <a:lnTo>
                        <a:pt x="361" y="2620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7" name="Google Shape;3297;p16"/>
                <p:cNvSpPr/>
                <p:nvPr/>
              </p:nvSpPr>
              <p:spPr>
                <a:xfrm>
                  <a:off x="24820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8" name="Google Shape;3298;p16"/>
                <p:cNvSpPr/>
                <p:nvPr/>
              </p:nvSpPr>
              <p:spPr>
                <a:xfrm>
                  <a:off x="25818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2" y="2746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9" name="Google Shape;3299;p16"/>
                <p:cNvSpPr/>
                <p:nvPr/>
              </p:nvSpPr>
              <p:spPr>
                <a:xfrm>
                  <a:off x="2075200" y="4461950"/>
                  <a:ext cx="118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46" extrusionOk="0">
                      <a:moveTo>
                        <a:pt x="151" y="0"/>
                      </a:moveTo>
                      <a:lnTo>
                        <a:pt x="0" y="2645"/>
                      </a:lnTo>
                      <a:lnTo>
                        <a:pt x="324" y="2645"/>
                      </a:lnTo>
                      <a:lnTo>
                        <a:pt x="47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0" name="Google Shape;3300;p16"/>
                <p:cNvSpPr/>
                <p:nvPr/>
              </p:nvSpPr>
              <p:spPr>
                <a:xfrm>
                  <a:off x="2489750" y="4462300"/>
                  <a:ext cx="109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2646" extrusionOk="0">
                      <a:moveTo>
                        <a:pt x="1" y="0"/>
                      </a:moveTo>
                      <a:lnTo>
                        <a:pt x="112" y="2645"/>
                      </a:lnTo>
                      <a:lnTo>
                        <a:pt x="439" y="2645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1" name="Google Shape;3301;p16"/>
                <p:cNvSpPr/>
                <p:nvPr/>
              </p:nvSpPr>
              <p:spPr>
                <a:xfrm>
                  <a:off x="2541375" y="4536150"/>
                  <a:ext cx="11600" cy="4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1636" extrusionOk="0">
                      <a:moveTo>
                        <a:pt x="0" y="1"/>
                      </a:moveTo>
                      <a:lnTo>
                        <a:pt x="137" y="1636"/>
                      </a:lnTo>
                      <a:lnTo>
                        <a:pt x="463" y="1636"/>
                      </a:lnTo>
                      <a:lnTo>
                        <a:pt x="3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2" name="Google Shape;3302;p16"/>
                <p:cNvSpPr/>
                <p:nvPr/>
              </p:nvSpPr>
              <p:spPr>
                <a:xfrm>
                  <a:off x="2126100" y="4535875"/>
                  <a:ext cx="112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42" extrusionOk="0">
                      <a:moveTo>
                        <a:pt x="123" y="1"/>
                      </a:moveTo>
                      <a:lnTo>
                        <a:pt x="1" y="1641"/>
                      </a:lnTo>
                      <a:lnTo>
                        <a:pt x="330" y="1641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3" name="Google Shape;3303;p16"/>
                <p:cNvSpPr/>
                <p:nvPr/>
              </p:nvSpPr>
              <p:spPr>
                <a:xfrm>
                  <a:off x="1900900" y="4652150"/>
                  <a:ext cx="749775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1" h="232" extrusionOk="0">
                      <a:moveTo>
                        <a:pt x="76" y="0"/>
                      </a:moveTo>
                      <a:lnTo>
                        <a:pt x="0" y="226"/>
                      </a:lnTo>
                      <a:lnTo>
                        <a:pt x="8540" y="226"/>
                      </a:lnTo>
                      <a:lnTo>
                        <a:pt x="29991" y="232"/>
                      </a:lnTo>
                      <a:lnTo>
                        <a:pt x="29921" y="3"/>
                      </a:lnTo>
                      <a:lnTo>
                        <a:pt x="23599" y="3"/>
                      </a:lnTo>
                      <a:lnTo>
                        <a:pt x="102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4" name="Google Shape;3304;p16"/>
                <p:cNvSpPr/>
                <p:nvPr/>
              </p:nvSpPr>
              <p:spPr>
                <a:xfrm>
                  <a:off x="1939600" y="4527925"/>
                  <a:ext cx="676125" cy="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5" h="333" extrusionOk="0">
                      <a:moveTo>
                        <a:pt x="1401" y="1"/>
                      </a:moveTo>
                      <a:lnTo>
                        <a:pt x="1387" y="280"/>
                      </a:lnTo>
                      <a:lnTo>
                        <a:pt x="12" y="280"/>
                      </a:lnTo>
                      <a:lnTo>
                        <a:pt x="1" y="313"/>
                      </a:lnTo>
                      <a:lnTo>
                        <a:pt x="2690" y="316"/>
                      </a:lnTo>
                      <a:lnTo>
                        <a:pt x="3014" y="316"/>
                      </a:lnTo>
                      <a:lnTo>
                        <a:pt x="7583" y="319"/>
                      </a:lnTo>
                      <a:lnTo>
                        <a:pt x="7910" y="319"/>
                      </a:lnTo>
                      <a:lnTo>
                        <a:pt x="24071" y="330"/>
                      </a:lnTo>
                      <a:lnTo>
                        <a:pt x="24397" y="330"/>
                      </a:lnTo>
                      <a:lnTo>
                        <a:pt x="27045" y="333"/>
                      </a:lnTo>
                      <a:lnTo>
                        <a:pt x="27045" y="333"/>
                      </a:lnTo>
                      <a:lnTo>
                        <a:pt x="26950" y="23"/>
                      </a:lnTo>
                      <a:lnTo>
                        <a:pt x="22445" y="20"/>
                      </a:lnTo>
                      <a:lnTo>
                        <a:pt x="22118" y="20"/>
                      </a:lnTo>
                      <a:lnTo>
                        <a:pt x="5748" y="6"/>
                      </a:lnTo>
                      <a:lnTo>
                        <a:pt x="5424" y="6"/>
                      </a:lnTo>
                      <a:lnTo>
                        <a:pt x="140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5" name="Google Shape;3305;p16"/>
                <p:cNvSpPr/>
                <p:nvPr/>
              </p:nvSpPr>
              <p:spPr>
                <a:xfrm>
                  <a:off x="1981025" y="4383200"/>
                  <a:ext cx="56747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9" h="286" extrusionOk="0">
                      <a:moveTo>
                        <a:pt x="12" y="1"/>
                      </a:moveTo>
                      <a:lnTo>
                        <a:pt x="1" y="263"/>
                      </a:lnTo>
                      <a:lnTo>
                        <a:pt x="2191" y="269"/>
                      </a:lnTo>
                      <a:lnTo>
                        <a:pt x="2515" y="269"/>
                      </a:lnTo>
                      <a:lnTo>
                        <a:pt x="6496" y="271"/>
                      </a:lnTo>
                      <a:lnTo>
                        <a:pt x="6822" y="271"/>
                      </a:lnTo>
                      <a:lnTo>
                        <a:pt x="21053" y="285"/>
                      </a:lnTo>
                      <a:lnTo>
                        <a:pt x="22699" y="285"/>
                      </a:lnTo>
                      <a:lnTo>
                        <a:pt x="22685" y="26"/>
                      </a:lnTo>
                      <a:lnTo>
                        <a:pt x="19948" y="26"/>
                      </a:lnTo>
                      <a:lnTo>
                        <a:pt x="19624" y="23"/>
                      </a:lnTo>
                      <a:lnTo>
                        <a:pt x="8778" y="12"/>
                      </a:lnTo>
                      <a:lnTo>
                        <a:pt x="8454" y="12"/>
                      </a:lnTo>
                      <a:lnTo>
                        <a:pt x="4933" y="9"/>
                      </a:lnTo>
                      <a:lnTo>
                        <a:pt x="4604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6" name="Google Shape;3306;p16"/>
                <p:cNvSpPr/>
                <p:nvPr/>
              </p:nvSpPr>
              <p:spPr>
                <a:xfrm>
                  <a:off x="1924550" y="4576750"/>
                  <a:ext cx="7047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89" h="277" extrusionOk="0">
                      <a:moveTo>
                        <a:pt x="84" y="0"/>
                      </a:moveTo>
                      <a:lnTo>
                        <a:pt x="0" y="263"/>
                      </a:lnTo>
                      <a:lnTo>
                        <a:pt x="9153" y="268"/>
                      </a:lnTo>
                      <a:lnTo>
                        <a:pt x="9483" y="268"/>
                      </a:lnTo>
                      <a:lnTo>
                        <a:pt x="22302" y="274"/>
                      </a:lnTo>
                      <a:lnTo>
                        <a:pt x="26618" y="274"/>
                      </a:lnTo>
                      <a:lnTo>
                        <a:pt x="28188" y="277"/>
                      </a:lnTo>
                      <a:lnTo>
                        <a:pt x="28110" y="17"/>
                      </a:lnTo>
                      <a:lnTo>
                        <a:pt x="25136" y="12"/>
                      </a:lnTo>
                      <a:lnTo>
                        <a:pt x="24810" y="12"/>
                      </a:lnTo>
                      <a:lnTo>
                        <a:pt x="8392" y="6"/>
                      </a:lnTo>
                      <a:lnTo>
                        <a:pt x="8063" y="6"/>
                      </a:lnTo>
                      <a:lnTo>
                        <a:pt x="348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7" name="Google Shape;3307;p16"/>
                <p:cNvSpPr/>
                <p:nvPr/>
              </p:nvSpPr>
              <p:spPr>
                <a:xfrm>
                  <a:off x="1977625" y="4455325"/>
                  <a:ext cx="57422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9" h="280" extrusionOk="0">
                      <a:moveTo>
                        <a:pt x="14" y="0"/>
                      </a:moveTo>
                      <a:lnTo>
                        <a:pt x="0" y="263"/>
                      </a:lnTo>
                      <a:lnTo>
                        <a:pt x="4054" y="265"/>
                      </a:lnTo>
                      <a:lnTo>
                        <a:pt x="4377" y="265"/>
                      </a:lnTo>
                      <a:lnTo>
                        <a:pt x="20486" y="279"/>
                      </a:lnTo>
                      <a:lnTo>
                        <a:pt x="22969" y="279"/>
                      </a:lnTo>
                      <a:lnTo>
                        <a:pt x="22957" y="23"/>
                      </a:lnTo>
                      <a:lnTo>
                        <a:pt x="21549" y="20"/>
                      </a:lnTo>
                      <a:lnTo>
                        <a:pt x="21225" y="20"/>
                      </a:lnTo>
                      <a:lnTo>
                        <a:pt x="6788" y="9"/>
                      </a:lnTo>
                      <a:lnTo>
                        <a:pt x="6464" y="9"/>
                      </a:lnTo>
                      <a:lnTo>
                        <a:pt x="2469" y="6"/>
                      </a:lnTo>
                      <a:lnTo>
                        <a:pt x="2146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8" name="Google Shape;3308;p16"/>
                <p:cNvSpPr/>
                <p:nvPr/>
              </p:nvSpPr>
              <p:spPr>
                <a:xfrm>
                  <a:off x="1984175" y="4314575"/>
                  <a:ext cx="5611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45" h="286" extrusionOk="0">
                      <a:moveTo>
                        <a:pt x="14" y="1"/>
                      </a:moveTo>
                      <a:lnTo>
                        <a:pt x="0" y="257"/>
                      </a:lnTo>
                      <a:lnTo>
                        <a:pt x="4645" y="266"/>
                      </a:lnTo>
                      <a:lnTo>
                        <a:pt x="4969" y="266"/>
                      </a:lnTo>
                      <a:lnTo>
                        <a:pt x="8481" y="268"/>
                      </a:lnTo>
                      <a:lnTo>
                        <a:pt x="8805" y="268"/>
                      </a:lnTo>
                      <a:lnTo>
                        <a:pt x="19462" y="282"/>
                      </a:lnTo>
                      <a:lnTo>
                        <a:pt x="19786" y="282"/>
                      </a:lnTo>
                      <a:lnTo>
                        <a:pt x="22444" y="285"/>
                      </a:lnTo>
                      <a:lnTo>
                        <a:pt x="22430" y="26"/>
                      </a:lnTo>
                      <a:lnTo>
                        <a:pt x="21231" y="26"/>
                      </a:lnTo>
                      <a:lnTo>
                        <a:pt x="17350" y="23"/>
                      </a:lnTo>
                      <a:lnTo>
                        <a:pt x="17027" y="23"/>
                      </a:lnTo>
                      <a:lnTo>
                        <a:pt x="12889" y="17"/>
                      </a:lnTo>
                      <a:lnTo>
                        <a:pt x="12566" y="17"/>
                      </a:lnTo>
                      <a:lnTo>
                        <a:pt x="7103" y="9"/>
                      </a:lnTo>
                      <a:lnTo>
                        <a:pt x="6780" y="9"/>
                      </a:lnTo>
                      <a:lnTo>
                        <a:pt x="3834" y="6"/>
                      </a:lnTo>
                      <a:lnTo>
                        <a:pt x="3510" y="6"/>
                      </a:lnTo>
                      <a:lnTo>
                        <a:pt x="1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9" name="Google Shape;3309;p16"/>
                <p:cNvSpPr/>
                <p:nvPr/>
              </p:nvSpPr>
              <p:spPr>
                <a:xfrm>
                  <a:off x="2127500" y="4172300"/>
                  <a:ext cx="315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" h="274" extrusionOk="0">
                      <a:moveTo>
                        <a:pt x="14" y="0"/>
                      </a:moveTo>
                      <a:lnTo>
                        <a:pt x="0" y="254"/>
                      </a:lnTo>
                      <a:lnTo>
                        <a:pt x="1041" y="254"/>
                      </a:lnTo>
                      <a:lnTo>
                        <a:pt x="8135" y="268"/>
                      </a:lnTo>
                      <a:lnTo>
                        <a:pt x="8462" y="268"/>
                      </a:lnTo>
                      <a:lnTo>
                        <a:pt x="12635" y="274"/>
                      </a:lnTo>
                      <a:lnTo>
                        <a:pt x="12635" y="274"/>
                      </a:lnTo>
                      <a:lnTo>
                        <a:pt x="12627" y="20"/>
                      </a:lnTo>
                      <a:lnTo>
                        <a:pt x="2397" y="3"/>
                      </a:lnTo>
                      <a:lnTo>
                        <a:pt x="2076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0" name="Google Shape;3310;p16"/>
                <p:cNvSpPr/>
                <p:nvPr/>
              </p:nvSpPr>
              <p:spPr>
                <a:xfrm>
                  <a:off x="1988225" y="4230050"/>
                  <a:ext cx="5531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27" h="288" extrusionOk="0">
                      <a:moveTo>
                        <a:pt x="9" y="0"/>
                      </a:moveTo>
                      <a:lnTo>
                        <a:pt x="0" y="257"/>
                      </a:lnTo>
                      <a:lnTo>
                        <a:pt x="190" y="257"/>
                      </a:lnTo>
                      <a:lnTo>
                        <a:pt x="3560" y="263"/>
                      </a:lnTo>
                      <a:lnTo>
                        <a:pt x="3884" y="263"/>
                      </a:lnTo>
                      <a:lnTo>
                        <a:pt x="6821" y="265"/>
                      </a:lnTo>
                      <a:lnTo>
                        <a:pt x="7139" y="265"/>
                      </a:lnTo>
                      <a:lnTo>
                        <a:pt x="12178" y="274"/>
                      </a:lnTo>
                      <a:lnTo>
                        <a:pt x="12501" y="274"/>
                      </a:lnTo>
                      <a:lnTo>
                        <a:pt x="16636" y="279"/>
                      </a:lnTo>
                      <a:lnTo>
                        <a:pt x="16962" y="279"/>
                      </a:lnTo>
                      <a:lnTo>
                        <a:pt x="20854" y="288"/>
                      </a:lnTo>
                      <a:lnTo>
                        <a:pt x="22126" y="288"/>
                      </a:lnTo>
                      <a:lnTo>
                        <a:pt x="22112" y="34"/>
                      </a:lnTo>
                      <a:lnTo>
                        <a:pt x="19448" y="28"/>
                      </a:lnTo>
                      <a:lnTo>
                        <a:pt x="19124" y="28"/>
                      </a:lnTo>
                      <a:lnTo>
                        <a:pt x="14214" y="20"/>
                      </a:lnTo>
                      <a:lnTo>
                        <a:pt x="13888" y="20"/>
                      </a:lnTo>
                      <a:lnTo>
                        <a:pt x="6478" y="9"/>
                      </a:lnTo>
                      <a:lnTo>
                        <a:pt x="6155" y="9"/>
                      </a:lnTo>
                      <a:lnTo>
                        <a:pt x="2084" y="6"/>
                      </a:lnTo>
                      <a:lnTo>
                        <a:pt x="176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1" name="Google Shape;3311;p16"/>
                <p:cNvSpPr/>
                <p:nvPr/>
              </p:nvSpPr>
              <p:spPr>
                <a:xfrm>
                  <a:off x="2069325" y="4309700"/>
                  <a:ext cx="388725" cy="35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9" h="14248" extrusionOk="0">
                      <a:moveTo>
                        <a:pt x="601" y="0"/>
                      </a:moveTo>
                      <a:lnTo>
                        <a:pt x="1" y="14248"/>
                      </a:lnTo>
                      <a:lnTo>
                        <a:pt x="15548" y="14248"/>
                      </a:lnTo>
                      <a:lnTo>
                        <a:pt x="149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2" name="Google Shape;3312;p16"/>
                <p:cNvSpPr/>
                <p:nvPr/>
              </p:nvSpPr>
              <p:spPr>
                <a:xfrm>
                  <a:off x="2140825" y="4425675"/>
                  <a:ext cx="270850" cy="2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34" h="9606" extrusionOk="0">
                      <a:moveTo>
                        <a:pt x="5811" y="1"/>
                      </a:moveTo>
                      <a:cubicBezTo>
                        <a:pt x="2910" y="1"/>
                        <a:pt x="324" y="3563"/>
                        <a:pt x="39" y="7952"/>
                      </a:cubicBezTo>
                      <a:cubicBezTo>
                        <a:pt x="0" y="8521"/>
                        <a:pt x="9" y="9073"/>
                        <a:pt x="45" y="9606"/>
                      </a:cubicBezTo>
                      <a:lnTo>
                        <a:pt x="10323" y="9606"/>
                      </a:lnTo>
                      <a:cubicBezTo>
                        <a:pt x="10434" y="9076"/>
                        <a:pt x="10509" y="8521"/>
                        <a:pt x="10546" y="7952"/>
                      </a:cubicBezTo>
                      <a:cubicBezTo>
                        <a:pt x="10833" y="3558"/>
                        <a:pt x="8713" y="1"/>
                        <a:pt x="58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3" name="Google Shape;3313;p16"/>
                <p:cNvSpPr/>
                <p:nvPr/>
              </p:nvSpPr>
              <p:spPr>
                <a:xfrm>
                  <a:off x="2069326" y="4309550"/>
                  <a:ext cx="386936" cy="35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45" h="14251" extrusionOk="0">
                      <a:moveTo>
                        <a:pt x="541" y="1"/>
                      </a:moveTo>
                      <a:lnTo>
                        <a:pt x="0" y="14251"/>
                      </a:lnTo>
                      <a:lnTo>
                        <a:pt x="848" y="14251"/>
                      </a:lnTo>
                      <a:cubicBezTo>
                        <a:pt x="764" y="13629"/>
                        <a:pt x="723" y="12984"/>
                        <a:pt x="723" y="12323"/>
                      </a:cubicBezTo>
                      <a:cubicBezTo>
                        <a:pt x="723" y="6749"/>
                        <a:pt x="4679" y="2361"/>
                        <a:pt x="8283" y="2361"/>
                      </a:cubicBezTo>
                      <a:cubicBezTo>
                        <a:pt x="11885" y="2361"/>
                        <a:pt x="13768" y="6752"/>
                        <a:pt x="13768" y="12323"/>
                      </a:cubicBezTo>
                      <a:cubicBezTo>
                        <a:pt x="13768" y="12982"/>
                        <a:pt x="13726" y="13626"/>
                        <a:pt x="13648" y="14251"/>
                      </a:cubicBezTo>
                      <a:lnTo>
                        <a:pt x="14144" y="14251"/>
                      </a:lnTo>
                      <a:lnTo>
                        <a:pt x="1360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4" name="Google Shape;3314;p16"/>
                <p:cNvSpPr/>
                <p:nvPr/>
              </p:nvSpPr>
              <p:spPr>
                <a:xfrm>
                  <a:off x="2583625" y="4534900"/>
                  <a:ext cx="717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9" h="5572" extrusionOk="0">
                      <a:moveTo>
                        <a:pt x="1" y="1"/>
                      </a:moveTo>
                      <a:lnTo>
                        <a:pt x="1167" y="5572"/>
                      </a:lnTo>
                      <a:lnTo>
                        <a:pt x="2869" y="5572"/>
                      </a:lnTo>
                      <a:lnTo>
                        <a:pt x="126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5" name="Google Shape;3315;p16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6" name="Google Shape;3316;p16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7" name="Google Shape;3317;p16"/>
                <p:cNvSpPr/>
                <p:nvPr/>
              </p:nvSpPr>
              <p:spPr>
                <a:xfrm>
                  <a:off x="2166625" y="4409575"/>
                  <a:ext cx="196225" cy="20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9" h="8125" extrusionOk="0">
                      <a:moveTo>
                        <a:pt x="849" y="3895"/>
                      </a:moveTo>
                      <a:cubicBezTo>
                        <a:pt x="842" y="3906"/>
                        <a:pt x="836" y="3917"/>
                        <a:pt x="830" y="3928"/>
                      </a:cubicBezTo>
                      <a:lnTo>
                        <a:pt x="830" y="3928"/>
                      </a:lnTo>
                      <a:cubicBezTo>
                        <a:pt x="836" y="3917"/>
                        <a:pt x="843" y="3906"/>
                        <a:pt x="849" y="3895"/>
                      </a:cubicBezTo>
                      <a:close/>
                      <a:moveTo>
                        <a:pt x="3055" y="0"/>
                      </a:moveTo>
                      <a:lnTo>
                        <a:pt x="3055" y="0"/>
                      </a:lnTo>
                      <a:cubicBezTo>
                        <a:pt x="2771" y="667"/>
                        <a:pt x="2483" y="581"/>
                        <a:pt x="2090" y="1942"/>
                      </a:cubicBezTo>
                      <a:cubicBezTo>
                        <a:pt x="1889" y="2651"/>
                        <a:pt x="2059" y="3476"/>
                        <a:pt x="2118" y="3783"/>
                      </a:cubicBezTo>
                      <a:cubicBezTo>
                        <a:pt x="2093" y="3766"/>
                        <a:pt x="2065" y="3759"/>
                        <a:pt x="2036" y="3759"/>
                      </a:cubicBezTo>
                      <a:cubicBezTo>
                        <a:pt x="1971" y="3759"/>
                        <a:pt x="1904" y="3799"/>
                        <a:pt x="1867" y="3853"/>
                      </a:cubicBezTo>
                      <a:cubicBezTo>
                        <a:pt x="1819" y="3934"/>
                        <a:pt x="1814" y="4034"/>
                        <a:pt x="1814" y="4129"/>
                      </a:cubicBezTo>
                      <a:cubicBezTo>
                        <a:pt x="1811" y="4333"/>
                        <a:pt x="1811" y="4537"/>
                        <a:pt x="1808" y="4740"/>
                      </a:cubicBezTo>
                      <a:cubicBezTo>
                        <a:pt x="1806" y="5033"/>
                        <a:pt x="1755" y="5396"/>
                        <a:pt x="1474" y="5479"/>
                      </a:cubicBezTo>
                      <a:cubicBezTo>
                        <a:pt x="1441" y="5489"/>
                        <a:pt x="1408" y="5493"/>
                        <a:pt x="1375" y="5493"/>
                      </a:cubicBezTo>
                      <a:cubicBezTo>
                        <a:pt x="1206" y="5493"/>
                        <a:pt x="1033" y="5376"/>
                        <a:pt x="935" y="5231"/>
                      </a:cubicBezTo>
                      <a:cubicBezTo>
                        <a:pt x="818" y="5053"/>
                        <a:pt x="787" y="4841"/>
                        <a:pt x="762" y="4634"/>
                      </a:cubicBezTo>
                      <a:cubicBezTo>
                        <a:pt x="736" y="4393"/>
                        <a:pt x="722" y="4139"/>
                        <a:pt x="830" y="3928"/>
                      </a:cubicBezTo>
                      <a:lnTo>
                        <a:pt x="830" y="3928"/>
                      </a:lnTo>
                      <a:cubicBezTo>
                        <a:pt x="552" y="4434"/>
                        <a:pt x="272" y="4951"/>
                        <a:pt x="165" y="5524"/>
                      </a:cubicBezTo>
                      <a:cubicBezTo>
                        <a:pt x="1" y="6420"/>
                        <a:pt x="302" y="7410"/>
                        <a:pt x="955" y="8107"/>
                      </a:cubicBezTo>
                      <a:lnTo>
                        <a:pt x="6328" y="8124"/>
                      </a:lnTo>
                      <a:cubicBezTo>
                        <a:pt x="6336" y="8125"/>
                        <a:pt x="6344" y="8125"/>
                        <a:pt x="6352" y="8125"/>
                      </a:cubicBezTo>
                      <a:cubicBezTo>
                        <a:pt x="6674" y="8125"/>
                        <a:pt x="6961" y="7851"/>
                        <a:pt x="6969" y="7533"/>
                      </a:cubicBezTo>
                      <a:cubicBezTo>
                        <a:pt x="7218" y="7491"/>
                        <a:pt x="7407" y="7301"/>
                        <a:pt x="7516" y="7086"/>
                      </a:cubicBezTo>
                      <a:cubicBezTo>
                        <a:pt x="7625" y="6869"/>
                        <a:pt x="7664" y="6618"/>
                        <a:pt x="7698" y="6375"/>
                      </a:cubicBezTo>
                      <a:cubicBezTo>
                        <a:pt x="7781" y="5775"/>
                        <a:pt x="7848" y="5170"/>
                        <a:pt x="7790" y="4562"/>
                      </a:cubicBezTo>
                      <a:cubicBezTo>
                        <a:pt x="7725" y="3956"/>
                        <a:pt x="7530" y="3337"/>
                        <a:pt x="7140" y="2846"/>
                      </a:cubicBezTo>
                      <a:cubicBezTo>
                        <a:pt x="6958" y="2620"/>
                        <a:pt x="6730" y="2411"/>
                        <a:pt x="6568" y="2174"/>
                      </a:cubicBezTo>
                      <a:lnTo>
                        <a:pt x="6568" y="2174"/>
                      </a:lnTo>
                      <a:cubicBezTo>
                        <a:pt x="6607" y="2787"/>
                        <a:pt x="7008" y="3398"/>
                        <a:pt x="6409" y="3990"/>
                      </a:cubicBezTo>
                      <a:cubicBezTo>
                        <a:pt x="5870" y="3739"/>
                        <a:pt x="5558" y="2860"/>
                        <a:pt x="5803" y="2229"/>
                      </a:cubicBezTo>
                      <a:lnTo>
                        <a:pt x="5803" y="2229"/>
                      </a:lnTo>
                      <a:cubicBezTo>
                        <a:pt x="5240" y="2946"/>
                        <a:pt x="5789" y="3898"/>
                        <a:pt x="5711" y="4509"/>
                      </a:cubicBezTo>
                      <a:cubicBezTo>
                        <a:pt x="5552" y="3683"/>
                        <a:pt x="4908" y="3334"/>
                        <a:pt x="4534" y="2573"/>
                      </a:cubicBezTo>
                      <a:lnTo>
                        <a:pt x="4534" y="2573"/>
                      </a:lnTo>
                      <a:cubicBezTo>
                        <a:pt x="4629" y="2921"/>
                        <a:pt x="4484" y="3041"/>
                        <a:pt x="4372" y="3376"/>
                      </a:cubicBezTo>
                      <a:cubicBezTo>
                        <a:pt x="4353" y="3423"/>
                        <a:pt x="4336" y="3474"/>
                        <a:pt x="4291" y="3502"/>
                      </a:cubicBezTo>
                      <a:cubicBezTo>
                        <a:pt x="4270" y="3514"/>
                        <a:pt x="4247" y="3519"/>
                        <a:pt x="4223" y="3519"/>
                      </a:cubicBezTo>
                      <a:cubicBezTo>
                        <a:pt x="4166" y="3519"/>
                        <a:pt x="4104" y="3491"/>
                        <a:pt x="4051" y="3460"/>
                      </a:cubicBezTo>
                      <a:cubicBezTo>
                        <a:pt x="3850" y="3342"/>
                        <a:pt x="3669" y="3195"/>
                        <a:pt x="3521" y="3024"/>
                      </a:cubicBezTo>
                      <a:lnTo>
                        <a:pt x="3521" y="3024"/>
                      </a:lnTo>
                      <a:cubicBezTo>
                        <a:pt x="3538" y="3111"/>
                        <a:pt x="3527" y="3206"/>
                        <a:pt x="3485" y="3281"/>
                      </a:cubicBezTo>
                      <a:cubicBezTo>
                        <a:pt x="2938" y="2910"/>
                        <a:pt x="2673" y="2221"/>
                        <a:pt x="2676" y="1585"/>
                      </a:cubicBezTo>
                      <a:cubicBezTo>
                        <a:pt x="2679" y="1033"/>
                        <a:pt x="2846" y="505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8" name="Google Shape;3318;p16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9" name="Google Shape;3319;p16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0" name="Google Shape;3320;p16"/>
                <p:cNvSpPr/>
                <p:nvPr/>
              </p:nvSpPr>
              <p:spPr>
                <a:xfrm>
                  <a:off x="2169275" y="4441925"/>
                  <a:ext cx="193575" cy="17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3" h="6828" extrusionOk="0">
                      <a:moveTo>
                        <a:pt x="2182" y="1"/>
                      </a:moveTo>
                      <a:lnTo>
                        <a:pt x="2182" y="1"/>
                      </a:lnTo>
                      <a:cubicBezTo>
                        <a:pt x="2112" y="171"/>
                        <a:pt x="2043" y="380"/>
                        <a:pt x="1967" y="642"/>
                      </a:cubicBezTo>
                      <a:cubicBezTo>
                        <a:pt x="1764" y="1348"/>
                        <a:pt x="1934" y="2177"/>
                        <a:pt x="1995" y="2484"/>
                      </a:cubicBezTo>
                      <a:cubicBezTo>
                        <a:pt x="1969" y="2467"/>
                        <a:pt x="1941" y="2459"/>
                        <a:pt x="1912" y="2459"/>
                      </a:cubicBezTo>
                      <a:cubicBezTo>
                        <a:pt x="1847" y="2459"/>
                        <a:pt x="1781" y="2497"/>
                        <a:pt x="1744" y="2553"/>
                      </a:cubicBezTo>
                      <a:cubicBezTo>
                        <a:pt x="1733" y="2570"/>
                        <a:pt x="1727" y="2587"/>
                        <a:pt x="1719" y="2609"/>
                      </a:cubicBezTo>
                      <a:cubicBezTo>
                        <a:pt x="1727" y="2626"/>
                        <a:pt x="1730" y="2640"/>
                        <a:pt x="1733" y="2657"/>
                      </a:cubicBezTo>
                      <a:cubicBezTo>
                        <a:pt x="1917" y="3265"/>
                        <a:pt x="2132" y="3912"/>
                        <a:pt x="1951" y="4523"/>
                      </a:cubicBezTo>
                      <a:cubicBezTo>
                        <a:pt x="1806" y="5000"/>
                        <a:pt x="1415" y="5399"/>
                        <a:pt x="938" y="5544"/>
                      </a:cubicBezTo>
                      <a:cubicBezTo>
                        <a:pt x="844" y="5573"/>
                        <a:pt x="744" y="5592"/>
                        <a:pt x="647" y="5592"/>
                      </a:cubicBezTo>
                      <a:cubicBezTo>
                        <a:pt x="574" y="5592"/>
                        <a:pt x="503" y="5581"/>
                        <a:pt x="436" y="5555"/>
                      </a:cubicBezTo>
                      <a:cubicBezTo>
                        <a:pt x="132" y="5432"/>
                        <a:pt x="28" y="5073"/>
                        <a:pt x="1" y="4738"/>
                      </a:cubicBezTo>
                      <a:lnTo>
                        <a:pt x="1" y="4738"/>
                      </a:lnTo>
                      <a:cubicBezTo>
                        <a:pt x="3" y="5486"/>
                        <a:pt x="302" y="6244"/>
                        <a:pt x="829" y="6811"/>
                      </a:cubicBezTo>
                      <a:lnTo>
                        <a:pt x="6205" y="6827"/>
                      </a:lnTo>
                      <a:cubicBezTo>
                        <a:pt x="6213" y="6828"/>
                        <a:pt x="6221" y="6828"/>
                        <a:pt x="6229" y="6828"/>
                      </a:cubicBezTo>
                      <a:cubicBezTo>
                        <a:pt x="6549" y="6828"/>
                        <a:pt x="6839" y="6555"/>
                        <a:pt x="6847" y="6236"/>
                      </a:cubicBezTo>
                      <a:cubicBezTo>
                        <a:pt x="7092" y="6194"/>
                        <a:pt x="7285" y="6004"/>
                        <a:pt x="7393" y="5790"/>
                      </a:cubicBezTo>
                      <a:cubicBezTo>
                        <a:pt x="7500" y="5572"/>
                        <a:pt x="7539" y="5321"/>
                        <a:pt x="7575" y="5078"/>
                      </a:cubicBezTo>
                      <a:cubicBezTo>
                        <a:pt x="7675" y="4481"/>
                        <a:pt x="7742" y="3876"/>
                        <a:pt x="7684" y="3268"/>
                      </a:cubicBezTo>
                      <a:cubicBezTo>
                        <a:pt x="7656" y="2983"/>
                        <a:pt x="7594" y="2699"/>
                        <a:pt x="7502" y="2425"/>
                      </a:cubicBezTo>
                      <a:cubicBezTo>
                        <a:pt x="7480" y="2523"/>
                        <a:pt x="7435" y="2620"/>
                        <a:pt x="7349" y="2662"/>
                      </a:cubicBezTo>
                      <a:cubicBezTo>
                        <a:pt x="7319" y="2676"/>
                        <a:pt x="7288" y="2682"/>
                        <a:pt x="7256" y="2682"/>
                      </a:cubicBezTo>
                      <a:cubicBezTo>
                        <a:pt x="7181" y="2682"/>
                        <a:pt x="7104" y="2649"/>
                        <a:pt x="7048" y="2598"/>
                      </a:cubicBezTo>
                      <a:cubicBezTo>
                        <a:pt x="6967" y="2526"/>
                        <a:pt x="6919" y="2425"/>
                        <a:pt x="6869" y="2330"/>
                      </a:cubicBezTo>
                      <a:cubicBezTo>
                        <a:pt x="6785" y="2152"/>
                        <a:pt x="6699" y="1976"/>
                        <a:pt x="6615" y="1803"/>
                      </a:cubicBezTo>
                      <a:lnTo>
                        <a:pt x="6615" y="1803"/>
                      </a:lnTo>
                      <a:cubicBezTo>
                        <a:pt x="6632" y="1984"/>
                        <a:pt x="6618" y="2163"/>
                        <a:pt x="6543" y="2339"/>
                      </a:cubicBezTo>
                      <a:cubicBezTo>
                        <a:pt x="6562" y="2609"/>
                        <a:pt x="6518" y="2874"/>
                        <a:pt x="6353" y="3078"/>
                      </a:cubicBezTo>
                      <a:cubicBezTo>
                        <a:pt x="6322" y="3117"/>
                        <a:pt x="6283" y="3156"/>
                        <a:pt x="6236" y="3176"/>
                      </a:cubicBezTo>
                      <a:cubicBezTo>
                        <a:pt x="6207" y="3188"/>
                        <a:pt x="6177" y="3193"/>
                        <a:pt x="6147" y="3193"/>
                      </a:cubicBezTo>
                      <a:cubicBezTo>
                        <a:pt x="6087" y="3193"/>
                        <a:pt x="6026" y="3173"/>
                        <a:pt x="5971" y="3148"/>
                      </a:cubicBezTo>
                      <a:cubicBezTo>
                        <a:pt x="5814" y="3078"/>
                        <a:pt x="5678" y="2961"/>
                        <a:pt x="5583" y="2818"/>
                      </a:cubicBezTo>
                      <a:lnTo>
                        <a:pt x="5583" y="2818"/>
                      </a:lnTo>
                      <a:cubicBezTo>
                        <a:pt x="5605" y="2961"/>
                        <a:pt x="5611" y="3089"/>
                        <a:pt x="5594" y="3209"/>
                      </a:cubicBezTo>
                      <a:cubicBezTo>
                        <a:pt x="5502" y="2726"/>
                        <a:pt x="5245" y="2408"/>
                        <a:pt x="4972" y="2074"/>
                      </a:cubicBezTo>
                      <a:lnTo>
                        <a:pt x="4972" y="2074"/>
                      </a:lnTo>
                      <a:cubicBezTo>
                        <a:pt x="5022" y="2208"/>
                        <a:pt x="5075" y="2339"/>
                        <a:pt x="5120" y="2475"/>
                      </a:cubicBezTo>
                      <a:cubicBezTo>
                        <a:pt x="5245" y="2849"/>
                        <a:pt x="5318" y="3268"/>
                        <a:pt x="5173" y="3633"/>
                      </a:cubicBezTo>
                      <a:cubicBezTo>
                        <a:pt x="5148" y="3700"/>
                        <a:pt x="5111" y="3761"/>
                        <a:pt x="5061" y="3809"/>
                      </a:cubicBezTo>
                      <a:cubicBezTo>
                        <a:pt x="5004" y="3858"/>
                        <a:pt x="4937" y="3879"/>
                        <a:pt x="4867" y="3879"/>
                      </a:cubicBezTo>
                      <a:cubicBezTo>
                        <a:pt x="4705" y="3879"/>
                        <a:pt x="4527" y="3767"/>
                        <a:pt x="4414" y="3633"/>
                      </a:cubicBezTo>
                      <a:cubicBezTo>
                        <a:pt x="4090" y="3251"/>
                        <a:pt x="3990" y="2715"/>
                        <a:pt x="4051" y="2210"/>
                      </a:cubicBezTo>
                      <a:cubicBezTo>
                        <a:pt x="4009" y="2199"/>
                        <a:pt x="3965" y="2180"/>
                        <a:pt x="3926" y="2157"/>
                      </a:cubicBezTo>
                      <a:cubicBezTo>
                        <a:pt x="3842" y="2110"/>
                        <a:pt x="3767" y="2057"/>
                        <a:pt x="3689" y="1998"/>
                      </a:cubicBezTo>
                      <a:lnTo>
                        <a:pt x="3689" y="1998"/>
                      </a:lnTo>
                      <a:cubicBezTo>
                        <a:pt x="3694" y="2060"/>
                        <a:pt x="3697" y="2127"/>
                        <a:pt x="3697" y="2191"/>
                      </a:cubicBezTo>
                      <a:cubicBezTo>
                        <a:pt x="3694" y="2283"/>
                        <a:pt x="3686" y="2386"/>
                        <a:pt x="3633" y="2461"/>
                      </a:cubicBezTo>
                      <a:cubicBezTo>
                        <a:pt x="3571" y="2553"/>
                        <a:pt x="3454" y="2595"/>
                        <a:pt x="3343" y="2609"/>
                      </a:cubicBezTo>
                      <a:cubicBezTo>
                        <a:pt x="3314" y="2612"/>
                        <a:pt x="3286" y="2614"/>
                        <a:pt x="3258" y="2614"/>
                      </a:cubicBezTo>
                      <a:cubicBezTo>
                        <a:pt x="2922" y="2614"/>
                        <a:pt x="2602" y="2392"/>
                        <a:pt x="2422" y="2099"/>
                      </a:cubicBezTo>
                      <a:cubicBezTo>
                        <a:pt x="2227" y="1781"/>
                        <a:pt x="2171" y="1404"/>
                        <a:pt x="2151" y="1036"/>
                      </a:cubicBezTo>
                      <a:cubicBezTo>
                        <a:pt x="2135" y="690"/>
                        <a:pt x="2143" y="341"/>
                        <a:pt x="21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1" name="Google Shape;3321;p16"/>
                <p:cNvSpPr/>
                <p:nvPr/>
              </p:nvSpPr>
              <p:spPr>
                <a:xfrm>
                  <a:off x="2093325" y="4567325"/>
                  <a:ext cx="344775" cy="7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1" h="3159" extrusionOk="0">
                      <a:moveTo>
                        <a:pt x="8219" y="1"/>
                      </a:moveTo>
                      <a:cubicBezTo>
                        <a:pt x="7538" y="87"/>
                        <a:pt x="7075" y="391"/>
                        <a:pt x="6897" y="988"/>
                      </a:cubicBezTo>
                      <a:cubicBezTo>
                        <a:pt x="6696" y="369"/>
                        <a:pt x="6236" y="82"/>
                        <a:pt x="5602" y="18"/>
                      </a:cubicBezTo>
                      <a:lnTo>
                        <a:pt x="366" y="1834"/>
                      </a:lnTo>
                      <a:cubicBezTo>
                        <a:pt x="1" y="2199"/>
                        <a:pt x="145" y="3159"/>
                        <a:pt x="612" y="3159"/>
                      </a:cubicBezTo>
                      <a:cubicBezTo>
                        <a:pt x="613" y="3159"/>
                        <a:pt x="614" y="3159"/>
                        <a:pt x="614" y="3159"/>
                      </a:cubicBezTo>
                      <a:lnTo>
                        <a:pt x="12744" y="3159"/>
                      </a:lnTo>
                      <a:cubicBezTo>
                        <a:pt x="13347" y="3159"/>
                        <a:pt x="13790" y="2037"/>
                        <a:pt x="13238" y="1624"/>
                      </a:cubicBezTo>
                      <a:lnTo>
                        <a:pt x="8219" y="1"/>
                      </a:ln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2" name="Google Shape;3322;p16"/>
                <p:cNvSpPr/>
                <p:nvPr/>
              </p:nvSpPr>
              <p:spPr>
                <a:xfrm>
                  <a:off x="2097225" y="4576050"/>
                  <a:ext cx="3369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2810" extrusionOk="0">
                      <a:moveTo>
                        <a:pt x="7157" y="1"/>
                      </a:moveTo>
                      <a:cubicBezTo>
                        <a:pt x="6961" y="160"/>
                        <a:pt x="6822" y="372"/>
                        <a:pt x="6738" y="642"/>
                      </a:cubicBezTo>
                      <a:cubicBezTo>
                        <a:pt x="6654" y="388"/>
                        <a:pt x="6529" y="190"/>
                        <a:pt x="6367" y="40"/>
                      </a:cubicBezTo>
                      <a:cubicBezTo>
                        <a:pt x="6124" y="678"/>
                        <a:pt x="4459" y="1443"/>
                        <a:pt x="2352" y="1833"/>
                      </a:cubicBezTo>
                      <a:cubicBezTo>
                        <a:pt x="1499" y="1990"/>
                        <a:pt x="693" y="2071"/>
                        <a:pt x="6" y="2071"/>
                      </a:cubicBezTo>
                      <a:cubicBezTo>
                        <a:pt x="1" y="2439"/>
                        <a:pt x="165" y="2810"/>
                        <a:pt x="458" y="2810"/>
                      </a:cubicBezTo>
                      <a:lnTo>
                        <a:pt x="12588" y="2810"/>
                      </a:lnTo>
                      <a:cubicBezTo>
                        <a:pt x="13085" y="2810"/>
                        <a:pt x="13475" y="2045"/>
                        <a:pt x="13286" y="1546"/>
                      </a:cubicBezTo>
                      <a:lnTo>
                        <a:pt x="13286" y="1546"/>
                      </a:lnTo>
                      <a:cubicBezTo>
                        <a:pt x="13014" y="1683"/>
                        <a:pt x="12625" y="1751"/>
                        <a:pt x="12160" y="1751"/>
                      </a:cubicBezTo>
                      <a:cubicBezTo>
                        <a:pt x="11408" y="1751"/>
                        <a:pt x="10454" y="1573"/>
                        <a:pt x="9464" y="1214"/>
                      </a:cubicBezTo>
                      <a:cubicBezTo>
                        <a:pt x="8535" y="879"/>
                        <a:pt x="7734" y="447"/>
                        <a:pt x="7157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3" name="Google Shape;3323;p16"/>
                <p:cNvSpPr/>
                <p:nvPr/>
              </p:nvSpPr>
              <p:spPr>
                <a:xfrm>
                  <a:off x="2265800" y="4592150"/>
                  <a:ext cx="5582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" h="1737" extrusionOk="0">
                      <a:moveTo>
                        <a:pt x="1" y="1"/>
                      </a:moveTo>
                      <a:lnTo>
                        <a:pt x="494" y="1625"/>
                      </a:lnTo>
                      <a:cubicBezTo>
                        <a:pt x="804" y="1543"/>
                        <a:pt x="1073" y="1513"/>
                        <a:pt x="1300" y="1513"/>
                      </a:cubicBezTo>
                      <a:cubicBezTo>
                        <a:pt x="1921" y="1513"/>
                        <a:pt x="2232" y="1736"/>
                        <a:pt x="2232" y="173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4" name="Google Shape;3324;p16"/>
                <p:cNvSpPr/>
                <p:nvPr/>
              </p:nvSpPr>
              <p:spPr>
                <a:xfrm>
                  <a:off x="2092700" y="4613300"/>
                  <a:ext cx="32175" cy="3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" h="1496" extrusionOk="0">
                      <a:moveTo>
                        <a:pt x="459" y="0"/>
                      </a:moveTo>
                      <a:cubicBezTo>
                        <a:pt x="406" y="0"/>
                        <a:pt x="355" y="11"/>
                        <a:pt x="307" y="34"/>
                      </a:cubicBezTo>
                      <a:cubicBezTo>
                        <a:pt x="53" y="151"/>
                        <a:pt x="0" y="567"/>
                        <a:pt x="182" y="963"/>
                      </a:cubicBezTo>
                      <a:cubicBezTo>
                        <a:pt x="334" y="1288"/>
                        <a:pt x="597" y="1496"/>
                        <a:pt x="826" y="1496"/>
                      </a:cubicBezTo>
                      <a:cubicBezTo>
                        <a:pt x="879" y="1496"/>
                        <a:pt x="930" y="1485"/>
                        <a:pt x="977" y="1462"/>
                      </a:cubicBezTo>
                      <a:cubicBezTo>
                        <a:pt x="1233" y="1345"/>
                        <a:pt x="1286" y="929"/>
                        <a:pt x="1102" y="530"/>
                      </a:cubicBezTo>
                      <a:cubicBezTo>
                        <a:pt x="952" y="208"/>
                        <a:pt x="690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5" name="Google Shape;3325;p16"/>
                <p:cNvSpPr/>
                <p:nvPr/>
              </p:nvSpPr>
              <p:spPr>
                <a:xfrm>
                  <a:off x="2398875" y="4607750"/>
                  <a:ext cx="35800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" h="1685" extrusionOk="0">
                      <a:moveTo>
                        <a:pt x="961" y="0"/>
                      </a:moveTo>
                      <a:cubicBezTo>
                        <a:pt x="695" y="0"/>
                        <a:pt x="375" y="268"/>
                        <a:pt x="204" y="660"/>
                      </a:cubicBezTo>
                      <a:cubicBezTo>
                        <a:pt x="1" y="1112"/>
                        <a:pt x="67" y="1561"/>
                        <a:pt x="349" y="1665"/>
                      </a:cubicBezTo>
                      <a:cubicBezTo>
                        <a:pt x="387" y="1678"/>
                        <a:pt x="427" y="1684"/>
                        <a:pt x="469" y="1684"/>
                      </a:cubicBezTo>
                      <a:cubicBezTo>
                        <a:pt x="735" y="1684"/>
                        <a:pt x="1052" y="1415"/>
                        <a:pt x="1228" y="1026"/>
                      </a:cubicBezTo>
                      <a:cubicBezTo>
                        <a:pt x="1432" y="571"/>
                        <a:pt x="1365" y="122"/>
                        <a:pt x="1083" y="21"/>
                      </a:cubicBezTo>
                      <a:cubicBezTo>
                        <a:pt x="1044" y="7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6" name="Google Shape;3326;p16"/>
                <p:cNvSpPr/>
                <p:nvPr/>
              </p:nvSpPr>
              <p:spPr>
                <a:xfrm>
                  <a:off x="1972950" y="4291075"/>
                  <a:ext cx="582325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3" h="1047" extrusionOk="0">
                      <a:moveTo>
                        <a:pt x="480" y="0"/>
                      </a:moveTo>
                      <a:cubicBezTo>
                        <a:pt x="215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5" y="1047"/>
                        <a:pt x="480" y="1047"/>
                      </a:cubicBezTo>
                      <a:lnTo>
                        <a:pt x="22804" y="1047"/>
                      </a:lnTo>
                      <a:cubicBezTo>
                        <a:pt x="23069" y="1047"/>
                        <a:pt x="23284" y="832"/>
                        <a:pt x="23284" y="567"/>
                      </a:cubicBezTo>
                      <a:lnTo>
                        <a:pt x="23284" y="483"/>
                      </a:lnTo>
                      <a:cubicBezTo>
                        <a:pt x="23292" y="215"/>
                        <a:pt x="23075" y="0"/>
                        <a:pt x="2280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7" name="Google Shape;3327;p16"/>
                <p:cNvSpPr/>
                <p:nvPr/>
              </p:nvSpPr>
              <p:spPr>
                <a:xfrm>
                  <a:off x="2072400" y="4300700"/>
                  <a:ext cx="372525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1" h="495" extrusionOk="0">
                      <a:moveTo>
                        <a:pt x="1" y="0"/>
                      </a:moveTo>
                      <a:lnTo>
                        <a:pt x="1" y="494"/>
                      </a:lnTo>
                      <a:lnTo>
                        <a:pt x="14901" y="494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8" name="Google Shape;3328;p16"/>
                <p:cNvSpPr/>
                <p:nvPr/>
              </p:nvSpPr>
              <p:spPr>
                <a:xfrm>
                  <a:off x="1973025" y="4291075"/>
                  <a:ext cx="582336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7" h="1047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8" y="1047"/>
                        <a:pt x="483" y="1047"/>
                      </a:cubicBezTo>
                      <a:lnTo>
                        <a:pt x="20324" y="1047"/>
                      </a:lnTo>
                      <a:cubicBezTo>
                        <a:pt x="20589" y="1047"/>
                        <a:pt x="20806" y="832"/>
                        <a:pt x="20806" y="567"/>
                      </a:cubicBezTo>
                      <a:lnTo>
                        <a:pt x="20806" y="483"/>
                      </a:lnTo>
                      <a:cubicBezTo>
                        <a:pt x="20806" y="215"/>
                        <a:pt x="20589" y="0"/>
                        <a:pt x="20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9" name="Google Shape;3329;p16"/>
                <p:cNvSpPr/>
                <p:nvPr/>
              </p:nvSpPr>
              <p:spPr>
                <a:xfrm>
                  <a:off x="2504900" y="4528075"/>
                  <a:ext cx="11292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606" extrusionOk="0">
                      <a:moveTo>
                        <a:pt x="0" y="0"/>
                      </a:moveTo>
                      <a:lnTo>
                        <a:pt x="0" y="606"/>
                      </a:lnTo>
                      <a:lnTo>
                        <a:pt x="4517" y="606"/>
                      </a:lnTo>
                      <a:lnTo>
                        <a:pt x="433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0" name="Google Shape;3330;p16"/>
                <p:cNvSpPr/>
                <p:nvPr/>
              </p:nvSpPr>
              <p:spPr>
                <a:xfrm>
                  <a:off x="2583150" y="4528075"/>
                  <a:ext cx="3467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7" h="606" extrusionOk="0">
                      <a:moveTo>
                        <a:pt x="0" y="0"/>
                      </a:moveTo>
                      <a:lnTo>
                        <a:pt x="87" y="606"/>
                      </a:lnTo>
                      <a:lnTo>
                        <a:pt x="1387" y="606"/>
                      </a:lnTo>
                      <a:lnTo>
                        <a:pt x="120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1" name="Google Shape;3331;p16"/>
                <p:cNvSpPr/>
                <p:nvPr/>
              </p:nvSpPr>
              <p:spPr>
                <a:xfrm>
                  <a:off x="2073250" y="4491875"/>
                  <a:ext cx="1542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7307" extrusionOk="0">
                      <a:moveTo>
                        <a:pt x="410" y="0"/>
                      </a:moveTo>
                      <a:cubicBezTo>
                        <a:pt x="301" y="0"/>
                        <a:pt x="212" y="87"/>
                        <a:pt x="206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7" y="95"/>
                        <a:pt x="524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2" name="Google Shape;3332;p16"/>
                <p:cNvSpPr/>
                <p:nvPr/>
              </p:nvSpPr>
              <p:spPr>
                <a:xfrm>
                  <a:off x="2139000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3" name="Google Shape;3333;p16"/>
                <p:cNvSpPr/>
                <p:nvPr/>
              </p:nvSpPr>
              <p:spPr>
                <a:xfrm>
                  <a:off x="22046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11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4" name="Google Shape;3334;p16"/>
                <p:cNvSpPr/>
                <p:nvPr/>
              </p:nvSpPr>
              <p:spPr>
                <a:xfrm>
                  <a:off x="2270400" y="4491875"/>
                  <a:ext cx="1530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307" extrusionOk="0">
                      <a:moveTo>
                        <a:pt x="408" y="0"/>
                      </a:moveTo>
                      <a:cubicBezTo>
                        <a:pt x="299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2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5" name="Google Shape;3335;p16"/>
                <p:cNvSpPr/>
                <p:nvPr/>
              </p:nvSpPr>
              <p:spPr>
                <a:xfrm>
                  <a:off x="23360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6" name="Google Shape;3336;p16"/>
                <p:cNvSpPr/>
                <p:nvPr/>
              </p:nvSpPr>
              <p:spPr>
                <a:xfrm>
                  <a:off x="2401675" y="4491875"/>
                  <a:ext cx="1535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7307" extrusionOk="0">
                      <a:moveTo>
                        <a:pt x="410" y="0"/>
                      </a:moveTo>
                      <a:cubicBezTo>
                        <a:pt x="301" y="0"/>
                        <a:pt x="209" y="87"/>
                        <a:pt x="207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4" y="95"/>
                        <a:pt x="525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7" name="Google Shape;3337;p16"/>
                <p:cNvSpPr/>
                <p:nvPr/>
              </p:nvSpPr>
              <p:spPr>
                <a:xfrm>
                  <a:off x="2049100" y="4548025"/>
                  <a:ext cx="407050" cy="1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2" h="416" extrusionOk="0">
                      <a:moveTo>
                        <a:pt x="9" y="0"/>
                      </a:moveTo>
                      <a:lnTo>
                        <a:pt x="1" y="416"/>
                      </a:lnTo>
                      <a:lnTo>
                        <a:pt x="16274" y="416"/>
                      </a:lnTo>
                      <a:lnTo>
                        <a:pt x="162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8" name="Google Shape;3338;p16"/>
                <p:cNvSpPr/>
                <p:nvPr/>
              </p:nvSpPr>
              <p:spPr>
                <a:xfrm>
                  <a:off x="207820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9" name="Google Shape;3339;p16"/>
                <p:cNvSpPr/>
                <p:nvPr/>
              </p:nvSpPr>
              <p:spPr>
                <a:xfrm>
                  <a:off x="2144875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0" name="Google Shape;3340;p16"/>
                <p:cNvSpPr/>
                <p:nvPr/>
              </p:nvSpPr>
              <p:spPr>
                <a:xfrm>
                  <a:off x="2209800" y="4549825"/>
                  <a:ext cx="51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7" y="285"/>
                        <a:pt x="204" y="221"/>
                        <a:pt x="204" y="146"/>
                      </a:cubicBezTo>
                      <a:cubicBezTo>
                        <a:pt x="204" y="65"/>
                        <a:pt x="157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1" name="Google Shape;3341;p16"/>
                <p:cNvSpPr/>
                <p:nvPr/>
              </p:nvSpPr>
              <p:spPr>
                <a:xfrm>
                  <a:off x="227495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9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2" name="Google Shape;3342;p16"/>
                <p:cNvSpPr/>
                <p:nvPr/>
              </p:nvSpPr>
              <p:spPr>
                <a:xfrm>
                  <a:off x="2341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4" y="221"/>
                        <a:pt x="204" y="146"/>
                      </a:cubicBezTo>
                      <a:cubicBezTo>
                        <a:pt x="204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3" name="Google Shape;3343;p16"/>
                <p:cNvSpPr/>
                <p:nvPr/>
              </p:nvSpPr>
              <p:spPr>
                <a:xfrm>
                  <a:off x="2406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3" y="1"/>
                      </a:moveTo>
                      <a:cubicBezTo>
                        <a:pt x="48" y="1"/>
                        <a:pt x="0" y="65"/>
                        <a:pt x="0" y="146"/>
                      </a:cubicBezTo>
                      <a:cubicBezTo>
                        <a:pt x="0" y="224"/>
                        <a:pt x="48" y="288"/>
                        <a:pt x="103" y="288"/>
                      </a:cubicBezTo>
                      <a:cubicBezTo>
                        <a:pt x="159" y="285"/>
                        <a:pt x="204" y="221"/>
                        <a:pt x="204" y="146"/>
                      </a:cubicBezTo>
                      <a:cubicBezTo>
                        <a:pt x="204" y="65"/>
                        <a:pt x="159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4" name="Google Shape;3344;p16"/>
                <p:cNvSpPr/>
                <p:nvPr/>
              </p:nvSpPr>
              <p:spPr>
                <a:xfrm>
                  <a:off x="2038150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48" y="0"/>
                      </a:moveTo>
                      <a:lnTo>
                        <a:pt x="1" y="1158"/>
                      </a:lnTo>
                      <a:lnTo>
                        <a:pt x="433" y="1158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5" name="Google Shape;3345;p16"/>
                <p:cNvSpPr/>
                <p:nvPr/>
              </p:nvSpPr>
              <p:spPr>
                <a:xfrm>
                  <a:off x="2452925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1" y="0"/>
                      </a:moveTo>
                      <a:lnTo>
                        <a:pt x="48" y="1158"/>
                      </a:lnTo>
                      <a:lnTo>
                        <a:pt x="478" y="1158"/>
                      </a:lnTo>
                      <a:lnTo>
                        <a:pt x="43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6" name="Google Shape;3346;p16"/>
                <p:cNvSpPr/>
                <p:nvPr/>
              </p:nvSpPr>
              <p:spPr>
                <a:xfrm>
                  <a:off x="1972725" y="4166575"/>
                  <a:ext cx="593184" cy="3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0" h="1382" extrusionOk="0">
                      <a:moveTo>
                        <a:pt x="347" y="1"/>
                      </a:moveTo>
                      <a:cubicBezTo>
                        <a:pt x="154" y="1"/>
                        <a:pt x="1" y="154"/>
                        <a:pt x="1" y="347"/>
                      </a:cubicBezTo>
                      <a:lnTo>
                        <a:pt x="1" y="1039"/>
                      </a:lnTo>
                      <a:cubicBezTo>
                        <a:pt x="1" y="1228"/>
                        <a:pt x="154" y="1382"/>
                        <a:pt x="347" y="1382"/>
                      </a:cubicBezTo>
                      <a:lnTo>
                        <a:pt x="21853" y="1382"/>
                      </a:lnTo>
                      <a:cubicBezTo>
                        <a:pt x="22046" y="1382"/>
                        <a:pt x="22199" y="1228"/>
                        <a:pt x="22199" y="1039"/>
                      </a:cubicBezTo>
                      <a:lnTo>
                        <a:pt x="22199" y="347"/>
                      </a:lnTo>
                      <a:cubicBezTo>
                        <a:pt x="22194" y="154"/>
                        <a:pt x="22040" y="1"/>
                        <a:pt x="218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7" name="Google Shape;3347;p16"/>
                <p:cNvSpPr/>
                <p:nvPr/>
              </p:nvSpPr>
              <p:spPr>
                <a:xfrm>
                  <a:off x="1934588" y="4521450"/>
                  <a:ext cx="5275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0" h="606" extrusionOk="0">
                      <a:moveTo>
                        <a:pt x="140" y="0"/>
                      </a:moveTo>
                      <a:lnTo>
                        <a:pt x="0" y="606"/>
                      </a:lnTo>
                      <a:lnTo>
                        <a:pt x="2110" y="606"/>
                      </a:lnTo>
                      <a:lnTo>
                        <a:pt x="211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8" name="Google Shape;3348;p16"/>
                <p:cNvSpPr/>
                <p:nvPr/>
              </p:nvSpPr>
              <p:spPr>
                <a:xfrm>
                  <a:off x="2682250" y="4355290"/>
                  <a:ext cx="57275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1" h="12937" extrusionOk="0">
                      <a:moveTo>
                        <a:pt x="215" y="1"/>
                      </a:moveTo>
                      <a:lnTo>
                        <a:pt x="0" y="6"/>
                      </a:lnTo>
                      <a:cubicBezTo>
                        <a:pt x="95" y="2991"/>
                        <a:pt x="76" y="5329"/>
                        <a:pt x="62" y="7207"/>
                      </a:cubicBezTo>
                      <a:cubicBezTo>
                        <a:pt x="40" y="10423"/>
                        <a:pt x="26" y="12039"/>
                        <a:pt x="634" y="12652"/>
                      </a:cubicBezTo>
                      <a:cubicBezTo>
                        <a:pt x="826" y="12845"/>
                        <a:pt x="1077" y="12937"/>
                        <a:pt x="1398" y="12937"/>
                      </a:cubicBezTo>
                      <a:cubicBezTo>
                        <a:pt x="1741" y="12937"/>
                        <a:pt x="2001" y="12769"/>
                        <a:pt x="2129" y="12474"/>
                      </a:cubicBezTo>
                      <a:cubicBezTo>
                        <a:pt x="2291" y="12108"/>
                        <a:pt x="2213" y="11615"/>
                        <a:pt x="1953" y="11330"/>
                      </a:cubicBezTo>
                      <a:cubicBezTo>
                        <a:pt x="1809" y="11174"/>
                        <a:pt x="1628" y="11094"/>
                        <a:pt x="1425" y="11094"/>
                      </a:cubicBezTo>
                      <a:cubicBezTo>
                        <a:pt x="1333" y="11094"/>
                        <a:pt x="1237" y="11110"/>
                        <a:pt x="1139" y="11143"/>
                      </a:cubicBezTo>
                      <a:lnTo>
                        <a:pt x="1208" y="11347"/>
                      </a:lnTo>
                      <a:cubicBezTo>
                        <a:pt x="1289" y="11320"/>
                        <a:pt x="1361" y="11308"/>
                        <a:pt x="1426" y="11308"/>
                      </a:cubicBezTo>
                      <a:cubicBezTo>
                        <a:pt x="1601" y="11308"/>
                        <a:pt x="1719" y="11392"/>
                        <a:pt x="1794" y="11475"/>
                      </a:cubicBezTo>
                      <a:cubicBezTo>
                        <a:pt x="2001" y="11701"/>
                        <a:pt x="2059" y="12097"/>
                        <a:pt x="1934" y="12387"/>
                      </a:cubicBezTo>
                      <a:cubicBezTo>
                        <a:pt x="1870" y="12541"/>
                        <a:pt x="1719" y="12722"/>
                        <a:pt x="1398" y="12722"/>
                      </a:cubicBezTo>
                      <a:cubicBezTo>
                        <a:pt x="1133" y="12722"/>
                        <a:pt x="938" y="12652"/>
                        <a:pt x="787" y="12502"/>
                      </a:cubicBezTo>
                      <a:cubicBezTo>
                        <a:pt x="240" y="11949"/>
                        <a:pt x="254" y="10267"/>
                        <a:pt x="279" y="7212"/>
                      </a:cubicBezTo>
                      <a:cubicBezTo>
                        <a:pt x="293" y="5332"/>
                        <a:pt x="310" y="2989"/>
                        <a:pt x="21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9" name="Google Shape;3349;p16"/>
                <p:cNvSpPr/>
                <p:nvPr/>
              </p:nvSpPr>
              <p:spPr>
                <a:xfrm>
                  <a:off x="2590875" y="4355290"/>
                  <a:ext cx="57300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2" h="12937" extrusionOk="0">
                      <a:moveTo>
                        <a:pt x="2076" y="1"/>
                      </a:moveTo>
                      <a:cubicBezTo>
                        <a:pt x="1979" y="2989"/>
                        <a:pt x="1998" y="5332"/>
                        <a:pt x="2012" y="7212"/>
                      </a:cubicBezTo>
                      <a:cubicBezTo>
                        <a:pt x="2037" y="10267"/>
                        <a:pt x="2049" y="11949"/>
                        <a:pt x="1505" y="12502"/>
                      </a:cubicBezTo>
                      <a:cubicBezTo>
                        <a:pt x="1354" y="12652"/>
                        <a:pt x="1159" y="12722"/>
                        <a:pt x="894" y="12722"/>
                      </a:cubicBezTo>
                      <a:cubicBezTo>
                        <a:pt x="573" y="12722"/>
                        <a:pt x="422" y="12541"/>
                        <a:pt x="355" y="12387"/>
                      </a:cubicBezTo>
                      <a:cubicBezTo>
                        <a:pt x="230" y="12100"/>
                        <a:pt x="291" y="11698"/>
                        <a:pt x="495" y="11475"/>
                      </a:cubicBezTo>
                      <a:cubicBezTo>
                        <a:pt x="572" y="11393"/>
                        <a:pt x="692" y="11310"/>
                        <a:pt x="867" y="11310"/>
                      </a:cubicBezTo>
                      <a:cubicBezTo>
                        <a:pt x="931" y="11310"/>
                        <a:pt x="1002" y="11321"/>
                        <a:pt x="1080" y="11347"/>
                      </a:cubicBezTo>
                      <a:lnTo>
                        <a:pt x="1150" y="11143"/>
                      </a:lnTo>
                      <a:cubicBezTo>
                        <a:pt x="1051" y="11109"/>
                        <a:pt x="955" y="11092"/>
                        <a:pt x="862" y="11092"/>
                      </a:cubicBezTo>
                      <a:cubicBezTo>
                        <a:pt x="662" y="11092"/>
                        <a:pt x="481" y="11172"/>
                        <a:pt x="338" y="11330"/>
                      </a:cubicBezTo>
                      <a:cubicBezTo>
                        <a:pt x="76" y="11615"/>
                        <a:pt x="1" y="12108"/>
                        <a:pt x="160" y="12474"/>
                      </a:cubicBezTo>
                      <a:cubicBezTo>
                        <a:pt x="294" y="12775"/>
                        <a:pt x="556" y="12937"/>
                        <a:pt x="896" y="12937"/>
                      </a:cubicBezTo>
                      <a:cubicBezTo>
                        <a:pt x="1217" y="12937"/>
                        <a:pt x="1468" y="12845"/>
                        <a:pt x="1658" y="12652"/>
                      </a:cubicBezTo>
                      <a:cubicBezTo>
                        <a:pt x="2266" y="12039"/>
                        <a:pt x="2252" y="10423"/>
                        <a:pt x="2230" y="7207"/>
                      </a:cubicBezTo>
                      <a:cubicBezTo>
                        <a:pt x="2216" y="5329"/>
                        <a:pt x="2196" y="2991"/>
                        <a:pt x="2291" y="6"/>
                      </a:cubicBezTo>
                      <a:lnTo>
                        <a:pt x="20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0" name="Google Shape;3350;p16"/>
                <p:cNvSpPr/>
                <p:nvPr/>
              </p:nvSpPr>
              <p:spPr>
                <a:xfrm>
                  <a:off x="2639500" y="4380115"/>
                  <a:ext cx="50375" cy="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5" h="526" extrusionOk="0">
                      <a:moveTo>
                        <a:pt x="0" y="1"/>
                      </a:moveTo>
                      <a:lnTo>
                        <a:pt x="0" y="525"/>
                      </a:lnTo>
                      <a:lnTo>
                        <a:pt x="2015" y="525"/>
                      </a:lnTo>
                      <a:lnTo>
                        <a:pt x="201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1" name="Google Shape;3351;p16"/>
                <p:cNvSpPr/>
                <p:nvPr/>
              </p:nvSpPr>
              <p:spPr>
                <a:xfrm>
                  <a:off x="2637400" y="4356690"/>
                  <a:ext cx="538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715" extrusionOk="0">
                      <a:moveTo>
                        <a:pt x="1" y="0"/>
                      </a:moveTo>
                      <a:lnTo>
                        <a:pt x="1" y="715"/>
                      </a:lnTo>
                      <a:lnTo>
                        <a:pt x="2154" y="715"/>
                      </a:lnTo>
                      <a:lnTo>
                        <a:pt x="215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2" name="Google Shape;3352;p16"/>
                <p:cNvSpPr/>
                <p:nvPr/>
              </p:nvSpPr>
              <p:spPr>
                <a:xfrm>
                  <a:off x="2625200" y="4343565"/>
                  <a:ext cx="78825" cy="2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942" extrusionOk="0">
                      <a:moveTo>
                        <a:pt x="0" y="1"/>
                      </a:moveTo>
                      <a:cubicBezTo>
                        <a:pt x="84" y="528"/>
                        <a:pt x="759" y="941"/>
                        <a:pt x="1577" y="941"/>
                      </a:cubicBezTo>
                      <a:cubicBezTo>
                        <a:pt x="2397" y="941"/>
                        <a:pt x="3069" y="528"/>
                        <a:pt x="3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3" name="Google Shape;3353;p16"/>
                <p:cNvSpPr/>
                <p:nvPr/>
              </p:nvSpPr>
              <p:spPr>
                <a:xfrm>
                  <a:off x="2662300" y="4369390"/>
                  <a:ext cx="5400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12265" extrusionOk="0">
                      <a:moveTo>
                        <a:pt x="1" y="0"/>
                      </a:moveTo>
                      <a:lnTo>
                        <a:pt x="1" y="12264"/>
                      </a:lnTo>
                      <a:lnTo>
                        <a:pt x="215" y="12264"/>
                      </a:lnTo>
                      <a:lnTo>
                        <a:pt x="21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4" name="Google Shape;3354;p16"/>
                <p:cNvSpPr/>
                <p:nvPr/>
              </p:nvSpPr>
              <p:spPr>
                <a:xfrm>
                  <a:off x="2107825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5" name="Google Shape;3355;p16"/>
                <p:cNvSpPr/>
                <p:nvPr/>
              </p:nvSpPr>
              <p:spPr>
                <a:xfrm>
                  <a:off x="2136275" y="3843725"/>
                  <a:ext cx="143700" cy="8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0" extrusionOk="0">
                      <a:moveTo>
                        <a:pt x="54" y="1"/>
                      </a:moveTo>
                      <a:lnTo>
                        <a:pt x="1" y="96"/>
                      </a:lnTo>
                      <a:lnTo>
                        <a:pt x="5695" y="3329"/>
                      </a:lnTo>
                      <a:lnTo>
                        <a:pt x="5748" y="3234"/>
                      </a:lnTo>
                      <a:lnTo>
                        <a:pt x="54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6" name="Google Shape;3356;p16"/>
                <p:cNvSpPr/>
                <p:nvPr/>
              </p:nvSpPr>
              <p:spPr>
                <a:xfrm>
                  <a:off x="2521425" y="3843875"/>
                  <a:ext cx="143700" cy="8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2" extrusionOk="0">
                      <a:moveTo>
                        <a:pt x="5694" y="0"/>
                      </a:moveTo>
                      <a:lnTo>
                        <a:pt x="0" y="3239"/>
                      </a:lnTo>
                      <a:lnTo>
                        <a:pt x="53" y="3331"/>
                      </a:lnTo>
                      <a:lnTo>
                        <a:pt x="5747" y="95"/>
                      </a:lnTo>
                      <a:lnTo>
                        <a:pt x="569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7" name="Google Shape;3357;p16"/>
                <p:cNvSpPr/>
                <p:nvPr/>
              </p:nvSpPr>
              <p:spPr>
                <a:xfrm>
                  <a:off x="2442675" y="3850300"/>
                  <a:ext cx="21025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2871" extrusionOk="0">
                      <a:moveTo>
                        <a:pt x="734" y="0"/>
                      </a:moveTo>
                      <a:lnTo>
                        <a:pt x="1" y="2843"/>
                      </a:lnTo>
                      <a:lnTo>
                        <a:pt x="107" y="2871"/>
                      </a:lnTo>
                      <a:lnTo>
                        <a:pt x="840" y="28"/>
                      </a:lnTo>
                      <a:lnTo>
                        <a:pt x="73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8" name="Google Shape;3358;p16"/>
                <p:cNvSpPr/>
                <p:nvPr/>
              </p:nvSpPr>
              <p:spPr>
                <a:xfrm>
                  <a:off x="2334150" y="3850150"/>
                  <a:ext cx="20950" cy="7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8" h="2872" extrusionOk="0">
                      <a:moveTo>
                        <a:pt x="107" y="0"/>
                      </a:moveTo>
                      <a:lnTo>
                        <a:pt x="1" y="28"/>
                      </a:lnTo>
                      <a:lnTo>
                        <a:pt x="734" y="2871"/>
                      </a:lnTo>
                      <a:lnTo>
                        <a:pt x="838" y="2846"/>
                      </a:lnTo>
                      <a:lnTo>
                        <a:pt x="107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9" name="Google Shape;3359;p16"/>
                <p:cNvSpPr/>
                <p:nvPr/>
              </p:nvSpPr>
              <p:spPr>
                <a:xfrm>
                  <a:off x="2225900" y="3758050"/>
                  <a:ext cx="14600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2170" extrusionOk="0">
                      <a:moveTo>
                        <a:pt x="272" y="1"/>
                      </a:moveTo>
                      <a:cubicBezTo>
                        <a:pt x="97" y="1"/>
                        <a:pt x="1" y="518"/>
                        <a:pt x="1" y="518"/>
                      </a:cubicBezTo>
                      <a:lnTo>
                        <a:pt x="107" y="2170"/>
                      </a:lnTo>
                      <a:cubicBezTo>
                        <a:pt x="584" y="2078"/>
                        <a:pt x="252" y="1361"/>
                        <a:pt x="322" y="755"/>
                      </a:cubicBezTo>
                      <a:cubicBezTo>
                        <a:pt x="391" y="147"/>
                        <a:pt x="492" y="63"/>
                        <a:pt x="299" y="5"/>
                      </a:cubicBezTo>
                      <a:cubicBezTo>
                        <a:pt x="290" y="2"/>
                        <a:pt x="281" y="1"/>
                        <a:pt x="272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0" name="Google Shape;3360;p16"/>
                <p:cNvSpPr/>
                <p:nvPr/>
              </p:nvSpPr>
              <p:spPr>
                <a:xfrm>
                  <a:off x="2193050" y="3764200"/>
                  <a:ext cx="1287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1977" extrusionOk="0">
                      <a:moveTo>
                        <a:pt x="276" y="0"/>
                      </a:moveTo>
                      <a:cubicBezTo>
                        <a:pt x="268" y="0"/>
                        <a:pt x="260" y="2"/>
                        <a:pt x="252" y="4"/>
                      </a:cubicBezTo>
                      <a:cubicBezTo>
                        <a:pt x="82" y="54"/>
                        <a:pt x="168" y="135"/>
                        <a:pt x="232" y="688"/>
                      </a:cubicBezTo>
                      <a:cubicBezTo>
                        <a:pt x="291" y="1237"/>
                        <a:pt x="1" y="1890"/>
                        <a:pt x="422" y="1977"/>
                      </a:cubicBezTo>
                      <a:lnTo>
                        <a:pt x="514" y="470"/>
                      </a:lnTo>
                      <a:cubicBezTo>
                        <a:pt x="514" y="470"/>
                        <a:pt x="431" y="0"/>
                        <a:pt x="276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1" name="Google Shape;3361;p16"/>
                <p:cNvSpPr/>
                <p:nvPr/>
              </p:nvSpPr>
              <p:spPr>
                <a:xfrm>
                  <a:off x="2200650" y="3761225"/>
                  <a:ext cx="32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2637" extrusionOk="0">
                      <a:moveTo>
                        <a:pt x="1290" y="1"/>
                      </a:moveTo>
                      <a:lnTo>
                        <a:pt x="1" y="160"/>
                      </a:lnTo>
                      <a:lnTo>
                        <a:pt x="126" y="2637"/>
                      </a:lnTo>
                      <a:lnTo>
                        <a:pt x="1173" y="2637"/>
                      </a:lnTo>
                      <a:lnTo>
                        <a:pt x="129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2" name="Google Shape;3362;p16"/>
                <p:cNvSpPr/>
                <p:nvPr/>
              </p:nvSpPr>
              <p:spPr>
                <a:xfrm>
                  <a:off x="2200600" y="3761300"/>
                  <a:ext cx="32300" cy="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" h="2634" extrusionOk="0">
                      <a:moveTo>
                        <a:pt x="1292" y="0"/>
                      </a:moveTo>
                      <a:lnTo>
                        <a:pt x="1214" y="9"/>
                      </a:lnTo>
                      <a:cubicBezTo>
                        <a:pt x="1175" y="1044"/>
                        <a:pt x="915" y="1844"/>
                        <a:pt x="606" y="1844"/>
                      </a:cubicBezTo>
                      <a:cubicBezTo>
                        <a:pt x="310" y="1844"/>
                        <a:pt x="62" y="1119"/>
                        <a:pt x="3" y="154"/>
                      </a:cubicBezTo>
                      <a:lnTo>
                        <a:pt x="0" y="154"/>
                      </a:lnTo>
                      <a:lnTo>
                        <a:pt x="62" y="2634"/>
                      </a:lnTo>
                      <a:lnTo>
                        <a:pt x="1214" y="2634"/>
                      </a:lnTo>
                      <a:lnTo>
                        <a:pt x="1292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3" name="Google Shape;3363;p16"/>
                <p:cNvSpPr/>
                <p:nvPr/>
              </p:nvSpPr>
              <p:spPr>
                <a:xfrm>
                  <a:off x="2200250" y="3699850"/>
                  <a:ext cx="26175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405" extrusionOk="0">
                      <a:moveTo>
                        <a:pt x="363" y="1"/>
                      </a:moveTo>
                      <a:cubicBezTo>
                        <a:pt x="363" y="1"/>
                        <a:pt x="620" y="558"/>
                        <a:pt x="438" y="1047"/>
                      </a:cubicBezTo>
                      <a:cubicBezTo>
                        <a:pt x="260" y="1524"/>
                        <a:pt x="0" y="2299"/>
                        <a:pt x="541" y="2400"/>
                      </a:cubicBezTo>
                      <a:cubicBezTo>
                        <a:pt x="559" y="2403"/>
                        <a:pt x="577" y="2405"/>
                        <a:pt x="595" y="2405"/>
                      </a:cubicBezTo>
                      <a:cubicBezTo>
                        <a:pt x="867" y="2405"/>
                        <a:pt x="1047" y="2000"/>
                        <a:pt x="965" y="1421"/>
                      </a:cubicBezTo>
                      <a:cubicBezTo>
                        <a:pt x="815" y="310"/>
                        <a:pt x="363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4" name="Google Shape;3364;p16"/>
                <p:cNvSpPr/>
                <p:nvPr/>
              </p:nvSpPr>
              <p:spPr>
                <a:xfrm>
                  <a:off x="2216300" y="3769450"/>
                  <a:ext cx="1487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951" extrusionOk="0">
                      <a:moveTo>
                        <a:pt x="180" y="1"/>
                      </a:moveTo>
                      <a:cubicBezTo>
                        <a:pt x="169" y="1"/>
                        <a:pt x="164" y="59"/>
                        <a:pt x="176" y="202"/>
                      </a:cubicBezTo>
                      <a:cubicBezTo>
                        <a:pt x="230" y="873"/>
                        <a:pt x="1" y="1950"/>
                        <a:pt x="271" y="1950"/>
                      </a:cubicBezTo>
                      <a:cubicBezTo>
                        <a:pt x="278" y="1950"/>
                        <a:pt x="285" y="1949"/>
                        <a:pt x="293" y="1948"/>
                      </a:cubicBezTo>
                      <a:cubicBezTo>
                        <a:pt x="594" y="1889"/>
                        <a:pt x="268" y="944"/>
                        <a:pt x="268" y="556"/>
                      </a:cubicBezTo>
                      <a:cubicBezTo>
                        <a:pt x="268" y="290"/>
                        <a:pt x="206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5" name="Google Shape;3365;p16"/>
                <p:cNvSpPr/>
                <p:nvPr/>
              </p:nvSpPr>
              <p:spPr>
                <a:xfrm>
                  <a:off x="2457450" y="3774125"/>
                  <a:ext cx="11325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667" extrusionOk="0">
                      <a:moveTo>
                        <a:pt x="211" y="0"/>
                      </a:moveTo>
                      <a:cubicBezTo>
                        <a:pt x="74" y="0"/>
                        <a:pt x="1" y="394"/>
                        <a:pt x="1" y="394"/>
                      </a:cubicBezTo>
                      <a:lnTo>
                        <a:pt x="82" y="1666"/>
                      </a:lnTo>
                      <a:cubicBezTo>
                        <a:pt x="453" y="1594"/>
                        <a:pt x="196" y="1047"/>
                        <a:pt x="249" y="578"/>
                      </a:cubicBezTo>
                      <a:cubicBezTo>
                        <a:pt x="302" y="112"/>
                        <a:pt x="383" y="48"/>
                        <a:pt x="233" y="3"/>
                      </a:cubicBezTo>
                      <a:cubicBezTo>
                        <a:pt x="225" y="1"/>
                        <a:pt x="218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6" name="Google Shape;3366;p16"/>
                <p:cNvSpPr/>
                <p:nvPr/>
              </p:nvSpPr>
              <p:spPr>
                <a:xfrm>
                  <a:off x="2432000" y="3778650"/>
                  <a:ext cx="10000" cy="3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1525" extrusionOk="0">
                      <a:moveTo>
                        <a:pt x="215" y="1"/>
                      </a:moveTo>
                      <a:cubicBezTo>
                        <a:pt x="209" y="1"/>
                        <a:pt x="203" y="2"/>
                        <a:pt x="196" y="4"/>
                      </a:cubicBezTo>
                      <a:cubicBezTo>
                        <a:pt x="59" y="46"/>
                        <a:pt x="135" y="104"/>
                        <a:pt x="179" y="531"/>
                      </a:cubicBezTo>
                      <a:cubicBezTo>
                        <a:pt x="229" y="955"/>
                        <a:pt x="1" y="1457"/>
                        <a:pt x="330" y="1524"/>
                      </a:cubicBezTo>
                      <a:lnTo>
                        <a:pt x="400" y="364"/>
                      </a:lnTo>
                      <a:cubicBezTo>
                        <a:pt x="400" y="364"/>
                        <a:pt x="337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7" name="Google Shape;3367;p16"/>
                <p:cNvSpPr/>
                <p:nvPr/>
              </p:nvSpPr>
              <p:spPr>
                <a:xfrm>
                  <a:off x="2437875" y="3776500"/>
                  <a:ext cx="24975" cy="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9" h="2026" extrusionOk="0">
                      <a:moveTo>
                        <a:pt x="999" y="0"/>
                      </a:moveTo>
                      <a:lnTo>
                        <a:pt x="0" y="120"/>
                      </a:lnTo>
                      <a:lnTo>
                        <a:pt x="100" y="2026"/>
                      </a:lnTo>
                      <a:lnTo>
                        <a:pt x="907" y="2026"/>
                      </a:lnTo>
                      <a:lnTo>
                        <a:pt x="999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8" name="Google Shape;3368;p16"/>
                <p:cNvSpPr/>
                <p:nvPr/>
              </p:nvSpPr>
              <p:spPr>
                <a:xfrm>
                  <a:off x="2437800" y="3776350"/>
                  <a:ext cx="24925" cy="5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2027" extrusionOk="0">
                      <a:moveTo>
                        <a:pt x="996" y="1"/>
                      </a:moveTo>
                      <a:lnTo>
                        <a:pt x="940" y="12"/>
                      </a:lnTo>
                      <a:cubicBezTo>
                        <a:pt x="910" y="810"/>
                        <a:pt x="712" y="1424"/>
                        <a:pt x="472" y="1424"/>
                      </a:cubicBezTo>
                      <a:cubicBezTo>
                        <a:pt x="240" y="1424"/>
                        <a:pt x="48" y="866"/>
                        <a:pt x="3" y="124"/>
                      </a:cubicBezTo>
                      <a:lnTo>
                        <a:pt x="0" y="124"/>
                      </a:lnTo>
                      <a:lnTo>
                        <a:pt x="45" y="2026"/>
                      </a:lnTo>
                      <a:lnTo>
                        <a:pt x="935" y="2026"/>
                      </a:lnTo>
                      <a:lnTo>
                        <a:pt x="996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9" name="Google Shape;3369;p16"/>
                <p:cNvSpPr/>
                <p:nvPr/>
              </p:nvSpPr>
              <p:spPr>
                <a:xfrm>
                  <a:off x="2437525" y="3729275"/>
                  <a:ext cx="20275" cy="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" h="1852" extrusionOk="0">
                      <a:moveTo>
                        <a:pt x="279" y="1"/>
                      </a:moveTo>
                      <a:cubicBezTo>
                        <a:pt x="279" y="1"/>
                        <a:pt x="477" y="430"/>
                        <a:pt x="338" y="807"/>
                      </a:cubicBezTo>
                      <a:cubicBezTo>
                        <a:pt x="207" y="1173"/>
                        <a:pt x="0" y="1770"/>
                        <a:pt x="421" y="1848"/>
                      </a:cubicBezTo>
                      <a:cubicBezTo>
                        <a:pt x="435" y="1850"/>
                        <a:pt x="449" y="1851"/>
                        <a:pt x="462" y="1851"/>
                      </a:cubicBezTo>
                      <a:cubicBezTo>
                        <a:pt x="674" y="1851"/>
                        <a:pt x="811" y="1541"/>
                        <a:pt x="748" y="1094"/>
                      </a:cubicBezTo>
                      <a:cubicBezTo>
                        <a:pt x="631" y="244"/>
                        <a:pt x="279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0" name="Google Shape;3370;p16"/>
                <p:cNvSpPr/>
                <p:nvPr/>
              </p:nvSpPr>
              <p:spPr>
                <a:xfrm>
                  <a:off x="2449950" y="3782750"/>
                  <a:ext cx="11450" cy="3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502" extrusionOk="0">
                      <a:moveTo>
                        <a:pt x="142" y="1"/>
                      </a:moveTo>
                      <a:cubicBezTo>
                        <a:pt x="133" y="1"/>
                        <a:pt x="130" y="46"/>
                        <a:pt x="139" y="158"/>
                      </a:cubicBezTo>
                      <a:cubicBezTo>
                        <a:pt x="177" y="674"/>
                        <a:pt x="1" y="1501"/>
                        <a:pt x="209" y="1501"/>
                      </a:cubicBezTo>
                      <a:cubicBezTo>
                        <a:pt x="214" y="1501"/>
                        <a:pt x="220" y="1501"/>
                        <a:pt x="226" y="1500"/>
                      </a:cubicBezTo>
                      <a:cubicBezTo>
                        <a:pt x="457" y="1455"/>
                        <a:pt x="209" y="730"/>
                        <a:pt x="209" y="428"/>
                      </a:cubicBezTo>
                      <a:cubicBezTo>
                        <a:pt x="209" y="223"/>
                        <a:pt x="161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1" name="Google Shape;3371;p16"/>
                <p:cNvSpPr/>
                <p:nvPr/>
              </p:nvSpPr>
              <p:spPr>
                <a:xfrm>
                  <a:off x="2315175" y="3741350"/>
                  <a:ext cx="110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6" extrusionOk="0">
                      <a:moveTo>
                        <a:pt x="248" y="1"/>
                      </a:moveTo>
                      <a:cubicBezTo>
                        <a:pt x="237" y="1"/>
                        <a:pt x="227" y="5"/>
                        <a:pt x="216" y="14"/>
                      </a:cubicBezTo>
                      <a:cubicBezTo>
                        <a:pt x="71" y="126"/>
                        <a:pt x="149" y="212"/>
                        <a:pt x="196" y="977"/>
                      </a:cubicBezTo>
                      <a:cubicBezTo>
                        <a:pt x="246" y="1750"/>
                        <a:pt x="1" y="2695"/>
                        <a:pt x="361" y="2796"/>
                      </a:cubicBezTo>
                      <a:lnTo>
                        <a:pt x="442" y="617"/>
                      </a:lnTo>
                      <a:cubicBezTo>
                        <a:pt x="442" y="617"/>
                        <a:pt x="37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2" name="Google Shape;3372;p16"/>
                <p:cNvSpPr/>
                <p:nvPr/>
              </p:nvSpPr>
              <p:spPr>
                <a:xfrm>
                  <a:off x="2342325" y="3742350"/>
                  <a:ext cx="11800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779" extrusionOk="0">
                      <a:moveTo>
                        <a:pt x="215" y="1"/>
                      </a:moveTo>
                      <a:cubicBezTo>
                        <a:pt x="72" y="1"/>
                        <a:pt x="0" y="700"/>
                        <a:pt x="0" y="700"/>
                      </a:cubicBezTo>
                      <a:lnTo>
                        <a:pt x="89" y="2778"/>
                      </a:lnTo>
                      <a:cubicBezTo>
                        <a:pt x="471" y="2630"/>
                        <a:pt x="201" y="1732"/>
                        <a:pt x="251" y="951"/>
                      </a:cubicBezTo>
                      <a:cubicBezTo>
                        <a:pt x="299" y="167"/>
                        <a:pt x="385" y="41"/>
                        <a:pt x="226" y="2"/>
                      </a:cubicBezTo>
                      <a:cubicBezTo>
                        <a:pt x="222" y="1"/>
                        <a:pt x="219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3" name="Google Shape;3373;p16"/>
                <p:cNvSpPr/>
                <p:nvPr/>
              </p:nvSpPr>
              <p:spPr>
                <a:xfrm>
                  <a:off x="2320750" y="3743925"/>
                  <a:ext cx="263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3474" extrusionOk="0">
                      <a:moveTo>
                        <a:pt x="1053" y="1"/>
                      </a:moveTo>
                      <a:lnTo>
                        <a:pt x="1" y="62"/>
                      </a:lnTo>
                      <a:lnTo>
                        <a:pt x="96" y="3474"/>
                      </a:lnTo>
                      <a:lnTo>
                        <a:pt x="950" y="3474"/>
                      </a:lnTo>
                      <a:lnTo>
                        <a:pt x="1053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4" name="Google Shape;3374;p16"/>
                <p:cNvSpPr/>
                <p:nvPr/>
              </p:nvSpPr>
              <p:spPr>
                <a:xfrm>
                  <a:off x="23209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1"/>
                      </a:moveTo>
                      <a:cubicBezTo>
                        <a:pt x="999" y="1351"/>
                        <a:pt x="787" y="2380"/>
                        <a:pt x="539" y="2400"/>
                      </a:cubicBezTo>
                      <a:cubicBezTo>
                        <a:pt x="536" y="2400"/>
                        <a:pt x="534" y="2400"/>
                        <a:pt x="531" y="2400"/>
                      </a:cubicBezTo>
                      <a:cubicBezTo>
                        <a:pt x="284" y="2400"/>
                        <a:pt x="87" y="1379"/>
                        <a:pt x="56" y="56"/>
                      </a:cubicBezTo>
                      <a:lnTo>
                        <a:pt x="1" y="59"/>
                      </a:lnTo>
                      <a:lnTo>
                        <a:pt x="62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5" name="Google Shape;3375;p16"/>
                <p:cNvSpPr/>
                <p:nvPr/>
              </p:nvSpPr>
              <p:spPr>
                <a:xfrm>
                  <a:off x="2326375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5" y="0"/>
                      </a:moveTo>
                      <a:cubicBezTo>
                        <a:pt x="565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9" y="1130"/>
                        <a:pt x="501" y="778"/>
                      </a:cubicBezTo>
                      <a:cubicBezTo>
                        <a:pt x="351" y="416"/>
                        <a:pt x="565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6" name="Google Shape;3376;p16"/>
                <p:cNvSpPr/>
                <p:nvPr/>
              </p:nvSpPr>
              <p:spPr>
                <a:xfrm>
                  <a:off x="232207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4" y="1"/>
                      </a:moveTo>
                      <a:cubicBezTo>
                        <a:pt x="304" y="1"/>
                        <a:pt x="254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4" y="2606"/>
                        <a:pt x="249" y="2607"/>
                        <a:pt x="254" y="2607"/>
                      </a:cubicBezTo>
                      <a:cubicBezTo>
                        <a:pt x="472" y="2607"/>
                        <a:pt x="284" y="1172"/>
                        <a:pt x="325" y="270"/>
                      </a:cubicBezTo>
                      <a:cubicBezTo>
                        <a:pt x="335" y="78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7" name="Google Shape;3377;p16"/>
                <p:cNvSpPr/>
                <p:nvPr/>
              </p:nvSpPr>
              <p:spPr>
                <a:xfrm>
                  <a:off x="2557000" y="3741350"/>
                  <a:ext cx="109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2796" extrusionOk="0">
                      <a:moveTo>
                        <a:pt x="244" y="1"/>
                      </a:moveTo>
                      <a:cubicBezTo>
                        <a:pt x="234" y="1"/>
                        <a:pt x="223" y="5"/>
                        <a:pt x="212" y="14"/>
                      </a:cubicBezTo>
                      <a:cubicBezTo>
                        <a:pt x="70" y="126"/>
                        <a:pt x="145" y="212"/>
                        <a:pt x="195" y="977"/>
                      </a:cubicBezTo>
                      <a:cubicBezTo>
                        <a:pt x="243" y="1750"/>
                        <a:pt x="0" y="2695"/>
                        <a:pt x="357" y="2796"/>
                      </a:cubicBezTo>
                      <a:lnTo>
                        <a:pt x="438" y="617"/>
                      </a:lnTo>
                      <a:cubicBezTo>
                        <a:pt x="438" y="617"/>
                        <a:pt x="369" y="1"/>
                        <a:pt x="24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8" name="Google Shape;3378;p16"/>
                <p:cNvSpPr/>
                <p:nvPr/>
              </p:nvSpPr>
              <p:spPr>
                <a:xfrm>
                  <a:off x="2584250" y="3742350"/>
                  <a:ext cx="11825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9" extrusionOk="0">
                      <a:moveTo>
                        <a:pt x="216" y="1"/>
                      </a:moveTo>
                      <a:cubicBezTo>
                        <a:pt x="73" y="1"/>
                        <a:pt x="1" y="700"/>
                        <a:pt x="1" y="700"/>
                      </a:cubicBezTo>
                      <a:lnTo>
                        <a:pt x="90" y="2778"/>
                      </a:lnTo>
                      <a:cubicBezTo>
                        <a:pt x="472" y="2630"/>
                        <a:pt x="202" y="1732"/>
                        <a:pt x="252" y="951"/>
                      </a:cubicBezTo>
                      <a:cubicBezTo>
                        <a:pt x="299" y="167"/>
                        <a:pt x="383" y="41"/>
                        <a:pt x="227" y="2"/>
                      </a:cubicBezTo>
                      <a:cubicBezTo>
                        <a:pt x="223" y="1"/>
                        <a:pt x="220" y="1"/>
                        <a:pt x="216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9" name="Google Shape;3379;p16"/>
                <p:cNvSpPr/>
                <p:nvPr/>
              </p:nvSpPr>
              <p:spPr>
                <a:xfrm>
                  <a:off x="2562625" y="3743925"/>
                  <a:ext cx="262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" h="3474" extrusionOk="0">
                      <a:moveTo>
                        <a:pt x="1050" y="1"/>
                      </a:moveTo>
                      <a:lnTo>
                        <a:pt x="1" y="62"/>
                      </a:lnTo>
                      <a:lnTo>
                        <a:pt x="90" y="3474"/>
                      </a:lnTo>
                      <a:lnTo>
                        <a:pt x="952" y="3474"/>
                      </a:lnTo>
                      <a:lnTo>
                        <a:pt x="105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0" name="Google Shape;3380;p16"/>
                <p:cNvSpPr/>
                <p:nvPr/>
              </p:nvSpPr>
              <p:spPr>
                <a:xfrm>
                  <a:off x="25627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4" y="1"/>
                      </a:moveTo>
                      <a:cubicBezTo>
                        <a:pt x="1002" y="1351"/>
                        <a:pt x="790" y="2380"/>
                        <a:pt x="542" y="2400"/>
                      </a:cubicBezTo>
                      <a:cubicBezTo>
                        <a:pt x="539" y="2400"/>
                        <a:pt x="537" y="2400"/>
                        <a:pt x="534" y="2400"/>
                      </a:cubicBezTo>
                      <a:cubicBezTo>
                        <a:pt x="287" y="2400"/>
                        <a:pt x="87" y="1379"/>
                        <a:pt x="57" y="56"/>
                      </a:cubicBezTo>
                      <a:lnTo>
                        <a:pt x="1" y="59"/>
                      </a:lnTo>
                      <a:lnTo>
                        <a:pt x="65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1" name="Google Shape;3381;p16"/>
                <p:cNvSpPr/>
                <p:nvPr/>
              </p:nvSpPr>
              <p:spPr>
                <a:xfrm>
                  <a:off x="2568250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3" y="0"/>
                      </a:moveTo>
                      <a:cubicBezTo>
                        <a:pt x="563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6" y="1130"/>
                        <a:pt x="501" y="778"/>
                      </a:cubicBezTo>
                      <a:cubicBezTo>
                        <a:pt x="351" y="416"/>
                        <a:pt x="563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2" name="Google Shape;3382;p16"/>
                <p:cNvSpPr/>
                <p:nvPr/>
              </p:nvSpPr>
              <p:spPr>
                <a:xfrm>
                  <a:off x="256402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0" y="1"/>
                      </a:moveTo>
                      <a:cubicBezTo>
                        <a:pt x="300" y="1"/>
                        <a:pt x="252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3" y="2606"/>
                        <a:pt x="249" y="2607"/>
                        <a:pt x="254" y="2607"/>
                      </a:cubicBezTo>
                      <a:cubicBezTo>
                        <a:pt x="472" y="2607"/>
                        <a:pt x="283" y="1172"/>
                        <a:pt x="324" y="270"/>
                      </a:cubicBezTo>
                      <a:cubicBezTo>
                        <a:pt x="333" y="78"/>
                        <a:pt x="32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3" name="Google Shape;3383;p16"/>
                <p:cNvSpPr/>
                <p:nvPr/>
              </p:nvSpPr>
              <p:spPr>
                <a:xfrm>
                  <a:off x="2102800" y="3814925"/>
                  <a:ext cx="618325" cy="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33" h="1654" extrusionOk="0">
                      <a:moveTo>
                        <a:pt x="1" y="1"/>
                      </a:moveTo>
                      <a:lnTo>
                        <a:pt x="1" y="1175"/>
                      </a:lnTo>
                      <a:cubicBezTo>
                        <a:pt x="3810" y="1497"/>
                        <a:pt x="7759" y="1653"/>
                        <a:pt x="11840" y="1653"/>
                      </a:cubicBezTo>
                      <a:cubicBezTo>
                        <a:pt x="16002" y="1653"/>
                        <a:pt x="20302" y="1491"/>
                        <a:pt x="24732" y="1175"/>
                      </a:cubicBezTo>
                      <a:lnTo>
                        <a:pt x="24732" y="1"/>
                      </a:lnTo>
                      <a:cubicBezTo>
                        <a:pt x="20552" y="343"/>
                        <a:pt x="16396" y="515"/>
                        <a:pt x="12266" y="515"/>
                      </a:cubicBezTo>
                      <a:cubicBezTo>
                        <a:pt x="8153" y="515"/>
                        <a:pt x="4064" y="344"/>
                        <a:pt x="1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4" name="Google Shape;3384;p16"/>
                <p:cNvSpPr/>
                <p:nvPr/>
              </p:nvSpPr>
              <p:spPr>
                <a:xfrm>
                  <a:off x="2095200" y="3810175"/>
                  <a:ext cx="635900" cy="2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36" h="804" extrusionOk="0">
                      <a:moveTo>
                        <a:pt x="1" y="1"/>
                      </a:moveTo>
                      <a:lnTo>
                        <a:pt x="1" y="291"/>
                      </a:lnTo>
                      <a:cubicBezTo>
                        <a:pt x="4181" y="634"/>
                        <a:pt x="8387" y="804"/>
                        <a:pt x="12618" y="804"/>
                      </a:cubicBezTo>
                      <a:cubicBezTo>
                        <a:pt x="16866" y="804"/>
                        <a:pt x="21139" y="632"/>
                        <a:pt x="25435" y="291"/>
                      </a:cubicBezTo>
                      <a:lnTo>
                        <a:pt x="25435" y="1"/>
                      </a:lnTo>
                      <a:cubicBezTo>
                        <a:pt x="21138" y="353"/>
                        <a:pt x="16864" y="530"/>
                        <a:pt x="12617" y="530"/>
                      </a:cubicBezTo>
                      <a:cubicBezTo>
                        <a:pt x="8386" y="530"/>
                        <a:pt x="4180" y="355"/>
                        <a:pt x="1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5" name="Google Shape;3385;p16"/>
                <p:cNvSpPr/>
                <p:nvPr/>
              </p:nvSpPr>
              <p:spPr>
                <a:xfrm>
                  <a:off x="2251650" y="3821700"/>
                  <a:ext cx="533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5" h="1424" extrusionOk="0">
                      <a:moveTo>
                        <a:pt x="0" y="0"/>
                      </a:moveTo>
                      <a:lnTo>
                        <a:pt x="0" y="1376"/>
                      </a:lnTo>
                      <a:lnTo>
                        <a:pt x="2134" y="1423"/>
                      </a:lnTo>
                      <a:lnTo>
                        <a:pt x="2134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6" name="Google Shape;3386;p16"/>
                <p:cNvSpPr/>
                <p:nvPr/>
              </p:nvSpPr>
              <p:spPr>
                <a:xfrm>
                  <a:off x="2474825" y="3823025"/>
                  <a:ext cx="53450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" h="1432" extrusionOk="0">
                      <a:moveTo>
                        <a:pt x="2138" y="0"/>
                      </a:moveTo>
                      <a:lnTo>
                        <a:pt x="1" y="59"/>
                      </a:lnTo>
                      <a:lnTo>
                        <a:pt x="1" y="1431"/>
                      </a:lnTo>
                      <a:lnTo>
                        <a:pt x="2138" y="1370"/>
                      </a:lnTo>
                      <a:lnTo>
                        <a:pt x="2138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7" name="Google Shape;3387;p16"/>
                <p:cNvSpPr/>
                <p:nvPr/>
              </p:nvSpPr>
              <p:spPr>
                <a:xfrm>
                  <a:off x="2373975" y="3935575"/>
                  <a:ext cx="55950" cy="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1380" extrusionOk="0">
                      <a:moveTo>
                        <a:pt x="1119" y="1"/>
                      </a:moveTo>
                      <a:cubicBezTo>
                        <a:pt x="503" y="1"/>
                        <a:pt x="1" y="207"/>
                        <a:pt x="1" y="461"/>
                      </a:cubicBezTo>
                      <a:cubicBezTo>
                        <a:pt x="1" y="715"/>
                        <a:pt x="907" y="1379"/>
                        <a:pt x="1119" y="1379"/>
                      </a:cubicBezTo>
                      <a:cubicBezTo>
                        <a:pt x="1331" y="1379"/>
                        <a:pt x="2238" y="715"/>
                        <a:pt x="2238" y="461"/>
                      </a:cubicBezTo>
                      <a:cubicBezTo>
                        <a:pt x="2238" y="207"/>
                        <a:pt x="1736" y="1"/>
                        <a:pt x="1119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8" name="Google Shape;3388;p16"/>
                <p:cNvSpPr/>
                <p:nvPr/>
              </p:nvSpPr>
              <p:spPr>
                <a:xfrm>
                  <a:off x="2282200" y="3924350"/>
                  <a:ext cx="238050" cy="2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2" h="1028" extrusionOk="0">
                      <a:moveTo>
                        <a:pt x="0" y="1"/>
                      </a:moveTo>
                      <a:cubicBezTo>
                        <a:pt x="388" y="358"/>
                        <a:pt x="2408" y="1027"/>
                        <a:pt x="4801" y="1027"/>
                      </a:cubicBezTo>
                      <a:cubicBezTo>
                        <a:pt x="7192" y="1027"/>
                        <a:pt x="9145" y="358"/>
                        <a:pt x="9522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9" name="Google Shape;3389;p16"/>
                <p:cNvSpPr/>
                <p:nvPr/>
              </p:nvSpPr>
              <p:spPr>
                <a:xfrm>
                  <a:off x="2430600" y="3924350"/>
                  <a:ext cx="89650" cy="2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6" h="981" extrusionOk="0">
                      <a:moveTo>
                        <a:pt x="124" y="1"/>
                      </a:moveTo>
                      <a:cubicBezTo>
                        <a:pt x="149" y="104"/>
                        <a:pt x="157" y="213"/>
                        <a:pt x="157" y="324"/>
                      </a:cubicBezTo>
                      <a:cubicBezTo>
                        <a:pt x="157" y="559"/>
                        <a:pt x="99" y="782"/>
                        <a:pt x="1" y="980"/>
                      </a:cubicBezTo>
                      <a:cubicBezTo>
                        <a:pt x="1856" y="815"/>
                        <a:pt x="3271" y="299"/>
                        <a:pt x="3586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0" name="Google Shape;3390;p16"/>
                <p:cNvSpPr/>
                <p:nvPr/>
              </p:nvSpPr>
              <p:spPr>
                <a:xfrm>
                  <a:off x="2282200" y="3924350"/>
                  <a:ext cx="734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897" extrusionOk="0">
                      <a:moveTo>
                        <a:pt x="0" y="1"/>
                      </a:moveTo>
                      <a:cubicBezTo>
                        <a:pt x="285" y="257"/>
                        <a:pt x="1423" y="684"/>
                        <a:pt x="2935" y="896"/>
                      </a:cubicBezTo>
                      <a:cubicBezTo>
                        <a:pt x="2860" y="718"/>
                        <a:pt x="2818" y="525"/>
                        <a:pt x="2818" y="324"/>
                      </a:cubicBezTo>
                      <a:cubicBezTo>
                        <a:pt x="2818" y="213"/>
                        <a:pt x="2832" y="104"/>
                        <a:pt x="2851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1" name="Google Shape;3391;p16"/>
                <p:cNvSpPr/>
                <p:nvPr/>
              </p:nvSpPr>
              <p:spPr>
                <a:xfrm>
                  <a:off x="2313100" y="3865900"/>
                  <a:ext cx="1312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1770" extrusionOk="0">
                      <a:moveTo>
                        <a:pt x="243" y="0"/>
                      </a:moveTo>
                      <a:cubicBezTo>
                        <a:pt x="83" y="0"/>
                        <a:pt x="0" y="422"/>
                        <a:pt x="0" y="422"/>
                      </a:cubicBezTo>
                      <a:lnTo>
                        <a:pt x="92" y="1770"/>
                      </a:lnTo>
                      <a:cubicBezTo>
                        <a:pt x="525" y="1692"/>
                        <a:pt x="229" y="1111"/>
                        <a:pt x="290" y="615"/>
                      </a:cubicBezTo>
                      <a:cubicBezTo>
                        <a:pt x="352" y="121"/>
                        <a:pt x="444" y="51"/>
                        <a:pt x="268" y="4"/>
                      </a:cubicBezTo>
                      <a:cubicBezTo>
                        <a:pt x="259" y="1"/>
                        <a:pt x="25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2" name="Google Shape;3392;p16"/>
                <p:cNvSpPr/>
                <p:nvPr/>
              </p:nvSpPr>
              <p:spPr>
                <a:xfrm>
                  <a:off x="2283025" y="3870775"/>
                  <a:ext cx="118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1617" extrusionOk="0">
                      <a:moveTo>
                        <a:pt x="253" y="1"/>
                      </a:moveTo>
                      <a:cubicBezTo>
                        <a:pt x="245" y="1"/>
                        <a:pt x="237" y="2"/>
                        <a:pt x="229" y="4"/>
                      </a:cubicBezTo>
                      <a:cubicBezTo>
                        <a:pt x="73" y="51"/>
                        <a:pt x="154" y="110"/>
                        <a:pt x="210" y="562"/>
                      </a:cubicBezTo>
                      <a:cubicBezTo>
                        <a:pt x="263" y="1017"/>
                        <a:pt x="1" y="1547"/>
                        <a:pt x="386" y="1617"/>
                      </a:cubicBezTo>
                      <a:lnTo>
                        <a:pt x="472" y="386"/>
                      </a:lnTo>
                      <a:cubicBezTo>
                        <a:pt x="472" y="386"/>
                        <a:pt x="397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3" name="Google Shape;3393;p16"/>
                <p:cNvSpPr/>
                <p:nvPr/>
              </p:nvSpPr>
              <p:spPr>
                <a:xfrm>
                  <a:off x="2289875" y="3868425"/>
                  <a:ext cx="294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2155" extrusionOk="0">
                      <a:moveTo>
                        <a:pt x="1177" y="0"/>
                      </a:moveTo>
                      <a:lnTo>
                        <a:pt x="0" y="132"/>
                      </a:lnTo>
                      <a:lnTo>
                        <a:pt x="117" y="2154"/>
                      </a:lnTo>
                      <a:lnTo>
                        <a:pt x="1069" y="2154"/>
                      </a:lnTo>
                      <a:lnTo>
                        <a:pt x="1177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4" name="Google Shape;3394;p16"/>
                <p:cNvSpPr/>
                <p:nvPr/>
              </p:nvSpPr>
              <p:spPr>
                <a:xfrm>
                  <a:off x="2289925" y="3868425"/>
                  <a:ext cx="294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2155" extrusionOk="0">
                      <a:moveTo>
                        <a:pt x="1175" y="0"/>
                      </a:moveTo>
                      <a:lnTo>
                        <a:pt x="1106" y="9"/>
                      </a:lnTo>
                      <a:cubicBezTo>
                        <a:pt x="1069" y="857"/>
                        <a:pt x="838" y="1507"/>
                        <a:pt x="550" y="1507"/>
                      </a:cubicBezTo>
                      <a:cubicBezTo>
                        <a:pt x="283" y="1507"/>
                        <a:pt x="57" y="915"/>
                        <a:pt x="4" y="132"/>
                      </a:cubicBezTo>
                      <a:lnTo>
                        <a:pt x="1" y="132"/>
                      </a:lnTo>
                      <a:lnTo>
                        <a:pt x="57" y="2154"/>
                      </a:lnTo>
                      <a:lnTo>
                        <a:pt x="1103" y="2154"/>
                      </a:lnTo>
                      <a:lnTo>
                        <a:pt x="1175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5" name="Google Shape;3395;p16"/>
                <p:cNvSpPr/>
                <p:nvPr/>
              </p:nvSpPr>
              <p:spPr>
                <a:xfrm>
                  <a:off x="2289575" y="3818425"/>
                  <a:ext cx="23775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" h="1960" extrusionOk="0">
                      <a:moveTo>
                        <a:pt x="327" y="0"/>
                      </a:moveTo>
                      <a:cubicBezTo>
                        <a:pt x="327" y="0"/>
                        <a:pt x="562" y="452"/>
                        <a:pt x="397" y="854"/>
                      </a:cubicBezTo>
                      <a:cubicBezTo>
                        <a:pt x="238" y="1242"/>
                        <a:pt x="1" y="1872"/>
                        <a:pt x="495" y="1956"/>
                      </a:cubicBezTo>
                      <a:cubicBezTo>
                        <a:pt x="511" y="1958"/>
                        <a:pt x="527" y="1960"/>
                        <a:pt x="542" y="1960"/>
                      </a:cubicBezTo>
                      <a:cubicBezTo>
                        <a:pt x="789" y="1960"/>
                        <a:pt x="951" y="1630"/>
                        <a:pt x="880" y="1158"/>
                      </a:cubicBezTo>
                      <a:cubicBezTo>
                        <a:pt x="743" y="254"/>
                        <a:pt x="327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6" name="Google Shape;3396;p16"/>
                <p:cNvSpPr/>
                <p:nvPr/>
              </p:nvSpPr>
              <p:spPr>
                <a:xfrm>
                  <a:off x="2304100" y="3875100"/>
                  <a:ext cx="134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596" extrusionOk="0">
                      <a:moveTo>
                        <a:pt x="167" y="1"/>
                      </a:moveTo>
                      <a:cubicBezTo>
                        <a:pt x="157" y="1"/>
                        <a:pt x="153" y="48"/>
                        <a:pt x="162" y="166"/>
                      </a:cubicBezTo>
                      <a:cubicBezTo>
                        <a:pt x="211" y="718"/>
                        <a:pt x="0" y="1596"/>
                        <a:pt x="243" y="1596"/>
                      </a:cubicBezTo>
                      <a:cubicBezTo>
                        <a:pt x="249" y="1596"/>
                        <a:pt x="256" y="1595"/>
                        <a:pt x="262" y="1594"/>
                      </a:cubicBezTo>
                      <a:cubicBezTo>
                        <a:pt x="539" y="1544"/>
                        <a:pt x="243" y="774"/>
                        <a:pt x="243" y="456"/>
                      </a:cubicBezTo>
                      <a:cubicBezTo>
                        <a:pt x="245" y="236"/>
                        <a:pt x="191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7" name="Google Shape;3397;p16"/>
                <p:cNvSpPr/>
                <p:nvPr/>
              </p:nvSpPr>
              <p:spPr>
                <a:xfrm>
                  <a:off x="2472375" y="3865900"/>
                  <a:ext cx="1197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1770" extrusionOk="0">
                      <a:moveTo>
                        <a:pt x="258" y="0"/>
                      </a:moveTo>
                      <a:cubicBezTo>
                        <a:pt x="251" y="0"/>
                        <a:pt x="243" y="1"/>
                        <a:pt x="235" y="4"/>
                      </a:cubicBezTo>
                      <a:cubicBezTo>
                        <a:pt x="74" y="51"/>
                        <a:pt x="157" y="121"/>
                        <a:pt x="213" y="615"/>
                      </a:cubicBezTo>
                      <a:cubicBezTo>
                        <a:pt x="269" y="1111"/>
                        <a:pt x="1" y="1692"/>
                        <a:pt x="392" y="1770"/>
                      </a:cubicBezTo>
                      <a:lnTo>
                        <a:pt x="478" y="422"/>
                      </a:lnTo>
                      <a:cubicBezTo>
                        <a:pt x="478" y="422"/>
                        <a:pt x="402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8" name="Google Shape;3398;p16"/>
                <p:cNvSpPr/>
                <p:nvPr/>
              </p:nvSpPr>
              <p:spPr>
                <a:xfrm>
                  <a:off x="2500850" y="3870775"/>
                  <a:ext cx="106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1617" extrusionOk="0">
                      <a:moveTo>
                        <a:pt x="194" y="1"/>
                      </a:moveTo>
                      <a:cubicBezTo>
                        <a:pt x="66" y="1"/>
                        <a:pt x="0" y="386"/>
                        <a:pt x="0" y="386"/>
                      </a:cubicBezTo>
                      <a:lnTo>
                        <a:pt x="76" y="1617"/>
                      </a:lnTo>
                      <a:cubicBezTo>
                        <a:pt x="424" y="1547"/>
                        <a:pt x="184" y="1017"/>
                        <a:pt x="232" y="562"/>
                      </a:cubicBezTo>
                      <a:cubicBezTo>
                        <a:pt x="282" y="110"/>
                        <a:pt x="357" y="51"/>
                        <a:pt x="215" y="4"/>
                      </a:cubicBezTo>
                      <a:cubicBezTo>
                        <a:pt x="208" y="2"/>
                        <a:pt x="201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9" name="Google Shape;3399;p16"/>
                <p:cNvSpPr/>
                <p:nvPr/>
              </p:nvSpPr>
              <p:spPr>
                <a:xfrm>
                  <a:off x="2478600" y="3868425"/>
                  <a:ext cx="266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6" h="2155" extrusionOk="0">
                      <a:moveTo>
                        <a:pt x="0" y="0"/>
                      </a:moveTo>
                      <a:lnTo>
                        <a:pt x="101" y="2154"/>
                      </a:lnTo>
                      <a:lnTo>
                        <a:pt x="960" y="2154"/>
                      </a:lnTo>
                      <a:lnTo>
                        <a:pt x="1066" y="1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0" name="Google Shape;3400;p16"/>
                <p:cNvSpPr/>
                <p:nvPr/>
              </p:nvSpPr>
              <p:spPr>
                <a:xfrm>
                  <a:off x="2478600" y="3868425"/>
                  <a:ext cx="2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2155" extrusionOk="0">
                      <a:moveTo>
                        <a:pt x="0" y="0"/>
                      </a:moveTo>
                      <a:lnTo>
                        <a:pt x="64" y="2154"/>
                      </a:lnTo>
                      <a:lnTo>
                        <a:pt x="1013" y="2154"/>
                      </a:lnTo>
                      <a:lnTo>
                        <a:pt x="1063" y="132"/>
                      </a:lnTo>
                      <a:lnTo>
                        <a:pt x="1060" y="132"/>
                      </a:lnTo>
                      <a:cubicBezTo>
                        <a:pt x="1016" y="915"/>
                        <a:pt x="809" y="1507"/>
                        <a:pt x="564" y="1507"/>
                      </a:cubicBezTo>
                      <a:cubicBezTo>
                        <a:pt x="307" y="1507"/>
                        <a:pt x="95" y="857"/>
                        <a:pt x="62" y="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1" name="Google Shape;3401;p16"/>
                <p:cNvSpPr/>
                <p:nvPr/>
              </p:nvSpPr>
              <p:spPr>
                <a:xfrm>
                  <a:off x="2483925" y="3818425"/>
                  <a:ext cx="21550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960" extrusionOk="0">
                      <a:moveTo>
                        <a:pt x="566" y="0"/>
                      </a:moveTo>
                      <a:cubicBezTo>
                        <a:pt x="566" y="0"/>
                        <a:pt x="192" y="254"/>
                        <a:pt x="66" y="1158"/>
                      </a:cubicBezTo>
                      <a:cubicBezTo>
                        <a:pt x="1" y="1630"/>
                        <a:pt x="150" y="1960"/>
                        <a:pt x="372" y="1960"/>
                      </a:cubicBezTo>
                      <a:cubicBezTo>
                        <a:pt x="386" y="1960"/>
                        <a:pt x="400" y="1958"/>
                        <a:pt x="415" y="1956"/>
                      </a:cubicBezTo>
                      <a:cubicBezTo>
                        <a:pt x="861" y="1872"/>
                        <a:pt x="649" y="1242"/>
                        <a:pt x="501" y="854"/>
                      </a:cubicBezTo>
                      <a:cubicBezTo>
                        <a:pt x="351" y="452"/>
                        <a:pt x="566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2" name="Google Shape;3402;p16"/>
                <p:cNvSpPr/>
                <p:nvPr/>
              </p:nvSpPr>
              <p:spPr>
                <a:xfrm>
                  <a:off x="2480000" y="3875100"/>
                  <a:ext cx="1232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1596" extrusionOk="0">
                      <a:moveTo>
                        <a:pt x="342" y="1"/>
                      </a:moveTo>
                      <a:cubicBezTo>
                        <a:pt x="321" y="1"/>
                        <a:pt x="270" y="236"/>
                        <a:pt x="268" y="456"/>
                      </a:cubicBezTo>
                      <a:cubicBezTo>
                        <a:pt x="268" y="774"/>
                        <a:pt x="0" y="1544"/>
                        <a:pt x="251" y="1594"/>
                      </a:cubicBezTo>
                      <a:cubicBezTo>
                        <a:pt x="257" y="1595"/>
                        <a:pt x="264" y="1596"/>
                        <a:pt x="269" y="1596"/>
                      </a:cubicBezTo>
                      <a:cubicBezTo>
                        <a:pt x="492" y="1596"/>
                        <a:pt x="300" y="718"/>
                        <a:pt x="346" y="166"/>
                      </a:cubicBezTo>
                      <a:cubicBezTo>
                        <a:pt x="356" y="48"/>
                        <a:pt x="352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3" name="Google Shape;3403;p16"/>
                <p:cNvSpPr/>
                <p:nvPr/>
              </p:nvSpPr>
              <p:spPr>
                <a:xfrm>
                  <a:off x="2370275" y="3832800"/>
                  <a:ext cx="11050" cy="6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8" extrusionOk="0">
                      <a:moveTo>
                        <a:pt x="247" y="1"/>
                      </a:moveTo>
                      <a:cubicBezTo>
                        <a:pt x="237" y="1"/>
                        <a:pt x="226" y="5"/>
                        <a:pt x="216" y="14"/>
                      </a:cubicBezTo>
                      <a:cubicBezTo>
                        <a:pt x="70" y="125"/>
                        <a:pt x="149" y="212"/>
                        <a:pt x="196" y="976"/>
                      </a:cubicBezTo>
                      <a:cubicBezTo>
                        <a:pt x="246" y="1752"/>
                        <a:pt x="1" y="2695"/>
                        <a:pt x="361" y="2798"/>
                      </a:cubicBezTo>
                      <a:lnTo>
                        <a:pt x="442" y="616"/>
                      </a:lnTo>
                      <a:cubicBezTo>
                        <a:pt x="442" y="616"/>
                        <a:pt x="372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4" name="Google Shape;3404;p16"/>
                <p:cNvSpPr/>
                <p:nvPr/>
              </p:nvSpPr>
              <p:spPr>
                <a:xfrm>
                  <a:off x="2397475" y="3833800"/>
                  <a:ext cx="11825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8" extrusionOk="0">
                      <a:moveTo>
                        <a:pt x="220" y="1"/>
                      </a:moveTo>
                      <a:cubicBezTo>
                        <a:pt x="75" y="1"/>
                        <a:pt x="1" y="699"/>
                        <a:pt x="1" y="699"/>
                      </a:cubicBezTo>
                      <a:lnTo>
                        <a:pt x="93" y="2778"/>
                      </a:lnTo>
                      <a:cubicBezTo>
                        <a:pt x="472" y="2632"/>
                        <a:pt x="204" y="1731"/>
                        <a:pt x="252" y="950"/>
                      </a:cubicBezTo>
                      <a:cubicBezTo>
                        <a:pt x="302" y="166"/>
                        <a:pt x="386" y="41"/>
                        <a:pt x="230" y="2"/>
                      </a:cubicBezTo>
                      <a:cubicBezTo>
                        <a:pt x="226" y="1"/>
                        <a:pt x="223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5" name="Google Shape;3405;p16"/>
                <p:cNvSpPr/>
                <p:nvPr/>
              </p:nvSpPr>
              <p:spPr>
                <a:xfrm>
                  <a:off x="2375925" y="3835425"/>
                  <a:ext cx="26175" cy="8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5" extrusionOk="0">
                      <a:moveTo>
                        <a:pt x="1047" y="1"/>
                      </a:moveTo>
                      <a:lnTo>
                        <a:pt x="1" y="57"/>
                      </a:lnTo>
                      <a:lnTo>
                        <a:pt x="93" y="3474"/>
                      </a:lnTo>
                      <a:lnTo>
                        <a:pt x="952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6" name="Google Shape;3406;p16"/>
                <p:cNvSpPr/>
                <p:nvPr/>
              </p:nvSpPr>
              <p:spPr>
                <a:xfrm>
                  <a:off x="2376000" y="383537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0"/>
                      </a:moveTo>
                      <a:cubicBezTo>
                        <a:pt x="999" y="1350"/>
                        <a:pt x="787" y="2380"/>
                        <a:pt x="539" y="2402"/>
                      </a:cubicBezTo>
                      <a:cubicBezTo>
                        <a:pt x="537" y="2402"/>
                        <a:pt x="534" y="2402"/>
                        <a:pt x="532" y="2402"/>
                      </a:cubicBezTo>
                      <a:cubicBezTo>
                        <a:pt x="284" y="2402"/>
                        <a:pt x="87" y="1380"/>
                        <a:pt x="56" y="59"/>
                      </a:cubicBezTo>
                      <a:lnTo>
                        <a:pt x="0" y="61"/>
                      </a:lnTo>
                      <a:lnTo>
                        <a:pt x="62" y="3473"/>
                      </a:lnTo>
                      <a:lnTo>
                        <a:pt x="1008" y="3473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7" name="Google Shape;3407;p16"/>
                <p:cNvSpPr/>
                <p:nvPr/>
              </p:nvSpPr>
              <p:spPr>
                <a:xfrm>
                  <a:off x="2381475" y="3791700"/>
                  <a:ext cx="21550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5" extrusionOk="0">
                      <a:moveTo>
                        <a:pt x="565" y="1"/>
                      </a:moveTo>
                      <a:lnTo>
                        <a:pt x="565" y="1"/>
                      </a:lnTo>
                      <a:cubicBezTo>
                        <a:pt x="565" y="1"/>
                        <a:pt x="192" y="232"/>
                        <a:pt x="66" y="1055"/>
                      </a:cubicBezTo>
                      <a:cubicBezTo>
                        <a:pt x="1" y="1485"/>
                        <a:pt x="152" y="1784"/>
                        <a:pt x="371" y="1784"/>
                      </a:cubicBezTo>
                      <a:cubicBezTo>
                        <a:pt x="386" y="1784"/>
                        <a:pt x="400" y="1783"/>
                        <a:pt x="415" y="1781"/>
                      </a:cubicBezTo>
                      <a:cubicBezTo>
                        <a:pt x="861" y="1702"/>
                        <a:pt x="649" y="1131"/>
                        <a:pt x="501" y="779"/>
                      </a:cubicBezTo>
                      <a:cubicBezTo>
                        <a:pt x="353" y="416"/>
                        <a:pt x="565" y="1"/>
                        <a:pt x="565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8" name="Google Shape;3408;p16"/>
                <p:cNvSpPr/>
                <p:nvPr/>
              </p:nvSpPr>
              <p:spPr>
                <a:xfrm>
                  <a:off x="2377175" y="3845150"/>
                  <a:ext cx="1187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05" extrusionOk="0">
                      <a:moveTo>
                        <a:pt x="324" y="1"/>
                      </a:moveTo>
                      <a:cubicBezTo>
                        <a:pt x="304" y="1"/>
                        <a:pt x="254" y="395"/>
                        <a:pt x="252" y="747"/>
                      </a:cubicBezTo>
                      <a:cubicBezTo>
                        <a:pt x="255" y="1263"/>
                        <a:pt x="1" y="2533"/>
                        <a:pt x="238" y="2602"/>
                      </a:cubicBezTo>
                      <a:cubicBezTo>
                        <a:pt x="244" y="2604"/>
                        <a:pt x="249" y="2605"/>
                        <a:pt x="254" y="2605"/>
                      </a:cubicBezTo>
                      <a:cubicBezTo>
                        <a:pt x="475" y="2605"/>
                        <a:pt x="284" y="1170"/>
                        <a:pt x="325" y="267"/>
                      </a:cubicBezTo>
                      <a:cubicBezTo>
                        <a:pt x="335" y="77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9" name="Google Shape;3409;p16"/>
                <p:cNvSpPr/>
                <p:nvPr/>
              </p:nvSpPr>
              <p:spPr>
                <a:xfrm>
                  <a:off x="2273900" y="3920525"/>
                  <a:ext cx="252575" cy="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3" h="327" extrusionOk="0">
                      <a:moveTo>
                        <a:pt x="162" y="0"/>
                      </a:moveTo>
                      <a:cubicBezTo>
                        <a:pt x="73" y="0"/>
                        <a:pt x="0" y="73"/>
                        <a:pt x="0" y="162"/>
                      </a:cubicBezTo>
                      <a:cubicBezTo>
                        <a:pt x="0" y="254"/>
                        <a:pt x="73" y="327"/>
                        <a:pt x="162" y="327"/>
                      </a:cubicBezTo>
                      <a:lnTo>
                        <a:pt x="9937" y="327"/>
                      </a:lnTo>
                      <a:cubicBezTo>
                        <a:pt x="10030" y="327"/>
                        <a:pt x="10102" y="254"/>
                        <a:pt x="10102" y="162"/>
                      </a:cubicBezTo>
                      <a:cubicBezTo>
                        <a:pt x="10102" y="73"/>
                        <a:pt x="10030" y="0"/>
                        <a:pt x="9937" y="0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0" name="Google Shape;3410;p16"/>
                <p:cNvSpPr/>
                <p:nvPr/>
              </p:nvSpPr>
              <p:spPr>
                <a:xfrm>
                  <a:off x="2098975" y="3811850"/>
                  <a:ext cx="2632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1586" extrusionOk="0">
                      <a:moveTo>
                        <a:pt x="0" y="1"/>
                      </a:moveTo>
                      <a:lnTo>
                        <a:pt x="0" y="1516"/>
                      </a:lnTo>
                      <a:lnTo>
                        <a:pt x="1052" y="1585"/>
                      </a:lnTo>
                      <a:lnTo>
                        <a:pt x="1052" y="6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1" name="Google Shape;3411;p16"/>
                <p:cNvSpPr/>
                <p:nvPr/>
              </p:nvSpPr>
              <p:spPr>
                <a:xfrm>
                  <a:off x="2698300" y="3811850"/>
                  <a:ext cx="2617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1586" extrusionOk="0">
                      <a:moveTo>
                        <a:pt x="1046" y="1"/>
                      </a:moveTo>
                      <a:lnTo>
                        <a:pt x="0" y="68"/>
                      </a:lnTo>
                      <a:lnTo>
                        <a:pt x="0" y="1585"/>
                      </a:lnTo>
                      <a:lnTo>
                        <a:pt x="1046" y="1516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2" name="Google Shape;3412;p16"/>
                <p:cNvSpPr/>
                <p:nvPr/>
              </p:nvSpPr>
              <p:spPr>
                <a:xfrm flipH="1">
                  <a:off x="2403334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3" name="Google Shape;3413;p16"/>
                <p:cNvSpPr/>
                <p:nvPr/>
              </p:nvSpPr>
              <p:spPr>
                <a:xfrm rot="1291198">
                  <a:off x="1956763" y="4580602"/>
                  <a:ext cx="21850" cy="74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414" name="Google Shape;3414;p1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5" name="Google Shape;3415;p1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6" name="Google Shape;3416;p1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7" name="Google Shape;3417;p1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8" name="Google Shape;3418;p1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419" name="Google Shape;3419;p1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420" name="Google Shape;3420;p1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1" name="Google Shape;3421;p1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2" name="Google Shape;3422;p1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3" name="Google Shape;3423;p1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4" name="Google Shape;3424;p1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5" name="Google Shape;3425;p1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6" name="Google Shape;3426;p1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7" name="Google Shape;3427;p1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8" name="Google Shape;3428;p1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9" name="Google Shape;3429;p1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0" name="Google Shape;3430;p1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1" name="Google Shape;3431;p1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2" name="Google Shape;3432;p1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3" name="Google Shape;3433;p1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4" name="Google Shape;3434;p1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5" name="Google Shape;3435;p1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6" name="Google Shape;3436;p1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7" name="Google Shape;3437;p1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8" name="Google Shape;3438;p1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9" name="Google Shape;3439;p1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0" name="Google Shape;3440;p1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1" name="Google Shape;3441;p1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2" name="Google Shape;3442;p1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3" name="Google Shape;3443;p1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4" name="Google Shape;3444;p1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5" name="Google Shape;3445;p1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6" name="Google Shape;3446;p1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7" name="Google Shape;3447;p1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8" name="Google Shape;3448;p1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9" name="Google Shape;3449;p1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0" name="Google Shape;3450;p1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1" name="Google Shape;3451;p1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2" name="Google Shape;3452;p1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3" name="Google Shape;3453;p1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454" name="Google Shape;3454;p1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455" name="Google Shape;3455;p1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456" name="Google Shape;3456;p1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7" name="Google Shape;3457;p1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8" name="Google Shape;3458;p1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9" name="Google Shape;3459;p1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0" name="Google Shape;3460;p1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1" name="Google Shape;3461;p1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2" name="Google Shape;3462;p1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3" name="Google Shape;3463;p1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4" name="Google Shape;3464;p1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5" name="Google Shape;3465;p1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6" name="Google Shape;3466;p1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7" name="Google Shape;3467;p1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8" name="Google Shape;3468;p1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9" name="Google Shape;3469;p1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0" name="Google Shape;3470;p1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1" name="Google Shape;3471;p1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2" name="Google Shape;3472;p1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3" name="Google Shape;3473;p1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4" name="Google Shape;3474;p1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5" name="Google Shape;3475;p1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6" name="Google Shape;3476;p1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7" name="Google Shape;3477;p1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8" name="Google Shape;3478;p1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9" name="Google Shape;3479;p1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0" name="Google Shape;3480;p1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1" name="Google Shape;3481;p1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2" name="Google Shape;3482;p1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3" name="Google Shape;3483;p1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4" name="Google Shape;3484;p1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5" name="Google Shape;3485;p1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6" name="Google Shape;3486;p1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7" name="Google Shape;3487;p1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8" name="Google Shape;3488;p1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9" name="Google Shape;3489;p1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0" name="Google Shape;3490;p1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1" name="Google Shape;3491;p1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2" name="Google Shape;3492;p1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3" name="Google Shape;3493;p1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4" name="Google Shape;3494;p1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5" name="Google Shape;3495;p1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6" name="Google Shape;3496;p1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7" name="Google Shape;3497;p1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8" name="Google Shape;3498;p1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9" name="Google Shape;3499;p1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0" name="Google Shape;3500;p1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1" name="Google Shape;3501;p1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2" name="Google Shape;3502;p1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3" name="Google Shape;3503;p1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4" name="Google Shape;3504;p1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5" name="Google Shape;3505;p1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6" name="Google Shape;3506;p1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7" name="Google Shape;3507;p1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8" name="Google Shape;3508;p1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9" name="Google Shape;3509;p1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0" name="Google Shape;3510;p1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1" name="Google Shape;3511;p1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2" name="Google Shape;3512;p1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3" name="Google Shape;3513;p1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4" name="Google Shape;3514;p1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515" name="Google Shape;3515;p1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516" name="Google Shape;3516;p16"/>
          <p:cNvSpPr txBox="1">
            <a:spLocks noGrp="1"/>
          </p:cNvSpPr>
          <p:nvPr>
            <p:ph type="title"/>
          </p:nvPr>
        </p:nvSpPr>
        <p:spPr>
          <a:xfrm>
            <a:off x="4860200" y="2480500"/>
            <a:ext cx="6367600" cy="2461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517" name="Google Shape;3517;p16"/>
          <p:cNvSpPr txBox="1">
            <a:spLocks noGrp="1"/>
          </p:cNvSpPr>
          <p:nvPr>
            <p:ph type="title" idx="2" hasCustomPrompt="1"/>
          </p:nvPr>
        </p:nvSpPr>
        <p:spPr>
          <a:xfrm>
            <a:off x="7010501" y="852531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518" name="Google Shape;3518;p16"/>
          <p:cNvSpPr txBox="1">
            <a:spLocks noGrp="1"/>
          </p:cNvSpPr>
          <p:nvPr>
            <p:ph type="subTitle" idx="1"/>
          </p:nvPr>
        </p:nvSpPr>
        <p:spPr>
          <a:xfrm rot="549">
            <a:off x="5540567" y="5102984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3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0" name="Google Shape;3520;p1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521" name="Google Shape;3521;p17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3522" name="Google Shape;3522;p1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3" name="Google Shape;3523;p1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4" name="Google Shape;3524;p1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5" name="Google Shape;3525;p17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6" name="Google Shape;3526;p1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7" name="Google Shape;3527;p1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8" name="Google Shape;3528;p17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9" name="Google Shape;3529;p17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0" name="Google Shape;3530;p1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1" name="Google Shape;3531;p1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2" name="Google Shape;3532;p1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3" name="Google Shape;3533;p1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4" name="Google Shape;3534;p17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5" name="Google Shape;3535;p17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6" name="Google Shape;3536;p17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7" name="Google Shape;3537;p1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8" name="Google Shape;3538;p1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9" name="Google Shape;3539;p1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0" name="Google Shape;3540;p1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1" name="Google Shape;3541;p17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2" name="Google Shape;3542;p17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3" name="Google Shape;3543;p1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4" name="Google Shape;3544;p17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5" name="Google Shape;3545;p1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6" name="Google Shape;3546;p17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7" name="Google Shape;3547;p17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8" name="Google Shape;3548;p1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9" name="Google Shape;3549;p1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0" name="Google Shape;3550;p1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1" name="Google Shape;3551;p1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2" name="Google Shape;3552;p1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3" name="Google Shape;3553;p17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4" name="Google Shape;3554;p1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5" name="Google Shape;3555;p1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6" name="Google Shape;3556;p1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7" name="Google Shape;3557;p1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8" name="Google Shape;3558;p17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9" name="Google Shape;3559;p1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0" name="Google Shape;3560;p17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1" name="Google Shape;3561;p1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2" name="Google Shape;3562;p17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3" name="Google Shape;3563;p17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4" name="Google Shape;3564;p1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5" name="Google Shape;3565;p1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6" name="Google Shape;3566;p1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7" name="Google Shape;3567;p1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8" name="Google Shape;3568;p1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9" name="Google Shape;3569;p17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0" name="Google Shape;3570;p17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1" name="Google Shape;3571;p17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2" name="Google Shape;3572;p1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3" name="Google Shape;3573;p17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4" name="Google Shape;3574;p17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5" name="Google Shape;3575;p1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6" name="Google Shape;3576;p17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7" name="Google Shape;3577;p1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8" name="Google Shape;3578;p1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9" name="Google Shape;3579;p1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0" name="Google Shape;3580;p17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1" name="Google Shape;3581;p1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2" name="Google Shape;3582;p1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3" name="Google Shape;3583;p1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4" name="Google Shape;3584;p17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5" name="Google Shape;3585;p17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6" name="Google Shape;3586;p1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7" name="Google Shape;3587;p1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8" name="Google Shape;3588;p1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9" name="Google Shape;3589;p1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0" name="Google Shape;3590;p17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1" name="Google Shape;3591;p1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2" name="Google Shape;3592;p1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3" name="Google Shape;3593;p1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4" name="Google Shape;3594;p1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5" name="Google Shape;3595;p1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6" name="Google Shape;3596;p17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7" name="Google Shape;3597;p17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8" name="Google Shape;3598;p1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9" name="Google Shape;3599;p1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0" name="Google Shape;3600;p1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1" name="Google Shape;3601;p1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2" name="Google Shape;3602;p1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3" name="Google Shape;3603;p17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4" name="Google Shape;3604;p17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5" name="Google Shape;3605;p1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6" name="Google Shape;3606;p1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7" name="Google Shape;3607;p1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8" name="Google Shape;3608;p1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9" name="Google Shape;3609;p1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0" name="Google Shape;3610;p1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1" name="Google Shape;3611;p1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2" name="Google Shape;3612;p1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3" name="Google Shape;3613;p1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4" name="Google Shape;3614;p1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5" name="Google Shape;3615;p1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6" name="Google Shape;3616;p17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7" name="Google Shape;3617;p1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618" name="Google Shape;3618;p17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619" name="Google Shape;3619;p17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0" name="Google Shape;3620;p17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1" name="Google Shape;3621;p17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2" name="Google Shape;3622;p17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3" name="Google Shape;3623;p17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4" name="Google Shape;3624;p17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5" name="Google Shape;3625;p17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626" name="Google Shape;3626;p17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627" name="Google Shape;3627;p17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8" name="Google Shape;3628;p17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9" name="Google Shape;3629;p17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0" name="Google Shape;3630;p17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1" name="Google Shape;3631;p17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2" name="Google Shape;3632;p17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3" name="Google Shape;3633;p17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4" name="Google Shape;3634;p17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635" name="Google Shape;3635;p17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6" name="Google Shape;3636;p17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7" name="Google Shape;3637;p17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8" name="Google Shape;3638;p17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9" name="Google Shape;3639;p17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0" name="Google Shape;3640;p17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1" name="Google Shape;3641;p17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2" name="Google Shape;3642;p17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3" name="Google Shape;3643;p17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4" name="Google Shape;3644;p17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5" name="Google Shape;3645;p17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6" name="Google Shape;3646;p17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7" name="Google Shape;3647;p17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8" name="Google Shape;3648;p17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9" name="Google Shape;3649;p17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0" name="Google Shape;3650;p17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1" name="Google Shape;3651;p1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2" name="Google Shape;3652;p1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3" name="Google Shape;3653;p1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4" name="Google Shape;3654;p17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5" name="Google Shape;3655;p17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6" name="Google Shape;3656;p17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7" name="Google Shape;3657;p17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8" name="Google Shape;3658;p17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9" name="Google Shape;3659;p17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0" name="Google Shape;3660;p17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1" name="Google Shape;3661;p17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2" name="Google Shape;3662;p17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3" name="Google Shape;3663;p17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4" name="Google Shape;3664;p17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5" name="Google Shape;3665;p17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6" name="Google Shape;3666;p17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7" name="Google Shape;3667;p17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8" name="Google Shape;3668;p17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9" name="Google Shape;3669;p17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0" name="Google Shape;3670;p17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1" name="Google Shape;3671;p17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2" name="Google Shape;3672;p17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3" name="Google Shape;3673;p17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4" name="Google Shape;3674;p17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5" name="Google Shape;3675;p17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6" name="Google Shape;3676;p17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677" name="Google Shape;3677;p17"/>
              <p:cNvGrpSpPr/>
              <p:nvPr/>
            </p:nvGrpSpPr>
            <p:grpSpPr>
              <a:xfrm>
                <a:off x="6985780" y="1195501"/>
                <a:ext cx="1187275" cy="3228583"/>
                <a:chOff x="5754800" y="3037825"/>
                <a:chExt cx="439650" cy="1195550"/>
              </a:xfrm>
            </p:grpSpPr>
            <p:sp>
              <p:nvSpPr>
                <p:cNvPr id="3678" name="Google Shape;3678;p17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79" name="Google Shape;3679;p17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0" name="Google Shape;3680;p17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1" name="Google Shape;3681;p17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2" name="Google Shape;3682;p17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3" name="Google Shape;3683;p17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4" name="Google Shape;3684;p17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5" name="Google Shape;3685;p17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6" name="Google Shape;3686;p17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7" name="Google Shape;3687;p17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8" name="Google Shape;3688;p17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9" name="Google Shape;3689;p17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0" name="Google Shape;3690;p17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1" name="Google Shape;3691;p17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2" name="Google Shape;3692;p17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3" name="Google Shape;3693;p17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4" name="Google Shape;3694;p17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5" name="Google Shape;3695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6" name="Google Shape;3696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7" name="Google Shape;3697;p17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8" name="Google Shape;3698;p17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9" name="Google Shape;3699;p17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0" name="Google Shape;3700;p17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1" name="Google Shape;3701;p17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2" name="Google Shape;3702;p17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3" name="Google Shape;3703;p17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4" name="Google Shape;3704;p17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5" name="Google Shape;3705;p17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6" name="Google Shape;3706;p17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7" name="Google Shape;3707;p17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8" name="Google Shape;3708;p17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9" name="Google Shape;3709;p17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0" name="Google Shape;3710;p17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1" name="Google Shape;3711;p17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2" name="Google Shape;3712;p17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3" name="Google Shape;3713;p17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4" name="Google Shape;3714;p17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715" name="Google Shape;3715;p17"/>
              <p:cNvGrpSpPr/>
              <p:nvPr/>
            </p:nvGrpSpPr>
            <p:grpSpPr>
              <a:xfrm flipH="1">
                <a:off x="966767" y="1195501"/>
                <a:ext cx="1187275" cy="3228583"/>
                <a:chOff x="5754800" y="3037825"/>
                <a:chExt cx="439650" cy="1195550"/>
              </a:xfrm>
            </p:grpSpPr>
            <p:sp>
              <p:nvSpPr>
                <p:cNvPr id="3716" name="Google Shape;3716;p17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7" name="Google Shape;3717;p17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8" name="Google Shape;3718;p17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9" name="Google Shape;3719;p17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0" name="Google Shape;3720;p17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1" name="Google Shape;3721;p17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2" name="Google Shape;3722;p17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3" name="Google Shape;3723;p17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4" name="Google Shape;3724;p17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5" name="Google Shape;3725;p17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6" name="Google Shape;3726;p17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7" name="Google Shape;3727;p17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8" name="Google Shape;3728;p17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9" name="Google Shape;3729;p17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0" name="Google Shape;3730;p17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1" name="Google Shape;3731;p17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2" name="Google Shape;3732;p17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3" name="Google Shape;3733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4" name="Google Shape;3734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5" name="Google Shape;3735;p17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6" name="Google Shape;3736;p17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7" name="Google Shape;3737;p17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8" name="Google Shape;3738;p17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9" name="Google Shape;3739;p17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0" name="Google Shape;3740;p17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1" name="Google Shape;3741;p17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2" name="Google Shape;3742;p17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3" name="Google Shape;3743;p17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4" name="Google Shape;3744;p17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5" name="Google Shape;3745;p17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6" name="Google Shape;3746;p17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7" name="Google Shape;3747;p17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8" name="Google Shape;3748;p17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9" name="Google Shape;3749;p17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0" name="Google Shape;3750;p17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1" name="Google Shape;3751;p17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2" name="Google Shape;3752;p17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753" name="Google Shape;3753;p1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4" name="Google Shape;3754;p1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5" name="Google Shape;3755;p1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6" name="Google Shape;3756;p1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7" name="Google Shape;3757;p1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758" name="Google Shape;3758;p1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759" name="Google Shape;3759;p1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0" name="Google Shape;3760;p1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1" name="Google Shape;3761;p1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2" name="Google Shape;3762;p1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3" name="Google Shape;3763;p1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4" name="Google Shape;3764;p1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5" name="Google Shape;3765;p1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6" name="Google Shape;3766;p1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7" name="Google Shape;3767;p1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8" name="Google Shape;3768;p1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9" name="Google Shape;3769;p1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0" name="Google Shape;3770;p1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1" name="Google Shape;3771;p1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2" name="Google Shape;3772;p1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3" name="Google Shape;3773;p1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4" name="Google Shape;3774;p1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5" name="Google Shape;3775;p1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6" name="Google Shape;3776;p1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7" name="Google Shape;3777;p1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8" name="Google Shape;3778;p1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9" name="Google Shape;3779;p1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0" name="Google Shape;3780;p1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1" name="Google Shape;3781;p1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2" name="Google Shape;3782;p1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3" name="Google Shape;3783;p1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4" name="Google Shape;3784;p1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5" name="Google Shape;3785;p1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6" name="Google Shape;3786;p1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7" name="Google Shape;3787;p1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8" name="Google Shape;3788;p1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9" name="Google Shape;3789;p1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0" name="Google Shape;3790;p1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1" name="Google Shape;3791;p1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2" name="Google Shape;3792;p1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793" name="Google Shape;3793;p1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794" name="Google Shape;3794;p1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795" name="Google Shape;3795;p1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6" name="Google Shape;3796;p1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7" name="Google Shape;3797;p1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8" name="Google Shape;3798;p1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9" name="Google Shape;3799;p1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0" name="Google Shape;3800;p1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1" name="Google Shape;3801;p1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2" name="Google Shape;3802;p1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3" name="Google Shape;3803;p1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4" name="Google Shape;3804;p1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5" name="Google Shape;3805;p1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6" name="Google Shape;3806;p1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7" name="Google Shape;3807;p1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8" name="Google Shape;3808;p1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9" name="Google Shape;3809;p1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0" name="Google Shape;3810;p1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1" name="Google Shape;3811;p1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2" name="Google Shape;3812;p1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3" name="Google Shape;3813;p1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4" name="Google Shape;3814;p1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5" name="Google Shape;3815;p1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6" name="Google Shape;3816;p1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7" name="Google Shape;3817;p1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8" name="Google Shape;3818;p1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9" name="Google Shape;3819;p1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0" name="Google Shape;3820;p1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1" name="Google Shape;3821;p1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2" name="Google Shape;3822;p1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3" name="Google Shape;3823;p1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4" name="Google Shape;3824;p1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5" name="Google Shape;3825;p1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6" name="Google Shape;3826;p1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7" name="Google Shape;3827;p1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8" name="Google Shape;3828;p1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9" name="Google Shape;3829;p1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0" name="Google Shape;3830;p1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1" name="Google Shape;3831;p1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2" name="Google Shape;3832;p1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3" name="Google Shape;3833;p1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4" name="Google Shape;3834;p1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5" name="Google Shape;3835;p1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6" name="Google Shape;3836;p1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7" name="Google Shape;3837;p1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8" name="Google Shape;3838;p1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9" name="Google Shape;3839;p1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0" name="Google Shape;3840;p1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1" name="Google Shape;3841;p1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2" name="Google Shape;3842;p1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3" name="Google Shape;3843;p1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4" name="Google Shape;3844;p1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5" name="Google Shape;3845;p1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6" name="Google Shape;3846;p1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7" name="Google Shape;3847;p1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8" name="Google Shape;3848;p1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9" name="Google Shape;3849;p1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0" name="Google Shape;3850;p1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1" name="Google Shape;3851;p1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2" name="Google Shape;3852;p1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3" name="Google Shape;3853;p1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854" name="Google Shape;3854;p1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855" name="Google Shape;3855;p17"/>
          <p:cNvSpPr txBox="1">
            <a:spLocks noGrp="1"/>
          </p:cNvSpPr>
          <p:nvPr>
            <p:ph type="title"/>
          </p:nvPr>
        </p:nvSpPr>
        <p:spPr>
          <a:xfrm>
            <a:off x="3189184" y="3254000"/>
            <a:ext cx="5813600" cy="1328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856" name="Google Shape;3856;p17"/>
          <p:cNvSpPr txBox="1">
            <a:spLocks noGrp="1"/>
          </p:cNvSpPr>
          <p:nvPr>
            <p:ph type="title" idx="2" hasCustomPrompt="1"/>
          </p:nvPr>
        </p:nvSpPr>
        <p:spPr>
          <a:xfrm>
            <a:off x="3189185" y="1659747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857" name="Google Shape;3857;p17"/>
          <p:cNvSpPr txBox="1">
            <a:spLocks noGrp="1"/>
          </p:cNvSpPr>
          <p:nvPr>
            <p:ph type="subTitle" idx="1"/>
          </p:nvPr>
        </p:nvSpPr>
        <p:spPr>
          <a:xfrm rot="549">
            <a:off x="3189183" y="4672665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 header 4">
    <p:spTree>
      <p:nvGrpSpPr>
        <p:cNvPr id="1" name="Shape 3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59" name="Google Shape;3859;p1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860" name="Google Shape;3860;p18"/>
            <p:cNvGrpSpPr/>
            <p:nvPr/>
          </p:nvGrpSpPr>
          <p:grpSpPr>
            <a:xfrm>
              <a:off x="-36152" y="155421"/>
              <a:ext cx="9373434" cy="4419879"/>
              <a:chOff x="-36152" y="155421"/>
              <a:chExt cx="9373434" cy="4419879"/>
            </a:xfrm>
          </p:grpSpPr>
          <p:sp>
            <p:nvSpPr>
              <p:cNvPr id="3861" name="Google Shape;3861;p1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2" name="Google Shape;3862;p1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3" name="Google Shape;3863;p1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4" name="Google Shape;3864;p18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5" name="Google Shape;3865;p1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6" name="Google Shape;3866;p1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7" name="Google Shape;3867;p18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8" name="Google Shape;3868;p18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9" name="Google Shape;3869;p1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0" name="Google Shape;3870;p1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1" name="Google Shape;3871;p1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2" name="Google Shape;3872;p1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3" name="Google Shape;3873;p18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4" name="Google Shape;3874;p18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5" name="Google Shape;3875;p18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6" name="Google Shape;3876;p1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7" name="Google Shape;3877;p1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8" name="Google Shape;3878;p1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9" name="Google Shape;3879;p1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0" name="Google Shape;3880;p18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1" name="Google Shape;3881;p18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2" name="Google Shape;3882;p1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3" name="Google Shape;3883;p18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4" name="Google Shape;3884;p1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5" name="Google Shape;3885;p18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6" name="Google Shape;3886;p18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7" name="Google Shape;3887;p1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8" name="Google Shape;3888;p1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9" name="Google Shape;3889;p1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0" name="Google Shape;3890;p1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1" name="Google Shape;3891;p1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2" name="Google Shape;3892;p18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3" name="Google Shape;3893;p1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4" name="Google Shape;3894;p1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5" name="Google Shape;3895;p1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6" name="Google Shape;3896;p1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7" name="Google Shape;3897;p18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8" name="Google Shape;3898;p1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9" name="Google Shape;3899;p18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0" name="Google Shape;3900;p1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1" name="Google Shape;3901;p18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2" name="Google Shape;3902;p18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3" name="Google Shape;3903;p1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4" name="Google Shape;3904;p1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5" name="Google Shape;3905;p1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6" name="Google Shape;3906;p1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7" name="Google Shape;3907;p1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8" name="Google Shape;3908;p18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9" name="Google Shape;3909;p18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0" name="Google Shape;3910;p18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1" name="Google Shape;3911;p1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2" name="Google Shape;3912;p18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3" name="Google Shape;3913;p18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4" name="Google Shape;3914;p1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5" name="Google Shape;3915;p18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6" name="Google Shape;3916;p1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7" name="Google Shape;3917;p1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8" name="Google Shape;3918;p1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9" name="Google Shape;3919;p18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0" name="Google Shape;3920;p1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1" name="Google Shape;3921;p1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2" name="Google Shape;3922;p1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3" name="Google Shape;3923;p18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4" name="Google Shape;3924;p18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5" name="Google Shape;3925;p1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6" name="Google Shape;3926;p1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7" name="Google Shape;3927;p1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8" name="Google Shape;3928;p1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9" name="Google Shape;3929;p18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0" name="Google Shape;3930;p1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1" name="Google Shape;3931;p1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2" name="Google Shape;3932;p1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3" name="Google Shape;3933;p1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4" name="Google Shape;3934;p1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5" name="Google Shape;3935;p18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6" name="Google Shape;3936;p18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7" name="Google Shape;3937;p1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8" name="Google Shape;3938;p1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9" name="Google Shape;3939;p1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0" name="Google Shape;3940;p1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1" name="Google Shape;3941;p1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2" name="Google Shape;3942;p18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3" name="Google Shape;3943;p18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4" name="Google Shape;3944;p1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5" name="Google Shape;3945;p1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6" name="Google Shape;3946;p1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7" name="Google Shape;3947;p1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8" name="Google Shape;3948;p1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9" name="Google Shape;3949;p1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0" name="Google Shape;3950;p1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1" name="Google Shape;3951;p1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2" name="Google Shape;3952;p1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3" name="Google Shape;3953;p1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4" name="Google Shape;3954;p1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5" name="Google Shape;3955;p18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6" name="Google Shape;3956;p1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957" name="Google Shape;3957;p18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958" name="Google Shape;3958;p18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9" name="Google Shape;3959;p18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0" name="Google Shape;3960;p18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1" name="Google Shape;3961;p18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2" name="Google Shape;3962;p18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3" name="Google Shape;3963;p18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4" name="Google Shape;3964;p18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65" name="Google Shape;3965;p18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966" name="Google Shape;3966;p18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7" name="Google Shape;3967;p18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8" name="Google Shape;3968;p18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9" name="Google Shape;3969;p18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0" name="Google Shape;3970;p18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1" name="Google Shape;3971;p18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2" name="Google Shape;3972;p18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3" name="Google Shape;3973;p18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974" name="Google Shape;3974;p18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5" name="Google Shape;3975;p18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6" name="Google Shape;3976;p18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7" name="Google Shape;3977;p18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8" name="Google Shape;3978;p18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9" name="Google Shape;3979;p18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0" name="Google Shape;3980;p18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1" name="Google Shape;3981;p18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2" name="Google Shape;3982;p18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3" name="Google Shape;3983;p18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4" name="Google Shape;3984;p18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5" name="Google Shape;3985;p18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6" name="Google Shape;3986;p18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7" name="Google Shape;3987;p18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8" name="Google Shape;3988;p18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9" name="Google Shape;3989;p18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0" name="Google Shape;3990;p1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1" name="Google Shape;3991;p1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2" name="Google Shape;3992;p1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3" name="Google Shape;3993;p18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4" name="Google Shape;3994;p18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5" name="Google Shape;3995;p18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6" name="Google Shape;3996;p18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7" name="Google Shape;3997;p18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8" name="Google Shape;3998;p18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9" name="Google Shape;3999;p18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0" name="Google Shape;4000;p18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1" name="Google Shape;4001;p18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2" name="Google Shape;4002;p18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3" name="Google Shape;4003;p18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4" name="Google Shape;4004;p18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5" name="Google Shape;4005;p18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6" name="Google Shape;4006;p18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7" name="Google Shape;4007;p18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8" name="Google Shape;4008;p18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9" name="Google Shape;4009;p18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0" name="Google Shape;4010;p18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1" name="Google Shape;4011;p18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2" name="Google Shape;4012;p18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3" name="Google Shape;4013;p18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4" name="Google Shape;4014;p18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5" name="Google Shape;4015;p18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016" name="Google Shape;4016;p18"/>
              <p:cNvGrpSpPr/>
              <p:nvPr/>
            </p:nvGrpSpPr>
            <p:grpSpPr>
              <a:xfrm>
                <a:off x="1007675" y="4200925"/>
                <a:ext cx="1145139" cy="372817"/>
                <a:chOff x="1367200" y="4541050"/>
                <a:chExt cx="345400" cy="112450"/>
              </a:xfrm>
            </p:grpSpPr>
            <p:sp>
              <p:nvSpPr>
                <p:cNvPr id="4017" name="Google Shape;4017;p18"/>
                <p:cNvSpPr/>
                <p:nvPr/>
              </p:nvSpPr>
              <p:spPr>
                <a:xfrm>
                  <a:off x="1522325" y="4600675"/>
                  <a:ext cx="9507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3" h="1175" extrusionOk="0">
                      <a:moveTo>
                        <a:pt x="522" y="0"/>
                      </a:moveTo>
                      <a:cubicBezTo>
                        <a:pt x="232" y="0"/>
                        <a:pt x="0" y="235"/>
                        <a:pt x="0" y="525"/>
                      </a:cubicBezTo>
                      <a:lnTo>
                        <a:pt x="0" y="653"/>
                      </a:lnTo>
                      <a:cubicBezTo>
                        <a:pt x="0" y="943"/>
                        <a:pt x="238" y="1175"/>
                        <a:pt x="522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3" y="943"/>
                        <a:pt x="3803" y="653"/>
                      </a:cubicBezTo>
                      <a:lnTo>
                        <a:pt x="3803" y="525"/>
                      </a:lnTo>
                      <a:cubicBezTo>
                        <a:pt x="3803" y="235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8" name="Google Shape;4018;p18"/>
                <p:cNvSpPr/>
                <p:nvPr/>
              </p:nvSpPr>
              <p:spPr>
                <a:xfrm>
                  <a:off x="1455450" y="4541050"/>
                  <a:ext cx="247325" cy="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93" h="2324" extrusionOk="0">
                      <a:moveTo>
                        <a:pt x="1520" y="0"/>
                      </a:moveTo>
                      <a:cubicBezTo>
                        <a:pt x="363" y="0"/>
                        <a:pt x="0" y="2324"/>
                        <a:pt x="1049" y="2324"/>
                      </a:cubicBezTo>
                      <a:lnTo>
                        <a:pt x="8501" y="2324"/>
                      </a:lnTo>
                      <a:cubicBezTo>
                        <a:pt x="9700" y="2324"/>
                        <a:pt x="9893" y="0"/>
                        <a:pt x="8802" y="0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9" name="Google Shape;4019;p18"/>
                <p:cNvSpPr/>
                <p:nvPr/>
              </p:nvSpPr>
              <p:spPr>
                <a:xfrm>
                  <a:off x="1463875" y="4541050"/>
                  <a:ext cx="238950" cy="5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58" h="2322" extrusionOk="0">
                      <a:moveTo>
                        <a:pt x="8406" y="0"/>
                      </a:moveTo>
                      <a:cubicBezTo>
                        <a:pt x="8325" y="558"/>
                        <a:pt x="7982" y="1094"/>
                        <a:pt x="7405" y="1094"/>
                      </a:cubicBezTo>
                      <a:lnTo>
                        <a:pt x="129" y="1094"/>
                      </a:lnTo>
                      <a:cubicBezTo>
                        <a:pt x="1" y="1693"/>
                        <a:pt x="162" y="2321"/>
                        <a:pt x="709" y="2321"/>
                      </a:cubicBezTo>
                      <a:lnTo>
                        <a:pt x="8161" y="2321"/>
                      </a:lnTo>
                      <a:cubicBezTo>
                        <a:pt x="8161" y="2321"/>
                        <a:pt x="8162" y="2321"/>
                        <a:pt x="8163" y="2321"/>
                      </a:cubicBezTo>
                      <a:cubicBezTo>
                        <a:pt x="9363" y="2321"/>
                        <a:pt x="9558" y="0"/>
                        <a:pt x="846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0" name="Google Shape;4020;p18"/>
                <p:cNvSpPr/>
                <p:nvPr/>
              </p:nvSpPr>
              <p:spPr>
                <a:xfrm>
                  <a:off x="1645625" y="4541400"/>
                  <a:ext cx="56375" cy="5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5" h="2305" extrusionOk="0">
                      <a:moveTo>
                        <a:pt x="1326" y="0"/>
                      </a:moveTo>
                      <a:lnTo>
                        <a:pt x="1326" y="0"/>
                      </a:lnTo>
                      <a:cubicBezTo>
                        <a:pt x="302" y="179"/>
                        <a:pt x="1" y="2240"/>
                        <a:pt x="949" y="2304"/>
                      </a:cubicBezTo>
                      <a:cubicBezTo>
                        <a:pt x="2051" y="2240"/>
                        <a:pt x="2255" y="179"/>
                        <a:pt x="1326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1" name="Google Shape;4021;p18"/>
                <p:cNvSpPr/>
                <p:nvPr/>
              </p:nvSpPr>
              <p:spPr>
                <a:xfrm>
                  <a:off x="1460325" y="4597250"/>
                  <a:ext cx="2522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1" h="2250" extrusionOk="0">
                      <a:moveTo>
                        <a:pt x="1551" y="1"/>
                      </a:moveTo>
                      <a:cubicBezTo>
                        <a:pt x="374" y="1"/>
                        <a:pt x="0" y="2249"/>
                        <a:pt x="1072" y="2249"/>
                      </a:cubicBezTo>
                      <a:lnTo>
                        <a:pt x="8674" y="2249"/>
                      </a:lnTo>
                      <a:cubicBezTo>
                        <a:pt x="9896" y="2249"/>
                        <a:pt x="10091" y="1"/>
                        <a:pt x="8981" y="1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2" name="Google Shape;4022;p18"/>
                <p:cNvSpPr/>
                <p:nvPr/>
              </p:nvSpPr>
              <p:spPr>
                <a:xfrm>
                  <a:off x="1645425" y="4597250"/>
                  <a:ext cx="671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7" h="2250" extrusionOk="0">
                      <a:moveTo>
                        <a:pt x="1552" y="1"/>
                      </a:moveTo>
                      <a:cubicBezTo>
                        <a:pt x="371" y="1"/>
                        <a:pt x="0" y="2249"/>
                        <a:pt x="1069" y="2249"/>
                      </a:cubicBezTo>
                      <a:lnTo>
                        <a:pt x="1264" y="2249"/>
                      </a:lnTo>
                      <a:cubicBezTo>
                        <a:pt x="2489" y="2246"/>
                        <a:pt x="2687" y="1"/>
                        <a:pt x="1571" y="1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3" name="Google Shape;4023;p18"/>
                <p:cNvSpPr/>
                <p:nvPr/>
              </p:nvSpPr>
              <p:spPr>
                <a:xfrm>
                  <a:off x="1430825" y="4556450"/>
                  <a:ext cx="193850" cy="4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54" h="1809" extrusionOk="0">
                      <a:moveTo>
                        <a:pt x="1194" y="1"/>
                      </a:moveTo>
                      <a:cubicBezTo>
                        <a:pt x="288" y="1"/>
                        <a:pt x="0" y="1808"/>
                        <a:pt x="823" y="1808"/>
                      </a:cubicBezTo>
                      <a:lnTo>
                        <a:pt x="6662" y="1808"/>
                      </a:lnTo>
                      <a:cubicBezTo>
                        <a:pt x="7600" y="1808"/>
                        <a:pt x="7753" y="1"/>
                        <a:pt x="6897" y="1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4" name="Google Shape;4024;p18"/>
                <p:cNvSpPr/>
                <p:nvPr/>
              </p:nvSpPr>
              <p:spPr>
                <a:xfrm>
                  <a:off x="1439525" y="4556600"/>
                  <a:ext cx="185000" cy="4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0" h="1803" extrusionOk="0">
                      <a:moveTo>
                        <a:pt x="6593" y="0"/>
                      </a:moveTo>
                      <a:lnTo>
                        <a:pt x="6593" y="0"/>
                      </a:lnTo>
                      <a:cubicBezTo>
                        <a:pt x="6696" y="533"/>
                        <a:pt x="6420" y="1278"/>
                        <a:pt x="5818" y="1278"/>
                      </a:cubicBezTo>
                      <a:lnTo>
                        <a:pt x="1" y="1278"/>
                      </a:lnTo>
                      <a:cubicBezTo>
                        <a:pt x="37" y="1574"/>
                        <a:pt x="188" y="1802"/>
                        <a:pt x="481" y="1802"/>
                      </a:cubicBezTo>
                      <a:lnTo>
                        <a:pt x="6317" y="1802"/>
                      </a:lnTo>
                      <a:cubicBezTo>
                        <a:pt x="7235" y="1802"/>
                        <a:pt x="7399" y="62"/>
                        <a:pt x="659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5" name="Google Shape;4025;p18"/>
                <p:cNvSpPr/>
                <p:nvPr/>
              </p:nvSpPr>
              <p:spPr>
                <a:xfrm>
                  <a:off x="1367200" y="4601725"/>
                  <a:ext cx="295050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2" h="2068" extrusionOk="0">
                      <a:moveTo>
                        <a:pt x="1814" y="0"/>
                      </a:moveTo>
                      <a:cubicBezTo>
                        <a:pt x="433" y="0"/>
                        <a:pt x="1" y="2067"/>
                        <a:pt x="1254" y="2067"/>
                      </a:cubicBezTo>
                      <a:lnTo>
                        <a:pt x="10142" y="2067"/>
                      </a:lnTo>
                      <a:cubicBezTo>
                        <a:pt x="11570" y="2067"/>
                        <a:pt x="11802" y="0"/>
                        <a:pt x="10502" y="0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6" name="Google Shape;4026;p18"/>
                <p:cNvSpPr/>
                <p:nvPr/>
              </p:nvSpPr>
              <p:spPr>
                <a:xfrm>
                  <a:off x="1377325" y="4603325"/>
                  <a:ext cx="283475" cy="5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39" h="2004" extrusionOk="0">
                      <a:moveTo>
                        <a:pt x="10445" y="0"/>
                      </a:moveTo>
                      <a:lnTo>
                        <a:pt x="10445" y="0"/>
                      </a:lnTo>
                      <a:cubicBezTo>
                        <a:pt x="10337" y="483"/>
                        <a:pt x="9929" y="941"/>
                        <a:pt x="9254" y="941"/>
                      </a:cubicBezTo>
                      <a:lnTo>
                        <a:pt x="366" y="941"/>
                      </a:lnTo>
                      <a:cubicBezTo>
                        <a:pt x="291" y="941"/>
                        <a:pt x="221" y="935"/>
                        <a:pt x="154" y="915"/>
                      </a:cubicBezTo>
                      <a:lnTo>
                        <a:pt x="154" y="915"/>
                      </a:lnTo>
                      <a:cubicBezTo>
                        <a:pt x="0" y="1451"/>
                        <a:pt x="196" y="2003"/>
                        <a:pt x="843" y="2003"/>
                      </a:cubicBezTo>
                      <a:lnTo>
                        <a:pt x="9734" y="2003"/>
                      </a:lnTo>
                      <a:cubicBezTo>
                        <a:pt x="11020" y="2003"/>
                        <a:pt x="11338" y="338"/>
                        <a:pt x="1044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7" name="Google Shape;4027;p18"/>
                <p:cNvSpPr/>
                <p:nvPr/>
              </p:nvSpPr>
              <p:spPr>
                <a:xfrm>
                  <a:off x="1579925" y="4556725"/>
                  <a:ext cx="44050" cy="4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792" extrusionOk="0">
                      <a:moveTo>
                        <a:pt x="1036" y="1"/>
                      </a:moveTo>
                      <a:lnTo>
                        <a:pt x="1036" y="1"/>
                      </a:lnTo>
                      <a:cubicBezTo>
                        <a:pt x="235" y="137"/>
                        <a:pt x="1" y="1744"/>
                        <a:pt x="740" y="1792"/>
                      </a:cubicBezTo>
                      <a:cubicBezTo>
                        <a:pt x="1602" y="1742"/>
                        <a:pt x="1761" y="137"/>
                        <a:pt x="1036" y="1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8" name="Google Shape;4028;p18"/>
                <p:cNvSpPr/>
                <p:nvPr/>
              </p:nvSpPr>
              <p:spPr>
                <a:xfrm>
                  <a:off x="1583700" y="4601725"/>
                  <a:ext cx="78550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" h="2068" extrusionOk="0">
                      <a:moveTo>
                        <a:pt x="1814" y="0"/>
                      </a:moveTo>
                      <a:cubicBezTo>
                        <a:pt x="433" y="0"/>
                        <a:pt x="0" y="2067"/>
                        <a:pt x="1250" y="2067"/>
                      </a:cubicBezTo>
                      <a:lnTo>
                        <a:pt x="1482" y="2067"/>
                      </a:lnTo>
                      <a:cubicBezTo>
                        <a:pt x="2910" y="2067"/>
                        <a:pt x="3142" y="0"/>
                        <a:pt x="1836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29" name="Google Shape;4029;p18"/>
              <p:cNvGrpSpPr/>
              <p:nvPr/>
            </p:nvGrpSpPr>
            <p:grpSpPr>
              <a:xfrm flipH="1">
                <a:off x="6177937" y="1039260"/>
                <a:ext cx="2351033" cy="3536040"/>
                <a:chOff x="479700" y="3598650"/>
                <a:chExt cx="709125" cy="1066550"/>
              </a:xfrm>
            </p:grpSpPr>
            <p:sp>
              <p:nvSpPr>
                <p:cNvPr id="4030" name="Google Shape;4030;p18"/>
                <p:cNvSpPr/>
                <p:nvPr/>
              </p:nvSpPr>
              <p:spPr>
                <a:xfrm>
                  <a:off x="983550" y="4186100"/>
                  <a:ext cx="95075" cy="3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3" h="147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947"/>
                      </a:lnTo>
                      <a:cubicBezTo>
                        <a:pt x="0" y="1237"/>
                        <a:pt x="232" y="1471"/>
                        <a:pt x="522" y="1471"/>
                      </a:cubicBezTo>
                      <a:lnTo>
                        <a:pt x="3281" y="1471"/>
                      </a:lnTo>
                      <a:cubicBezTo>
                        <a:pt x="3571" y="1471"/>
                        <a:pt x="3803" y="1237"/>
                        <a:pt x="3803" y="947"/>
                      </a:cubicBezTo>
                      <a:lnTo>
                        <a:pt x="3803" y="525"/>
                      </a:lnTo>
                      <a:cubicBezTo>
                        <a:pt x="3803" y="235"/>
                        <a:pt x="3571" y="1"/>
                        <a:pt x="327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1" name="Google Shape;4031;p18"/>
                <p:cNvSpPr/>
                <p:nvPr/>
              </p:nvSpPr>
              <p:spPr>
                <a:xfrm>
                  <a:off x="484725" y="37301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943"/>
                      </a:lnTo>
                      <a:cubicBezTo>
                        <a:pt x="1" y="1233"/>
                        <a:pt x="235" y="1468"/>
                        <a:pt x="525" y="1468"/>
                      </a:cubicBezTo>
                      <a:lnTo>
                        <a:pt x="3284" y="1468"/>
                      </a:lnTo>
                      <a:cubicBezTo>
                        <a:pt x="3572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3" y="232"/>
                        <a:pt x="3569" y="0"/>
                        <a:pt x="327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2" name="Google Shape;4032;p18"/>
                <p:cNvSpPr/>
                <p:nvPr/>
              </p:nvSpPr>
              <p:spPr>
                <a:xfrm>
                  <a:off x="790550" y="4289950"/>
                  <a:ext cx="11580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2" h="1689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5"/>
                      </a:cubicBezTo>
                      <a:lnTo>
                        <a:pt x="4" y="1167"/>
                      </a:lnTo>
                      <a:cubicBezTo>
                        <a:pt x="1" y="1454"/>
                        <a:pt x="238" y="1689"/>
                        <a:pt x="528" y="1689"/>
                      </a:cubicBezTo>
                      <a:lnTo>
                        <a:pt x="4110" y="1689"/>
                      </a:lnTo>
                      <a:cubicBezTo>
                        <a:pt x="4400" y="1689"/>
                        <a:pt x="4632" y="1454"/>
                        <a:pt x="4632" y="1167"/>
                      </a:cubicBezTo>
                      <a:lnTo>
                        <a:pt x="4632" y="525"/>
                      </a:lnTo>
                      <a:cubicBezTo>
                        <a:pt x="4632" y="235"/>
                        <a:pt x="4400" y="1"/>
                        <a:pt x="411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3" name="Google Shape;4033;p18"/>
                <p:cNvSpPr/>
                <p:nvPr/>
              </p:nvSpPr>
              <p:spPr>
                <a:xfrm>
                  <a:off x="651350" y="4546350"/>
                  <a:ext cx="244050" cy="8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62" h="3563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3038"/>
                      </a:lnTo>
                      <a:cubicBezTo>
                        <a:pt x="1" y="3328"/>
                        <a:pt x="235" y="3563"/>
                        <a:pt x="525" y="3563"/>
                      </a:cubicBezTo>
                      <a:lnTo>
                        <a:pt x="9238" y="3563"/>
                      </a:lnTo>
                      <a:cubicBezTo>
                        <a:pt x="9528" y="3563"/>
                        <a:pt x="9762" y="3328"/>
                        <a:pt x="9762" y="3038"/>
                      </a:cubicBezTo>
                      <a:lnTo>
                        <a:pt x="9762" y="525"/>
                      </a:lnTo>
                      <a:cubicBezTo>
                        <a:pt x="9762" y="234"/>
                        <a:pt x="9528" y="0"/>
                        <a:pt x="92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4" name="Google Shape;4034;p18"/>
                <p:cNvSpPr/>
                <p:nvPr/>
              </p:nvSpPr>
              <p:spPr>
                <a:xfrm>
                  <a:off x="851175" y="3657100"/>
                  <a:ext cx="259125" cy="79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5" h="31726" extrusionOk="0">
                      <a:moveTo>
                        <a:pt x="5184" y="0"/>
                      </a:moveTo>
                      <a:cubicBezTo>
                        <a:pt x="4576" y="0"/>
                        <a:pt x="3845" y="656"/>
                        <a:pt x="3122" y="1560"/>
                      </a:cubicBezTo>
                      <a:cubicBezTo>
                        <a:pt x="1091" y="4096"/>
                        <a:pt x="0" y="7457"/>
                        <a:pt x="0" y="10922"/>
                      </a:cubicBezTo>
                      <a:lnTo>
                        <a:pt x="0" y="31726"/>
                      </a:lnTo>
                      <a:lnTo>
                        <a:pt x="10362" y="31726"/>
                      </a:lnTo>
                      <a:lnTo>
                        <a:pt x="10362" y="10922"/>
                      </a:lnTo>
                      <a:lnTo>
                        <a:pt x="10364" y="10922"/>
                      </a:lnTo>
                      <a:cubicBezTo>
                        <a:pt x="10364" y="7457"/>
                        <a:pt x="9274" y="4096"/>
                        <a:pt x="7243" y="1560"/>
                      </a:cubicBezTo>
                      <a:cubicBezTo>
                        <a:pt x="6523" y="656"/>
                        <a:pt x="5789" y="0"/>
                        <a:pt x="518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5" name="Google Shape;4035;p18"/>
                <p:cNvSpPr/>
                <p:nvPr/>
              </p:nvSpPr>
              <p:spPr>
                <a:xfrm>
                  <a:off x="872725" y="3675025"/>
                  <a:ext cx="216300" cy="75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30289" extrusionOk="0">
                      <a:moveTo>
                        <a:pt x="4324" y="0"/>
                      </a:moveTo>
                      <a:cubicBezTo>
                        <a:pt x="3820" y="0"/>
                        <a:pt x="3209" y="628"/>
                        <a:pt x="2606" y="1487"/>
                      </a:cubicBezTo>
                      <a:cubicBezTo>
                        <a:pt x="910" y="3909"/>
                        <a:pt x="0" y="7120"/>
                        <a:pt x="0" y="10429"/>
                      </a:cubicBezTo>
                      <a:lnTo>
                        <a:pt x="0" y="30289"/>
                      </a:lnTo>
                      <a:lnTo>
                        <a:pt x="8651" y="30289"/>
                      </a:lnTo>
                      <a:lnTo>
                        <a:pt x="8649" y="10429"/>
                      </a:lnTo>
                      <a:cubicBezTo>
                        <a:pt x="8649" y="7120"/>
                        <a:pt x="7734" y="3912"/>
                        <a:pt x="6043" y="1487"/>
                      </a:cubicBezTo>
                      <a:cubicBezTo>
                        <a:pt x="5440" y="628"/>
                        <a:pt x="4829" y="0"/>
                        <a:pt x="43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6" name="Google Shape;4036;p18"/>
                <p:cNvSpPr/>
                <p:nvPr/>
              </p:nvSpPr>
              <p:spPr>
                <a:xfrm>
                  <a:off x="898800" y="3692950"/>
                  <a:ext cx="163925" cy="67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7" h="27176" extrusionOk="0">
                      <a:moveTo>
                        <a:pt x="3279" y="0"/>
                      </a:moveTo>
                      <a:cubicBezTo>
                        <a:pt x="2894" y="0"/>
                        <a:pt x="2431" y="561"/>
                        <a:pt x="1973" y="1337"/>
                      </a:cubicBezTo>
                      <a:cubicBezTo>
                        <a:pt x="693" y="3510"/>
                        <a:pt x="1" y="6389"/>
                        <a:pt x="1" y="9357"/>
                      </a:cubicBezTo>
                      <a:lnTo>
                        <a:pt x="1" y="27176"/>
                      </a:lnTo>
                      <a:lnTo>
                        <a:pt x="6551" y="27176"/>
                      </a:lnTo>
                      <a:lnTo>
                        <a:pt x="6557" y="9357"/>
                      </a:lnTo>
                      <a:cubicBezTo>
                        <a:pt x="6557" y="6389"/>
                        <a:pt x="5865" y="3510"/>
                        <a:pt x="4582" y="1337"/>
                      </a:cubicBezTo>
                      <a:cubicBezTo>
                        <a:pt x="4124" y="561"/>
                        <a:pt x="3661" y="0"/>
                        <a:pt x="327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7" name="Google Shape;4037;p18"/>
                <p:cNvSpPr/>
                <p:nvPr/>
              </p:nvSpPr>
              <p:spPr>
                <a:xfrm>
                  <a:off x="898875" y="4200050"/>
                  <a:ext cx="163850" cy="17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4" h="6928" extrusionOk="0">
                      <a:moveTo>
                        <a:pt x="2098" y="1"/>
                      </a:moveTo>
                      <a:lnTo>
                        <a:pt x="0" y="6928"/>
                      </a:lnTo>
                      <a:lnTo>
                        <a:pt x="6554" y="6928"/>
                      </a:lnTo>
                      <a:lnTo>
                        <a:pt x="445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8" name="Google Shape;4038;p18"/>
                <p:cNvSpPr/>
                <p:nvPr/>
              </p:nvSpPr>
              <p:spPr>
                <a:xfrm>
                  <a:off x="947775" y="3819800"/>
                  <a:ext cx="65775" cy="3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5543" extrusionOk="0">
                      <a:moveTo>
                        <a:pt x="1314" y="1"/>
                      </a:moveTo>
                      <a:cubicBezTo>
                        <a:pt x="1158" y="1"/>
                        <a:pt x="977" y="322"/>
                        <a:pt x="792" y="765"/>
                      </a:cubicBezTo>
                      <a:cubicBezTo>
                        <a:pt x="279" y="2007"/>
                        <a:pt x="0" y="3656"/>
                        <a:pt x="0" y="5349"/>
                      </a:cubicBezTo>
                      <a:lnTo>
                        <a:pt x="0" y="15543"/>
                      </a:lnTo>
                      <a:lnTo>
                        <a:pt x="2620" y="15543"/>
                      </a:lnTo>
                      <a:lnTo>
                        <a:pt x="2620" y="5349"/>
                      </a:lnTo>
                      <a:lnTo>
                        <a:pt x="2631" y="5349"/>
                      </a:lnTo>
                      <a:cubicBezTo>
                        <a:pt x="2631" y="3653"/>
                        <a:pt x="2355" y="2007"/>
                        <a:pt x="1839" y="765"/>
                      </a:cubicBezTo>
                      <a:cubicBezTo>
                        <a:pt x="1657" y="322"/>
                        <a:pt x="1473" y="1"/>
                        <a:pt x="131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9" name="Google Shape;4039;p18"/>
                <p:cNvSpPr/>
                <p:nvPr/>
              </p:nvSpPr>
              <p:spPr>
                <a:xfrm>
                  <a:off x="960875" y="3840375"/>
                  <a:ext cx="40125" cy="29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" h="11911" extrusionOk="0">
                      <a:moveTo>
                        <a:pt x="798" y="1"/>
                      </a:moveTo>
                      <a:cubicBezTo>
                        <a:pt x="704" y="1"/>
                        <a:pt x="592" y="249"/>
                        <a:pt x="480" y="587"/>
                      </a:cubicBezTo>
                      <a:cubicBezTo>
                        <a:pt x="168" y="1538"/>
                        <a:pt x="1" y="2802"/>
                        <a:pt x="1" y="4102"/>
                      </a:cubicBezTo>
                      <a:lnTo>
                        <a:pt x="1" y="11910"/>
                      </a:lnTo>
                      <a:lnTo>
                        <a:pt x="1605" y="11910"/>
                      </a:lnTo>
                      <a:lnTo>
                        <a:pt x="1605" y="4102"/>
                      </a:lnTo>
                      <a:lnTo>
                        <a:pt x="1596" y="4102"/>
                      </a:lnTo>
                      <a:cubicBezTo>
                        <a:pt x="1596" y="2802"/>
                        <a:pt x="1426" y="1538"/>
                        <a:pt x="1117" y="587"/>
                      </a:cubicBezTo>
                      <a:cubicBezTo>
                        <a:pt x="1005" y="249"/>
                        <a:pt x="888" y="1"/>
                        <a:pt x="79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0" name="Google Shape;4040;p18"/>
                <p:cNvSpPr/>
                <p:nvPr/>
              </p:nvSpPr>
              <p:spPr>
                <a:xfrm>
                  <a:off x="956700" y="4080925"/>
                  <a:ext cx="47525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1900" y="274"/>
                      </a:lnTo>
                      <a:lnTo>
                        <a:pt x="190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1" name="Google Shape;4041;p18"/>
                <p:cNvSpPr/>
                <p:nvPr/>
              </p:nvSpPr>
              <p:spPr>
                <a:xfrm>
                  <a:off x="977000" y="3832850"/>
                  <a:ext cx="6925" cy="31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2541" extrusionOk="0">
                      <a:moveTo>
                        <a:pt x="0" y="1"/>
                      </a:moveTo>
                      <a:lnTo>
                        <a:pt x="0" y="12541"/>
                      </a:lnTo>
                      <a:lnTo>
                        <a:pt x="276" y="12541"/>
                      </a:lnTo>
                      <a:lnTo>
                        <a:pt x="2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2" name="Google Shape;4042;p18"/>
                <p:cNvSpPr/>
                <p:nvPr/>
              </p:nvSpPr>
              <p:spPr>
                <a:xfrm>
                  <a:off x="956700" y="4027100"/>
                  <a:ext cx="475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1900" y="276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3" name="Google Shape;4043;p18"/>
                <p:cNvSpPr/>
                <p:nvPr/>
              </p:nvSpPr>
              <p:spPr>
                <a:xfrm>
                  <a:off x="956700" y="3973400"/>
                  <a:ext cx="475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1900" y="276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4" name="Google Shape;4044;p18"/>
                <p:cNvSpPr/>
                <p:nvPr/>
              </p:nvSpPr>
              <p:spPr>
                <a:xfrm>
                  <a:off x="956700" y="3919675"/>
                  <a:ext cx="47525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1900" y="277"/>
                      </a:lnTo>
                      <a:lnTo>
                        <a:pt x="190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5" name="Google Shape;4045;p18"/>
                <p:cNvSpPr/>
                <p:nvPr/>
              </p:nvSpPr>
              <p:spPr>
                <a:xfrm>
                  <a:off x="853250" y="4414375"/>
                  <a:ext cx="255025" cy="9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1" h="3890" extrusionOk="0">
                      <a:moveTo>
                        <a:pt x="693" y="1"/>
                      </a:moveTo>
                      <a:cubicBezTo>
                        <a:pt x="311" y="1"/>
                        <a:pt x="1" y="308"/>
                        <a:pt x="1" y="690"/>
                      </a:cubicBezTo>
                      <a:lnTo>
                        <a:pt x="1" y="3198"/>
                      </a:lnTo>
                      <a:cubicBezTo>
                        <a:pt x="1" y="3577"/>
                        <a:pt x="308" y="3890"/>
                        <a:pt x="693" y="3890"/>
                      </a:cubicBezTo>
                      <a:lnTo>
                        <a:pt x="9511" y="3890"/>
                      </a:lnTo>
                      <a:cubicBezTo>
                        <a:pt x="9891" y="3890"/>
                        <a:pt x="10200" y="3583"/>
                        <a:pt x="10200" y="3198"/>
                      </a:cubicBezTo>
                      <a:lnTo>
                        <a:pt x="10200" y="690"/>
                      </a:lnTo>
                      <a:cubicBezTo>
                        <a:pt x="10200" y="308"/>
                        <a:pt x="9891" y="1"/>
                        <a:pt x="95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6" name="Google Shape;4046;p18"/>
                <p:cNvSpPr/>
                <p:nvPr/>
              </p:nvSpPr>
              <p:spPr>
                <a:xfrm>
                  <a:off x="841475" y="4404750"/>
                  <a:ext cx="278525" cy="7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41" h="2816" extrusionOk="0">
                      <a:moveTo>
                        <a:pt x="692" y="1"/>
                      </a:moveTo>
                      <a:cubicBezTo>
                        <a:pt x="313" y="1"/>
                        <a:pt x="0" y="308"/>
                        <a:pt x="0" y="693"/>
                      </a:cubicBezTo>
                      <a:lnTo>
                        <a:pt x="0" y="2127"/>
                      </a:lnTo>
                      <a:cubicBezTo>
                        <a:pt x="0" y="2506"/>
                        <a:pt x="307" y="2816"/>
                        <a:pt x="692" y="2816"/>
                      </a:cubicBezTo>
                      <a:lnTo>
                        <a:pt x="10448" y="2816"/>
                      </a:lnTo>
                      <a:cubicBezTo>
                        <a:pt x="10830" y="2816"/>
                        <a:pt x="11140" y="2509"/>
                        <a:pt x="11140" y="2127"/>
                      </a:cubicBezTo>
                      <a:lnTo>
                        <a:pt x="11140" y="693"/>
                      </a:lnTo>
                      <a:cubicBezTo>
                        <a:pt x="11140" y="308"/>
                        <a:pt x="10833" y="1"/>
                        <a:pt x="1044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7" name="Google Shape;4047;p18"/>
                <p:cNvSpPr/>
                <p:nvPr/>
              </p:nvSpPr>
              <p:spPr>
                <a:xfrm>
                  <a:off x="849700" y="4405800"/>
                  <a:ext cx="262200" cy="3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8" h="1505" extrusionOk="0">
                      <a:moveTo>
                        <a:pt x="718" y="1"/>
                      </a:moveTo>
                      <a:cubicBezTo>
                        <a:pt x="322" y="1"/>
                        <a:pt x="1" y="291"/>
                        <a:pt x="1" y="651"/>
                      </a:cubicBezTo>
                      <a:lnTo>
                        <a:pt x="1" y="857"/>
                      </a:lnTo>
                      <a:cubicBezTo>
                        <a:pt x="1" y="1214"/>
                        <a:pt x="322" y="1504"/>
                        <a:pt x="718" y="1504"/>
                      </a:cubicBezTo>
                      <a:lnTo>
                        <a:pt x="9768" y="1504"/>
                      </a:lnTo>
                      <a:cubicBezTo>
                        <a:pt x="10167" y="1504"/>
                        <a:pt x="10488" y="1214"/>
                        <a:pt x="10488" y="857"/>
                      </a:cubicBezTo>
                      <a:lnTo>
                        <a:pt x="10488" y="651"/>
                      </a:lnTo>
                      <a:cubicBezTo>
                        <a:pt x="10488" y="294"/>
                        <a:pt x="10167" y="1"/>
                        <a:pt x="976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8" name="Google Shape;4048;p18"/>
                <p:cNvSpPr/>
                <p:nvPr/>
              </p:nvSpPr>
              <p:spPr>
                <a:xfrm>
                  <a:off x="479700" y="3601575"/>
                  <a:ext cx="184725" cy="6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9" h="27829" extrusionOk="0">
                      <a:moveTo>
                        <a:pt x="3987" y="137"/>
                      </a:moveTo>
                      <a:lnTo>
                        <a:pt x="6833" y="4110"/>
                      </a:lnTo>
                      <a:lnTo>
                        <a:pt x="6800" y="4152"/>
                      </a:lnTo>
                      <a:lnTo>
                        <a:pt x="5541" y="4152"/>
                      </a:lnTo>
                      <a:cubicBezTo>
                        <a:pt x="5508" y="4082"/>
                        <a:pt x="5441" y="4035"/>
                        <a:pt x="5368" y="4035"/>
                      </a:cubicBezTo>
                      <a:cubicBezTo>
                        <a:pt x="5293" y="4035"/>
                        <a:pt x="5232" y="4082"/>
                        <a:pt x="5193" y="4152"/>
                      </a:cubicBezTo>
                      <a:lnTo>
                        <a:pt x="3884" y="4152"/>
                      </a:lnTo>
                      <a:cubicBezTo>
                        <a:pt x="3851" y="4082"/>
                        <a:pt x="3784" y="4035"/>
                        <a:pt x="3711" y="4035"/>
                      </a:cubicBezTo>
                      <a:cubicBezTo>
                        <a:pt x="3639" y="4035"/>
                        <a:pt x="3575" y="4082"/>
                        <a:pt x="3536" y="4152"/>
                      </a:cubicBezTo>
                      <a:lnTo>
                        <a:pt x="2194" y="4152"/>
                      </a:lnTo>
                      <a:cubicBezTo>
                        <a:pt x="2160" y="4082"/>
                        <a:pt x="2093" y="4035"/>
                        <a:pt x="2021" y="4035"/>
                      </a:cubicBezTo>
                      <a:cubicBezTo>
                        <a:pt x="1945" y="4035"/>
                        <a:pt x="1884" y="4082"/>
                        <a:pt x="1845" y="4152"/>
                      </a:cubicBezTo>
                      <a:lnTo>
                        <a:pt x="587" y="4152"/>
                      </a:lnTo>
                      <a:cubicBezTo>
                        <a:pt x="564" y="4110"/>
                        <a:pt x="534" y="4077"/>
                        <a:pt x="495" y="4060"/>
                      </a:cubicBezTo>
                      <a:lnTo>
                        <a:pt x="3987" y="137"/>
                      </a:lnTo>
                      <a:close/>
                      <a:moveTo>
                        <a:pt x="6805" y="4425"/>
                      </a:moveTo>
                      <a:cubicBezTo>
                        <a:pt x="6833" y="4476"/>
                        <a:pt x="6869" y="4509"/>
                        <a:pt x="6920" y="4529"/>
                      </a:cubicBezTo>
                      <a:cubicBezTo>
                        <a:pt x="6817" y="4861"/>
                        <a:pt x="6431" y="5029"/>
                        <a:pt x="6057" y="5029"/>
                      </a:cubicBezTo>
                      <a:cubicBezTo>
                        <a:pt x="5678" y="5029"/>
                        <a:pt x="5313" y="4856"/>
                        <a:pt x="5271" y="4506"/>
                      </a:cubicBezTo>
                      <a:lnTo>
                        <a:pt x="5271" y="4506"/>
                      </a:lnTo>
                      <a:cubicBezTo>
                        <a:pt x="5301" y="4529"/>
                        <a:pt x="5335" y="4542"/>
                        <a:pt x="5371" y="4542"/>
                      </a:cubicBezTo>
                      <a:cubicBezTo>
                        <a:pt x="5444" y="4542"/>
                        <a:pt x="5505" y="4495"/>
                        <a:pt x="5544" y="4425"/>
                      </a:cubicBezTo>
                      <a:close/>
                      <a:moveTo>
                        <a:pt x="1848" y="4425"/>
                      </a:moveTo>
                      <a:cubicBezTo>
                        <a:pt x="1862" y="4453"/>
                        <a:pt x="1884" y="4476"/>
                        <a:pt x="1909" y="4495"/>
                      </a:cubicBezTo>
                      <a:cubicBezTo>
                        <a:pt x="1845" y="4859"/>
                        <a:pt x="1457" y="5042"/>
                        <a:pt x="1071" y="5042"/>
                      </a:cubicBezTo>
                      <a:cubicBezTo>
                        <a:pt x="664" y="5042"/>
                        <a:pt x="259" y="4838"/>
                        <a:pt x="241" y="4425"/>
                      </a:cubicBezTo>
                      <a:lnTo>
                        <a:pt x="241" y="4425"/>
                      </a:lnTo>
                      <a:cubicBezTo>
                        <a:pt x="280" y="4495"/>
                        <a:pt x="341" y="4542"/>
                        <a:pt x="417" y="4542"/>
                      </a:cubicBezTo>
                      <a:cubicBezTo>
                        <a:pt x="489" y="4542"/>
                        <a:pt x="550" y="4495"/>
                        <a:pt x="589" y="4425"/>
                      </a:cubicBezTo>
                      <a:close/>
                      <a:moveTo>
                        <a:pt x="5204" y="4425"/>
                      </a:moveTo>
                      <a:cubicBezTo>
                        <a:pt x="5218" y="4453"/>
                        <a:pt x="5237" y="4476"/>
                        <a:pt x="5260" y="4492"/>
                      </a:cubicBezTo>
                      <a:cubicBezTo>
                        <a:pt x="5190" y="4867"/>
                        <a:pt x="4788" y="5061"/>
                        <a:pt x="4397" y="5061"/>
                      </a:cubicBezTo>
                      <a:cubicBezTo>
                        <a:pt x="4013" y="5061"/>
                        <a:pt x="3640" y="4876"/>
                        <a:pt x="3597" y="4492"/>
                      </a:cubicBezTo>
                      <a:lnTo>
                        <a:pt x="3597" y="4492"/>
                      </a:lnTo>
                      <a:cubicBezTo>
                        <a:pt x="3630" y="4523"/>
                        <a:pt x="3672" y="4542"/>
                        <a:pt x="3717" y="4542"/>
                      </a:cubicBezTo>
                      <a:cubicBezTo>
                        <a:pt x="3792" y="4542"/>
                        <a:pt x="3854" y="4495"/>
                        <a:pt x="3893" y="4425"/>
                      </a:cubicBezTo>
                      <a:close/>
                      <a:moveTo>
                        <a:pt x="3544" y="4425"/>
                      </a:moveTo>
                      <a:cubicBezTo>
                        <a:pt x="3555" y="4448"/>
                        <a:pt x="3569" y="4464"/>
                        <a:pt x="3586" y="4481"/>
                      </a:cubicBezTo>
                      <a:cubicBezTo>
                        <a:pt x="3538" y="4889"/>
                        <a:pt x="3149" y="5089"/>
                        <a:pt x="2759" y="5089"/>
                      </a:cubicBezTo>
                      <a:cubicBezTo>
                        <a:pt x="2375" y="5089"/>
                        <a:pt x="1989" y="4895"/>
                        <a:pt x="1926" y="4515"/>
                      </a:cubicBezTo>
                      <a:lnTo>
                        <a:pt x="1926" y="4515"/>
                      </a:lnTo>
                      <a:cubicBezTo>
                        <a:pt x="1954" y="4531"/>
                        <a:pt x="1987" y="4542"/>
                        <a:pt x="2021" y="4542"/>
                      </a:cubicBezTo>
                      <a:cubicBezTo>
                        <a:pt x="2093" y="4542"/>
                        <a:pt x="2155" y="4495"/>
                        <a:pt x="2194" y="4425"/>
                      </a:cubicBezTo>
                      <a:close/>
                      <a:moveTo>
                        <a:pt x="3996" y="1"/>
                      </a:moveTo>
                      <a:lnTo>
                        <a:pt x="408" y="4043"/>
                      </a:lnTo>
                      <a:cubicBezTo>
                        <a:pt x="338" y="4046"/>
                        <a:pt x="280" y="4088"/>
                        <a:pt x="244" y="4157"/>
                      </a:cubicBezTo>
                      <a:lnTo>
                        <a:pt x="140" y="4157"/>
                      </a:lnTo>
                      <a:cubicBezTo>
                        <a:pt x="73" y="4157"/>
                        <a:pt x="20" y="4222"/>
                        <a:pt x="20" y="4294"/>
                      </a:cubicBezTo>
                      <a:cubicBezTo>
                        <a:pt x="20" y="4367"/>
                        <a:pt x="73" y="4431"/>
                        <a:pt x="140" y="4431"/>
                      </a:cubicBezTo>
                      <a:lnTo>
                        <a:pt x="241" y="4431"/>
                      </a:lnTo>
                      <a:cubicBezTo>
                        <a:pt x="1" y="13322"/>
                        <a:pt x="815" y="21736"/>
                        <a:pt x="241" y="27829"/>
                      </a:cubicBezTo>
                      <a:cubicBezTo>
                        <a:pt x="1898" y="25265"/>
                        <a:pt x="3335" y="22751"/>
                        <a:pt x="3798" y="20453"/>
                      </a:cubicBezTo>
                      <a:cubicBezTo>
                        <a:pt x="5028" y="22595"/>
                        <a:pt x="5449" y="24113"/>
                        <a:pt x="6479" y="25962"/>
                      </a:cubicBezTo>
                      <a:cubicBezTo>
                        <a:pt x="6822" y="21256"/>
                        <a:pt x="6331" y="12465"/>
                        <a:pt x="6933" y="4537"/>
                      </a:cubicBezTo>
                      <a:cubicBezTo>
                        <a:pt x="6947" y="4542"/>
                        <a:pt x="6964" y="4545"/>
                        <a:pt x="6978" y="4545"/>
                      </a:cubicBezTo>
                      <a:cubicBezTo>
                        <a:pt x="7051" y="4545"/>
                        <a:pt x="7115" y="4501"/>
                        <a:pt x="7154" y="4431"/>
                      </a:cubicBezTo>
                      <a:lnTo>
                        <a:pt x="7271" y="4431"/>
                      </a:lnTo>
                      <a:cubicBezTo>
                        <a:pt x="7338" y="4431"/>
                        <a:pt x="7388" y="4367"/>
                        <a:pt x="7388" y="4294"/>
                      </a:cubicBezTo>
                      <a:cubicBezTo>
                        <a:pt x="7383" y="4216"/>
                        <a:pt x="7330" y="4155"/>
                        <a:pt x="7265" y="4155"/>
                      </a:cubicBezTo>
                      <a:lnTo>
                        <a:pt x="7145" y="4155"/>
                      </a:lnTo>
                      <a:cubicBezTo>
                        <a:pt x="7112" y="4085"/>
                        <a:pt x="7045" y="4040"/>
                        <a:pt x="6973" y="4040"/>
                      </a:cubicBezTo>
                      <a:cubicBezTo>
                        <a:pt x="6947" y="4040"/>
                        <a:pt x="6922" y="4046"/>
                        <a:pt x="6903" y="4057"/>
                      </a:cubicBezTo>
                      <a:lnTo>
                        <a:pt x="3996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9" name="Google Shape;4049;p18"/>
                <p:cNvSpPr/>
                <p:nvPr/>
              </p:nvSpPr>
              <p:spPr>
                <a:xfrm>
                  <a:off x="489275" y="3698450"/>
                  <a:ext cx="173550" cy="58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42" h="23427" extrusionOk="0">
                      <a:moveTo>
                        <a:pt x="6941" y="1"/>
                      </a:moveTo>
                      <a:lnTo>
                        <a:pt x="6941" y="1"/>
                      </a:lnTo>
                      <a:cubicBezTo>
                        <a:pt x="6941" y="6"/>
                        <a:pt x="6940" y="12"/>
                        <a:pt x="6940" y="18"/>
                      </a:cubicBezTo>
                      <a:lnTo>
                        <a:pt x="6940" y="18"/>
                      </a:lnTo>
                      <a:cubicBezTo>
                        <a:pt x="6940" y="12"/>
                        <a:pt x="6941" y="6"/>
                        <a:pt x="6941" y="1"/>
                      </a:cubicBezTo>
                      <a:close/>
                      <a:moveTo>
                        <a:pt x="3593" y="1"/>
                      </a:moveTo>
                      <a:cubicBezTo>
                        <a:pt x="3593" y="7"/>
                        <a:pt x="3593" y="13"/>
                        <a:pt x="3593" y="19"/>
                      </a:cubicBezTo>
                      <a:lnTo>
                        <a:pt x="3593" y="19"/>
                      </a:lnTo>
                      <a:cubicBezTo>
                        <a:pt x="3593" y="13"/>
                        <a:pt x="3593" y="7"/>
                        <a:pt x="3593" y="1"/>
                      </a:cubicBezTo>
                      <a:close/>
                      <a:moveTo>
                        <a:pt x="5267" y="1"/>
                      </a:moveTo>
                      <a:cubicBezTo>
                        <a:pt x="5267" y="11"/>
                        <a:pt x="5266" y="21"/>
                        <a:pt x="5266" y="31"/>
                      </a:cubicBezTo>
                      <a:lnTo>
                        <a:pt x="5266" y="31"/>
                      </a:lnTo>
                      <a:cubicBezTo>
                        <a:pt x="5267" y="21"/>
                        <a:pt x="5267" y="11"/>
                        <a:pt x="5267" y="1"/>
                      </a:cubicBezTo>
                      <a:close/>
                      <a:moveTo>
                        <a:pt x="1919" y="1"/>
                      </a:moveTo>
                      <a:cubicBezTo>
                        <a:pt x="1918" y="429"/>
                        <a:pt x="1496" y="646"/>
                        <a:pt x="1076" y="646"/>
                      </a:cubicBezTo>
                      <a:cubicBezTo>
                        <a:pt x="660" y="646"/>
                        <a:pt x="246" y="433"/>
                        <a:pt x="246" y="1"/>
                      </a:cubicBezTo>
                      <a:lnTo>
                        <a:pt x="246" y="1"/>
                      </a:lnTo>
                      <a:cubicBezTo>
                        <a:pt x="0" y="8903"/>
                        <a:pt x="820" y="17328"/>
                        <a:pt x="246" y="23427"/>
                      </a:cubicBezTo>
                      <a:cubicBezTo>
                        <a:pt x="1903" y="20865"/>
                        <a:pt x="3339" y="18349"/>
                        <a:pt x="3803" y="16053"/>
                      </a:cubicBezTo>
                      <a:cubicBezTo>
                        <a:pt x="5033" y="18193"/>
                        <a:pt x="5454" y="19711"/>
                        <a:pt x="6484" y="21563"/>
                      </a:cubicBezTo>
                      <a:cubicBezTo>
                        <a:pt x="6821" y="16829"/>
                        <a:pt x="6325" y="7975"/>
                        <a:pt x="6940" y="18"/>
                      </a:cubicBezTo>
                      <a:lnTo>
                        <a:pt x="6940" y="18"/>
                      </a:lnTo>
                      <a:cubicBezTo>
                        <a:pt x="6903" y="425"/>
                        <a:pt x="6473" y="632"/>
                        <a:pt x="6058" y="632"/>
                      </a:cubicBezTo>
                      <a:cubicBezTo>
                        <a:pt x="5651" y="632"/>
                        <a:pt x="5259" y="433"/>
                        <a:pt x="5266" y="31"/>
                      </a:cubicBezTo>
                      <a:lnTo>
                        <a:pt x="5266" y="31"/>
                      </a:lnTo>
                      <a:cubicBezTo>
                        <a:pt x="5239" y="447"/>
                        <a:pt x="4815" y="663"/>
                        <a:pt x="4401" y="663"/>
                      </a:cubicBezTo>
                      <a:cubicBezTo>
                        <a:pt x="3992" y="663"/>
                        <a:pt x="3593" y="453"/>
                        <a:pt x="3593" y="19"/>
                      </a:cubicBezTo>
                      <a:lnTo>
                        <a:pt x="3593" y="19"/>
                      </a:lnTo>
                      <a:cubicBezTo>
                        <a:pt x="3582" y="470"/>
                        <a:pt x="3174" y="691"/>
                        <a:pt x="2764" y="691"/>
                      </a:cubicBezTo>
                      <a:cubicBezTo>
                        <a:pt x="2343" y="691"/>
                        <a:pt x="1919" y="458"/>
                        <a:pt x="19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0" name="Google Shape;4050;p18"/>
                <p:cNvSpPr/>
                <p:nvPr/>
              </p:nvSpPr>
              <p:spPr>
                <a:xfrm>
                  <a:off x="492675" y="3698450"/>
                  <a:ext cx="170150" cy="29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6" h="11607" extrusionOk="0">
                      <a:moveTo>
                        <a:pt x="3457" y="1"/>
                      </a:moveTo>
                      <a:cubicBezTo>
                        <a:pt x="3457" y="7"/>
                        <a:pt x="3457" y="13"/>
                        <a:pt x="3457" y="19"/>
                      </a:cubicBezTo>
                      <a:lnTo>
                        <a:pt x="3457" y="19"/>
                      </a:lnTo>
                      <a:cubicBezTo>
                        <a:pt x="3457" y="13"/>
                        <a:pt x="3457" y="7"/>
                        <a:pt x="3457" y="1"/>
                      </a:cubicBezTo>
                      <a:close/>
                      <a:moveTo>
                        <a:pt x="6805" y="1"/>
                      </a:moveTo>
                      <a:cubicBezTo>
                        <a:pt x="6805" y="7"/>
                        <a:pt x="6804" y="13"/>
                        <a:pt x="6804" y="19"/>
                      </a:cubicBezTo>
                      <a:lnTo>
                        <a:pt x="6804" y="19"/>
                      </a:lnTo>
                      <a:cubicBezTo>
                        <a:pt x="6804" y="13"/>
                        <a:pt x="6805" y="7"/>
                        <a:pt x="6805" y="1"/>
                      </a:cubicBezTo>
                      <a:close/>
                      <a:moveTo>
                        <a:pt x="5131" y="1"/>
                      </a:moveTo>
                      <a:cubicBezTo>
                        <a:pt x="5131" y="11"/>
                        <a:pt x="5130" y="21"/>
                        <a:pt x="5130" y="31"/>
                      </a:cubicBezTo>
                      <a:lnTo>
                        <a:pt x="5130" y="31"/>
                      </a:lnTo>
                      <a:cubicBezTo>
                        <a:pt x="5131" y="21"/>
                        <a:pt x="5131" y="11"/>
                        <a:pt x="5131" y="1"/>
                      </a:cubicBezTo>
                      <a:close/>
                      <a:moveTo>
                        <a:pt x="1783" y="1"/>
                      </a:moveTo>
                      <a:cubicBezTo>
                        <a:pt x="1782" y="429"/>
                        <a:pt x="1360" y="646"/>
                        <a:pt x="940" y="646"/>
                      </a:cubicBezTo>
                      <a:cubicBezTo>
                        <a:pt x="524" y="646"/>
                        <a:pt x="110" y="433"/>
                        <a:pt x="110" y="1"/>
                      </a:cubicBezTo>
                      <a:lnTo>
                        <a:pt x="110" y="1"/>
                      </a:lnTo>
                      <a:cubicBezTo>
                        <a:pt x="1" y="4024"/>
                        <a:pt x="107" y="7949"/>
                        <a:pt x="204" y="11606"/>
                      </a:cubicBezTo>
                      <a:cubicBezTo>
                        <a:pt x="2051" y="7076"/>
                        <a:pt x="4543" y="3862"/>
                        <a:pt x="6613" y="3234"/>
                      </a:cubicBezTo>
                      <a:cubicBezTo>
                        <a:pt x="6657" y="2155"/>
                        <a:pt x="6721" y="1076"/>
                        <a:pt x="6804" y="19"/>
                      </a:cubicBezTo>
                      <a:lnTo>
                        <a:pt x="6804" y="19"/>
                      </a:lnTo>
                      <a:cubicBezTo>
                        <a:pt x="6765" y="426"/>
                        <a:pt x="6336" y="632"/>
                        <a:pt x="5922" y="632"/>
                      </a:cubicBezTo>
                      <a:cubicBezTo>
                        <a:pt x="5515" y="632"/>
                        <a:pt x="5123" y="433"/>
                        <a:pt x="5130" y="31"/>
                      </a:cubicBezTo>
                      <a:lnTo>
                        <a:pt x="5130" y="31"/>
                      </a:lnTo>
                      <a:cubicBezTo>
                        <a:pt x="5103" y="447"/>
                        <a:pt x="4679" y="663"/>
                        <a:pt x="4265" y="663"/>
                      </a:cubicBezTo>
                      <a:cubicBezTo>
                        <a:pt x="3856" y="663"/>
                        <a:pt x="3457" y="453"/>
                        <a:pt x="3457" y="19"/>
                      </a:cubicBezTo>
                      <a:lnTo>
                        <a:pt x="3457" y="19"/>
                      </a:lnTo>
                      <a:cubicBezTo>
                        <a:pt x="3446" y="470"/>
                        <a:pt x="3038" y="691"/>
                        <a:pt x="2628" y="691"/>
                      </a:cubicBezTo>
                      <a:cubicBezTo>
                        <a:pt x="2207" y="691"/>
                        <a:pt x="1783" y="458"/>
                        <a:pt x="178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1" name="Google Shape;4051;p18"/>
                <p:cNvSpPr/>
                <p:nvPr/>
              </p:nvSpPr>
              <p:spPr>
                <a:xfrm>
                  <a:off x="486400" y="3694625"/>
                  <a:ext cx="185400" cy="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" h="271" extrusionOk="0">
                      <a:moveTo>
                        <a:pt x="73" y="0"/>
                      </a:moveTo>
                      <a:cubicBezTo>
                        <a:pt x="31" y="0"/>
                        <a:pt x="1" y="34"/>
                        <a:pt x="1" y="73"/>
                      </a:cubicBezTo>
                      <a:lnTo>
                        <a:pt x="1" y="198"/>
                      </a:lnTo>
                      <a:cubicBezTo>
                        <a:pt x="1" y="240"/>
                        <a:pt x="34" y="271"/>
                        <a:pt x="73" y="271"/>
                      </a:cubicBezTo>
                      <a:lnTo>
                        <a:pt x="7338" y="271"/>
                      </a:lnTo>
                      <a:cubicBezTo>
                        <a:pt x="7380" y="271"/>
                        <a:pt x="7410" y="237"/>
                        <a:pt x="7410" y="198"/>
                      </a:cubicBezTo>
                      <a:lnTo>
                        <a:pt x="7410" y="73"/>
                      </a:lnTo>
                      <a:cubicBezTo>
                        <a:pt x="7416" y="34"/>
                        <a:pt x="7380" y="0"/>
                        <a:pt x="7338" y="0"/>
                      </a:cubicBezTo>
                      <a:close/>
                    </a:path>
                  </a:pathLst>
                </a:custGeom>
                <a:solidFill>
                  <a:srgbClr val="703A4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2" name="Google Shape;4052;p18"/>
                <p:cNvSpPr/>
                <p:nvPr/>
              </p:nvSpPr>
              <p:spPr>
                <a:xfrm>
                  <a:off x="486400" y="3695950"/>
                  <a:ext cx="185400" cy="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" h="224" extrusionOk="0">
                      <a:moveTo>
                        <a:pt x="29" y="0"/>
                      </a:moveTo>
                      <a:cubicBezTo>
                        <a:pt x="12" y="23"/>
                        <a:pt x="1" y="50"/>
                        <a:pt x="1" y="87"/>
                      </a:cubicBezTo>
                      <a:cubicBezTo>
                        <a:pt x="1" y="162"/>
                        <a:pt x="54" y="223"/>
                        <a:pt x="118" y="223"/>
                      </a:cubicBezTo>
                      <a:lnTo>
                        <a:pt x="7296" y="223"/>
                      </a:lnTo>
                      <a:cubicBezTo>
                        <a:pt x="7363" y="223"/>
                        <a:pt x="7416" y="159"/>
                        <a:pt x="7416" y="87"/>
                      </a:cubicBezTo>
                      <a:cubicBezTo>
                        <a:pt x="7416" y="50"/>
                        <a:pt x="7405" y="23"/>
                        <a:pt x="7388" y="0"/>
                      </a:cubicBezTo>
                      <a:cubicBezTo>
                        <a:pt x="7363" y="28"/>
                        <a:pt x="7332" y="48"/>
                        <a:pt x="7296" y="48"/>
                      </a:cubicBezTo>
                      <a:lnTo>
                        <a:pt x="121" y="48"/>
                      </a:lnTo>
                      <a:cubicBezTo>
                        <a:pt x="84" y="48"/>
                        <a:pt x="51" y="28"/>
                        <a:pt x="29" y="0"/>
                      </a:cubicBezTo>
                      <a:close/>
                    </a:path>
                  </a:pathLst>
                </a:custGeom>
                <a:solidFill>
                  <a:srgbClr val="542B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3" name="Google Shape;4053;p18"/>
                <p:cNvSpPr/>
                <p:nvPr/>
              </p:nvSpPr>
              <p:spPr>
                <a:xfrm>
                  <a:off x="496100" y="3598650"/>
                  <a:ext cx="168100" cy="9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4" h="3954" extrusionOk="0">
                      <a:moveTo>
                        <a:pt x="3340" y="1"/>
                      </a:moveTo>
                      <a:lnTo>
                        <a:pt x="0" y="3845"/>
                      </a:lnTo>
                      <a:lnTo>
                        <a:pt x="56" y="3912"/>
                      </a:lnTo>
                      <a:lnTo>
                        <a:pt x="3340" y="126"/>
                      </a:lnTo>
                      <a:lnTo>
                        <a:pt x="6668" y="3954"/>
                      </a:lnTo>
                      <a:lnTo>
                        <a:pt x="6724" y="3892"/>
                      </a:lnTo>
                      <a:lnTo>
                        <a:pt x="3340" y="1"/>
                      </a:ln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4" name="Google Shape;4054;p18"/>
                <p:cNvSpPr/>
                <p:nvPr/>
              </p:nvSpPr>
              <p:spPr>
                <a:xfrm>
                  <a:off x="49127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91"/>
                        <a:pt x="96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5" name="Google Shape;4055;p18"/>
                <p:cNvSpPr/>
                <p:nvPr/>
              </p:nvSpPr>
              <p:spPr>
                <a:xfrm>
                  <a:off x="5315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6" y="1"/>
                        <a:pt x="1" y="112"/>
                        <a:pt x="1" y="252"/>
                      </a:cubicBezTo>
                      <a:cubicBezTo>
                        <a:pt x="1" y="388"/>
                        <a:pt x="96" y="503"/>
                        <a:pt x="207" y="503"/>
                      </a:cubicBezTo>
                      <a:cubicBezTo>
                        <a:pt x="321" y="503"/>
                        <a:pt x="414" y="388"/>
                        <a:pt x="414" y="252"/>
                      </a:cubicBezTo>
                      <a:cubicBezTo>
                        <a:pt x="414" y="112"/>
                        <a:pt x="321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6" name="Google Shape;4056;p18"/>
                <p:cNvSpPr/>
                <p:nvPr/>
              </p:nvSpPr>
              <p:spPr>
                <a:xfrm>
                  <a:off x="57427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88"/>
                        <a:pt x="93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7" name="Google Shape;4057;p18"/>
                <p:cNvSpPr/>
                <p:nvPr/>
              </p:nvSpPr>
              <p:spPr>
                <a:xfrm>
                  <a:off x="6159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5" y="1"/>
                        <a:pt x="0" y="112"/>
                        <a:pt x="0" y="252"/>
                      </a:cubicBezTo>
                      <a:cubicBezTo>
                        <a:pt x="0" y="388"/>
                        <a:pt x="95" y="503"/>
                        <a:pt x="207" y="503"/>
                      </a:cubicBezTo>
                      <a:cubicBezTo>
                        <a:pt x="321" y="503"/>
                        <a:pt x="413" y="388"/>
                        <a:pt x="413" y="252"/>
                      </a:cubicBezTo>
                      <a:cubicBezTo>
                        <a:pt x="413" y="112"/>
                        <a:pt x="321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8" name="Google Shape;4058;p18"/>
                <p:cNvSpPr/>
                <p:nvPr/>
              </p:nvSpPr>
              <p:spPr>
                <a:xfrm>
                  <a:off x="6562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88"/>
                        <a:pt x="93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9" name="Google Shape;4059;p18"/>
                <p:cNvSpPr/>
                <p:nvPr/>
              </p:nvSpPr>
              <p:spPr>
                <a:xfrm>
                  <a:off x="603225" y="4517950"/>
                  <a:ext cx="332650" cy="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06" h="992" extrusionOk="0">
                      <a:moveTo>
                        <a:pt x="1" y="1"/>
                      </a:moveTo>
                      <a:lnTo>
                        <a:pt x="1" y="991"/>
                      </a:lnTo>
                      <a:lnTo>
                        <a:pt x="13305" y="991"/>
                      </a:lnTo>
                      <a:lnTo>
                        <a:pt x="1330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0" name="Google Shape;4060;p18"/>
                <p:cNvSpPr/>
                <p:nvPr/>
              </p:nvSpPr>
              <p:spPr>
                <a:xfrm>
                  <a:off x="735475" y="4497725"/>
                  <a:ext cx="26175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810" extrusionOk="0">
                      <a:moveTo>
                        <a:pt x="0" y="1"/>
                      </a:moveTo>
                      <a:lnTo>
                        <a:pt x="0" y="2810"/>
                      </a:lnTo>
                      <a:lnTo>
                        <a:pt x="441" y="2810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1" name="Google Shape;4061;p18"/>
                <p:cNvSpPr/>
                <p:nvPr/>
              </p:nvSpPr>
              <p:spPr>
                <a:xfrm>
                  <a:off x="594225" y="4497725"/>
                  <a:ext cx="26175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810" extrusionOk="0">
                      <a:moveTo>
                        <a:pt x="1" y="1"/>
                      </a:moveTo>
                      <a:lnTo>
                        <a:pt x="1" y="2810"/>
                      </a:lnTo>
                      <a:lnTo>
                        <a:pt x="441" y="2810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2" name="Google Shape;4062;p18"/>
                <p:cNvSpPr/>
                <p:nvPr/>
              </p:nvSpPr>
              <p:spPr>
                <a:xfrm>
                  <a:off x="550150" y="3945850"/>
                  <a:ext cx="235275" cy="5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11" h="2129" extrusionOk="0">
                      <a:moveTo>
                        <a:pt x="1" y="0"/>
                      </a:moveTo>
                      <a:lnTo>
                        <a:pt x="1" y="2129"/>
                      </a:lnTo>
                      <a:lnTo>
                        <a:pt x="9410" y="2129"/>
                      </a:lnTo>
                      <a:lnTo>
                        <a:pt x="94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3" name="Google Shape;4063;p18"/>
                <p:cNvSpPr/>
                <p:nvPr/>
              </p:nvSpPr>
              <p:spPr>
                <a:xfrm>
                  <a:off x="557950" y="3947175"/>
                  <a:ext cx="257950" cy="55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8" h="22249" extrusionOk="0">
                      <a:moveTo>
                        <a:pt x="1" y="0"/>
                      </a:moveTo>
                      <a:lnTo>
                        <a:pt x="1616" y="22249"/>
                      </a:lnTo>
                      <a:lnTo>
                        <a:pt x="10318" y="22249"/>
                      </a:lnTo>
                      <a:lnTo>
                        <a:pt x="870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4" name="Google Shape;4064;p18"/>
                <p:cNvSpPr/>
                <p:nvPr/>
              </p:nvSpPr>
              <p:spPr>
                <a:xfrm>
                  <a:off x="568775" y="3945850"/>
                  <a:ext cx="257525" cy="5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1" h="22302" extrusionOk="0">
                      <a:moveTo>
                        <a:pt x="8685" y="0"/>
                      </a:moveTo>
                      <a:lnTo>
                        <a:pt x="0" y="22"/>
                      </a:lnTo>
                      <a:lnTo>
                        <a:pt x="1599" y="22302"/>
                      </a:lnTo>
                      <a:lnTo>
                        <a:pt x="10300" y="22302"/>
                      </a:lnTo>
                      <a:lnTo>
                        <a:pt x="8685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5" name="Google Shape;4065;p18"/>
                <p:cNvSpPr/>
                <p:nvPr/>
              </p:nvSpPr>
              <p:spPr>
                <a:xfrm>
                  <a:off x="580275" y="3973725"/>
                  <a:ext cx="203125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5" h="16832" extrusionOk="0">
                      <a:moveTo>
                        <a:pt x="860" y="1"/>
                      </a:moveTo>
                      <a:cubicBezTo>
                        <a:pt x="366" y="1"/>
                        <a:pt x="1" y="397"/>
                        <a:pt x="40" y="880"/>
                      </a:cubicBezTo>
                      <a:lnTo>
                        <a:pt x="1200" y="15950"/>
                      </a:lnTo>
                      <a:cubicBezTo>
                        <a:pt x="1239" y="16433"/>
                        <a:pt x="1672" y="16829"/>
                        <a:pt x="2163" y="16829"/>
                      </a:cubicBezTo>
                      <a:lnTo>
                        <a:pt x="7265" y="16832"/>
                      </a:lnTo>
                      <a:cubicBezTo>
                        <a:pt x="7756" y="16832"/>
                        <a:pt x="8125" y="16438"/>
                        <a:pt x="8086" y="15953"/>
                      </a:cubicBezTo>
                      <a:lnTo>
                        <a:pt x="6925" y="885"/>
                      </a:lnTo>
                      <a:cubicBezTo>
                        <a:pt x="6880" y="400"/>
                        <a:pt x="6454" y="7"/>
                        <a:pt x="5963" y="7"/>
                      </a:cubicBezTo>
                      <a:lnTo>
                        <a:pt x="86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6" name="Google Shape;4066;p18"/>
                <p:cNvSpPr/>
                <p:nvPr/>
              </p:nvSpPr>
              <p:spPr>
                <a:xfrm>
                  <a:off x="752050" y="4304750"/>
                  <a:ext cx="59675" cy="1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4635" extrusionOk="0">
                      <a:moveTo>
                        <a:pt x="1728" y="0"/>
                      </a:moveTo>
                      <a:lnTo>
                        <a:pt x="1" y="4634"/>
                      </a:lnTo>
                      <a:lnTo>
                        <a:pt x="2386" y="4634"/>
                      </a:lnTo>
                      <a:lnTo>
                        <a:pt x="17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7" name="Google Shape;4067;p18"/>
                <p:cNvSpPr/>
                <p:nvPr/>
              </p:nvSpPr>
              <p:spPr>
                <a:xfrm>
                  <a:off x="588050" y="3973800"/>
                  <a:ext cx="203050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2" h="16832" extrusionOk="0">
                      <a:moveTo>
                        <a:pt x="857" y="0"/>
                      </a:moveTo>
                      <a:cubicBezTo>
                        <a:pt x="366" y="0"/>
                        <a:pt x="0" y="397"/>
                        <a:pt x="39" y="879"/>
                      </a:cubicBezTo>
                      <a:lnTo>
                        <a:pt x="1200" y="15950"/>
                      </a:lnTo>
                      <a:cubicBezTo>
                        <a:pt x="1239" y="16432"/>
                        <a:pt x="1671" y="16828"/>
                        <a:pt x="2162" y="16828"/>
                      </a:cubicBezTo>
                      <a:lnTo>
                        <a:pt x="7265" y="16831"/>
                      </a:lnTo>
                      <a:cubicBezTo>
                        <a:pt x="7756" y="16831"/>
                        <a:pt x="8121" y="16438"/>
                        <a:pt x="8082" y="15952"/>
                      </a:cubicBezTo>
                      <a:lnTo>
                        <a:pt x="6922" y="885"/>
                      </a:lnTo>
                      <a:cubicBezTo>
                        <a:pt x="6880" y="399"/>
                        <a:pt x="6450" y="6"/>
                        <a:pt x="5959" y="6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8" name="Google Shape;4068;p18"/>
                <p:cNvSpPr/>
                <p:nvPr/>
              </p:nvSpPr>
              <p:spPr>
                <a:xfrm>
                  <a:off x="597150" y="3970950"/>
                  <a:ext cx="203050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2" h="16832" extrusionOk="0">
                      <a:moveTo>
                        <a:pt x="857" y="0"/>
                      </a:moveTo>
                      <a:cubicBezTo>
                        <a:pt x="366" y="0"/>
                        <a:pt x="1" y="397"/>
                        <a:pt x="37" y="879"/>
                      </a:cubicBezTo>
                      <a:lnTo>
                        <a:pt x="1200" y="15950"/>
                      </a:lnTo>
                      <a:cubicBezTo>
                        <a:pt x="1237" y="16432"/>
                        <a:pt x="1669" y="16828"/>
                        <a:pt x="2163" y="16828"/>
                      </a:cubicBezTo>
                      <a:lnTo>
                        <a:pt x="7263" y="16831"/>
                      </a:lnTo>
                      <a:cubicBezTo>
                        <a:pt x="7756" y="16831"/>
                        <a:pt x="8122" y="16438"/>
                        <a:pt x="8083" y="15952"/>
                      </a:cubicBezTo>
                      <a:lnTo>
                        <a:pt x="6922" y="885"/>
                      </a:lnTo>
                      <a:cubicBezTo>
                        <a:pt x="6880" y="399"/>
                        <a:pt x="6448" y="6"/>
                        <a:pt x="5960" y="6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9" name="Google Shape;4069;p18"/>
                <p:cNvSpPr/>
                <p:nvPr/>
              </p:nvSpPr>
              <p:spPr>
                <a:xfrm>
                  <a:off x="788350" y="4271325"/>
                  <a:ext cx="152125" cy="3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5" h="1433" extrusionOk="0">
                      <a:moveTo>
                        <a:pt x="658" y="1"/>
                      </a:moveTo>
                      <a:cubicBezTo>
                        <a:pt x="0" y="1"/>
                        <a:pt x="143" y="1432"/>
                        <a:pt x="387" y="1432"/>
                      </a:cubicBezTo>
                      <a:cubicBezTo>
                        <a:pt x="388" y="1432"/>
                        <a:pt x="389" y="1432"/>
                        <a:pt x="390" y="1432"/>
                      </a:cubicBezTo>
                      <a:lnTo>
                        <a:pt x="5275" y="1432"/>
                      </a:lnTo>
                      <a:lnTo>
                        <a:pt x="5275" y="1332"/>
                      </a:lnTo>
                      <a:cubicBezTo>
                        <a:pt x="6084" y="1332"/>
                        <a:pt x="5989" y="1"/>
                        <a:pt x="396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0" name="Google Shape;4070;p18"/>
                <p:cNvSpPr/>
                <p:nvPr/>
              </p:nvSpPr>
              <p:spPr>
                <a:xfrm>
                  <a:off x="788275" y="4271275"/>
                  <a:ext cx="131975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9" h="1435" extrusionOk="0">
                      <a:moveTo>
                        <a:pt x="661" y="0"/>
                      </a:moveTo>
                      <a:cubicBezTo>
                        <a:pt x="0" y="0"/>
                        <a:pt x="146" y="1434"/>
                        <a:pt x="390" y="1434"/>
                      </a:cubicBezTo>
                      <a:cubicBezTo>
                        <a:pt x="391" y="1434"/>
                        <a:pt x="392" y="1434"/>
                        <a:pt x="393" y="1434"/>
                      </a:cubicBezTo>
                      <a:lnTo>
                        <a:pt x="5278" y="1434"/>
                      </a:lnTo>
                      <a:lnTo>
                        <a:pt x="5278" y="1345"/>
                      </a:lnTo>
                      <a:cubicBezTo>
                        <a:pt x="5225" y="1337"/>
                        <a:pt x="5169" y="1331"/>
                        <a:pt x="5119" y="1323"/>
                      </a:cubicBezTo>
                      <a:cubicBezTo>
                        <a:pt x="4469" y="1205"/>
                        <a:pt x="4009" y="759"/>
                        <a:pt x="4090" y="327"/>
                      </a:cubicBezTo>
                      <a:cubicBezTo>
                        <a:pt x="4109" y="207"/>
                        <a:pt x="4173" y="101"/>
                        <a:pt x="4263" y="11"/>
                      </a:cubicBezTo>
                      <a:cubicBezTo>
                        <a:pt x="4168" y="6"/>
                        <a:pt x="4067" y="0"/>
                        <a:pt x="39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1" name="Google Shape;4071;p18"/>
                <p:cNvSpPr/>
                <p:nvPr/>
              </p:nvSpPr>
              <p:spPr>
                <a:xfrm>
                  <a:off x="793975" y="4307719"/>
                  <a:ext cx="152131" cy="2313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1" h="9254" extrusionOk="0">
                      <a:moveTo>
                        <a:pt x="695" y="0"/>
                      </a:moveTo>
                      <a:lnTo>
                        <a:pt x="1" y="9254"/>
                      </a:lnTo>
                      <a:lnTo>
                        <a:pt x="5801" y="9254"/>
                      </a:lnTo>
                      <a:lnTo>
                        <a:pt x="48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2" name="Google Shape;4072;p18"/>
                <p:cNvSpPr/>
                <p:nvPr/>
              </p:nvSpPr>
              <p:spPr>
                <a:xfrm>
                  <a:off x="761975" y="4497725"/>
                  <a:ext cx="3475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0" h="2810" extrusionOk="0">
                      <a:moveTo>
                        <a:pt x="0" y="1"/>
                      </a:moveTo>
                      <a:lnTo>
                        <a:pt x="946" y="2810"/>
                      </a:lnTo>
                      <a:lnTo>
                        <a:pt x="1389" y="2810"/>
                      </a:lnTo>
                      <a:lnTo>
                        <a:pt x="105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3" name="Google Shape;4073;p18"/>
                <p:cNvSpPr/>
                <p:nvPr/>
              </p:nvSpPr>
              <p:spPr>
                <a:xfrm>
                  <a:off x="914300" y="4497725"/>
                  <a:ext cx="346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" h="2810" extrusionOk="0">
                      <a:moveTo>
                        <a:pt x="0" y="1"/>
                      </a:moveTo>
                      <a:lnTo>
                        <a:pt x="943" y="2810"/>
                      </a:lnTo>
                      <a:lnTo>
                        <a:pt x="1384" y="2810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4" name="Google Shape;4074;p18"/>
                <p:cNvSpPr/>
                <p:nvPr/>
              </p:nvSpPr>
              <p:spPr>
                <a:xfrm>
                  <a:off x="795225" y="4304750"/>
                  <a:ext cx="13742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7" h="9254" extrusionOk="0">
                      <a:moveTo>
                        <a:pt x="1" y="0"/>
                      </a:moveTo>
                      <a:lnTo>
                        <a:pt x="405" y="9254"/>
                      </a:lnTo>
                      <a:lnTo>
                        <a:pt x="5497" y="9254"/>
                      </a:lnTo>
                      <a:lnTo>
                        <a:pt x="4501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5" name="Google Shape;4075;p18"/>
                <p:cNvSpPr/>
                <p:nvPr/>
              </p:nvSpPr>
              <p:spPr>
                <a:xfrm>
                  <a:off x="744100" y="4502675"/>
                  <a:ext cx="84075" cy="3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3" h="1337" extrusionOk="0">
                      <a:moveTo>
                        <a:pt x="1" y="1"/>
                      </a:moveTo>
                      <a:lnTo>
                        <a:pt x="1" y="1337"/>
                      </a:lnTo>
                      <a:lnTo>
                        <a:pt x="3363" y="1337"/>
                      </a:lnTo>
                      <a:lnTo>
                        <a:pt x="3363" y="1"/>
                      </a:lnTo>
                      <a:close/>
                    </a:path>
                  </a:pathLst>
                </a:custGeom>
                <a:solidFill>
                  <a:srgbClr val="51222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6" name="Google Shape;4076;p18"/>
                <p:cNvSpPr/>
                <p:nvPr/>
              </p:nvSpPr>
              <p:spPr>
                <a:xfrm>
                  <a:off x="770900" y="4413675"/>
                  <a:ext cx="169075" cy="12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3" h="4970" extrusionOk="0">
                      <a:moveTo>
                        <a:pt x="0" y="1"/>
                      </a:moveTo>
                      <a:lnTo>
                        <a:pt x="477" y="4970"/>
                      </a:lnTo>
                      <a:lnTo>
                        <a:pt x="6763" y="4970"/>
                      </a:lnTo>
                      <a:lnTo>
                        <a:pt x="624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7" name="Google Shape;4077;p18"/>
                <p:cNvSpPr/>
                <p:nvPr/>
              </p:nvSpPr>
              <p:spPr>
                <a:xfrm>
                  <a:off x="713850" y="4404550"/>
                  <a:ext cx="202775" cy="11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1" h="4481" extrusionOk="0">
                      <a:moveTo>
                        <a:pt x="979" y="0"/>
                      </a:moveTo>
                      <a:cubicBezTo>
                        <a:pt x="421" y="0"/>
                        <a:pt x="0" y="377"/>
                        <a:pt x="39" y="840"/>
                      </a:cubicBezTo>
                      <a:lnTo>
                        <a:pt x="265" y="3641"/>
                      </a:lnTo>
                      <a:cubicBezTo>
                        <a:pt x="304" y="4104"/>
                        <a:pt x="784" y="4481"/>
                        <a:pt x="1342" y="4481"/>
                      </a:cubicBezTo>
                      <a:lnTo>
                        <a:pt x="7128" y="4481"/>
                      </a:lnTo>
                      <a:cubicBezTo>
                        <a:pt x="7686" y="4481"/>
                        <a:pt x="8110" y="4104"/>
                        <a:pt x="8071" y="3641"/>
                      </a:cubicBezTo>
                      <a:lnTo>
                        <a:pt x="7842" y="840"/>
                      </a:lnTo>
                      <a:cubicBezTo>
                        <a:pt x="7809" y="377"/>
                        <a:pt x="7323" y="0"/>
                        <a:pt x="67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8" name="Google Shape;4078;p18"/>
                <p:cNvSpPr/>
                <p:nvPr/>
              </p:nvSpPr>
              <p:spPr>
                <a:xfrm>
                  <a:off x="713975" y="4404900"/>
                  <a:ext cx="202500" cy="11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0" h="4467" extrusionOk="0">
                      <a:moveTo>
                        <a:pt x="804" y="0"/>
                      </a:moveTo>
                      <a:cubicBezTo>
                        <a:pt x="336" y="65"/>
                        <a:pt x="1" y="411"/>
                        <a:pt x="31" y="826"/>
                      </a:cubicBezTo>
                      <a:lnTo>
                        <a:pt x="257" y="3627"/>
                      </a:lnTo>
                      <a:cubicBezTo>
                        <a:pt x="296" y="4090"/>
                        <a:pt x="776" y="4467"/>
                        <a:pt x="1334" y="4467"/>
                      </a:cubicBezTo>
                      <a:lnTo>
                        <a:pt x="7120" y="4467"/>
                      </a:lnTo>
                      <a:cubicBezTo>
                        <a:pt x="7678" y="4467"/>
                        <a:pt x="8100" y="4090"/>
                        <a:pt x="8063" y="3627"/>
                      </a:cubicBezTo>
                      <a:lnTo>
                        <a:pt x="7954" y="2235"/>
                      </a:lnTo>
                      <a:cubicBezTo>
                        <a:pt x="7901" y="2241"/>
                        <a:pt x="7843" y="2249"/>
                        <a:pt x="7784" y="2249"/>
                      </a:cubicBezTo>
                      <a:lnTo>
                        <a:pt x="1998" y="2249"/>
                      </a:lnTo>
                      <a:cubicBezTo>
                        <a:pt x="1440" y="2249"/>
                        <a:pt x="958" y="1872"/>
                        <a:pt x="921" y="1406"/>
                      </a:cubicBezTo>
                      <a:lnTo>
                        <a:pt x="80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9" name="Google Shape;4079;p18"/>
                <p:cNvSpPr/>
                <p:nvPr/>
              </p:nvSpPr>
              <p:spPr>
                <a:xfrm>
                  <a:off x="584050" y="4271325"/>
                  <a:ext cx="200050" cy="3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2" h="1433" extrusionOk="0">
                      <a:moveTo>
                        <a:pt x="667" y="1"/>
                      </a:moveTo>
                      <a:cubicBezTo>
                        <a:pt x="1" y="1"/>
                        <a:pt x="147" y="1432"/>
                        <a:pt x="390" y="1432"/>
                      </a:cubicBezTo>
                      <a:cubicBezTo>
                        <a:pt x="391" y="1432"/>
                        <a:pt x="393" y="1432"/>
                        <a:pt x="394" y="1432"/>
                      </a:cubicBezTo>
                      <a:lnTo>
                        <a:pt x="7176" y="1432"/>
                      </a:lnTo>
                      <a:lnTo>
                        <a:pt x="7176" y="1332"/>
                      </a:lnTo>
                      <a:cubicBezTo>
                        <a:pt x="8001" y="1332"/>
                        <a:pt x="7907" y="1"/>
                        <a:pt x="584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0" name="Google Shape;4080;p18"/>
                <p:cNvSpPr/>
                <p:nvPr/>
              </p:nvSpPr>
              <p:spPr>
                <a:xfrm>
                  <a:off x="584050" y="4271400"/>
                  <a:ext cx="17940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1435" extrusionOk="0">
                      <a:moveTo>
                        <a:pt x="667" y="1"/>
                      </a:moveTo>
                      <a:cubicBezTo>
                        <a:pt x="1" y="1"/>
                        <a:pt x="147" y="1435"/>
                        <a:pt x="390" y="1435"/>
                      </a:cubicBezTo>
                      <a:cubicBezTo>
                        <a:pt x="391" y="1435"/>
                        <a:pt x="393" y="1435"/>
                        <a:pt x="394" y="1435"/>
                      </a:cubicBezTo>
                      <a:lnTo>
                        <a:pt x="7176" y="1435"/>
                      </a:lnTo>
                      <a:lnTo>
                        <a:pt x="7176" y="1354"/>
                      </a:lnTo>
                      <a:cubicBezTo>
                        <a:pt x="6590" y="1301"/>
                        <a:pt x="6132" y="949"/>
                        <a:pt x="6132" y="534"/>
                      </a:cubicBezTo>
                      <a:cubicBezTo>
                        <a:pt x="6132" y="341"/>
                        <a:pt x="6230" y="168"/>
                        <a:pt x="6397" y="34"/>
                      </a:cubicBezTo>
                      <a:cubicBezTo>
                        <a:pt x="6233" y="12"/>
                        <a:pt x="6049" y="1"/>
                        <a:pt x="58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1" name="Google Shape;4081;p18"/>
                <p:cNvSpPr/>
                <p:nvPr/>
              </p:nvSpPr>
              <p:spPr>
                <a:xfrm>
                  <a:off x="597500" y="4304750"/>
                  <a:ext cx="19057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9254" extrusionOk="0">
                      <a:moveTo>
                        <a:pt x="1" y="0"/>
                      </a:moveTo>
                      <a:lnTo>
                        <a:pt x="400" y="9254"/>
                      </a:lnTo>
                      <a:lnTo>
                        <a:pt x="7623" y="9254"/>
                      </a:lnTo>
                      <a:lnTo>
                        <a:pt x="664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2" name="Google Shape;4082;p18"/>
                <p:cNvSpPr/>
                <p:nvPr/>
              </p:nvSpPr>
              <p:spPr>
                <a:xfrm>
                  <a:off x="584325" y="4304750"/>
                  <a:ext cx="190650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6" h="9254" extrusionOk="0">
                      <a:moveTo>
                        <a:pt x="1" y="0"/>
                      </a:moveTo>
                      <a:lnTo>
                        <a:pt x="405" y="9254"/>
                      </a:lnTo>
                      <a:lnTo>
                        <a:pt x="7625" y="9254"/>
                      </a:lnTo>
                      <a:lnTo>
                        <a:pt x="664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3" name="Google Shape;4083;p18"/>
                <p:cNvSpPr/>
                <p:nvPr/>
              </p:nvSpPr>
              <p:spPr>
                <a:xfrm>
                  <a:off x="593125" y="4505400"/>
                  <a:ext cx="21000" cy="3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" h="1228" extrusionOk="0">
                      <a:moveTo>
                        <a:pt x="0" y="0"/>
                      </a:moveTo>
                      <a:lnTo>
                        <a:pt x="53" y="1228"/>
                      </a:lnTo>
                      <a:lnTo>
                        <a:pt x="840" y="1228"/>
                      </a:lnTo>
                      <a:cubicBezTo>
                        <a:pt x="552" y="843"/>
                        <a:pt x="268" y="43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4" name="Google Shape;4084;p18"/>
                <p:cNvSpPr/>
                <p:nvPr/>
              </p:nvSpPr>
              <p:spPr>
                <a:xfrm>
                  <a:off x="584325" y="4304875"/>
                  <a:ext cx="190575" cy="23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9252" extrusionOk="0">
                      <a:moveTo>
                        <a:pt x="1" y="1"/>
                      </a:moveTo>
                      <a:lnTo>
                        <a:pt x="6" y="115"/>
                      </a:lnTo>
                      <a:cubicBezTo>
                        <a:pt x="1451" y="414"/>
                        <a:pt x="3471" y="2258"/>
                        <a:pt x="5067" y="4889"/>
                      </a:cubicBezTo>
                      <a:cubicBezTo>
                        <a:pt x="5996" y="6420"/>
                        <a:pt x="6623" y="7955"/>
                        <a:pt x="6902" y="9252"/>
                      </a:cubicBezTo>
                      <a:lnTo>
                        <a:pt x="7622" y="9252"/>
                      </a:lnTo>
                      <a:lnTo>
                        <a:pt x="6651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5" name="Google Shape;4085;p18"/>
                <p:cNvSpPr/>
                <p:nvPr/>
              </p:nvSpPr>
              <p:spPr>
                <a:xfrm>
                  <a:off x="647875" y="4187725"/>
                  <a:ext cx="8450" cy="2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1130" extrusionOk="0">
                      <a:moveTo>
                        <a:pt x="114" y="0"/>
                      </a:moveTo>
                      <a:cubicBezTo>
                        <a:pt x="42" y="0"/>
                        <a:pt x="0" y="254"/>
                        <a:pt x="31" y="564"/>
                      </a:cubicBezTo>
                      <a:cubicBezTo>
                        <a:pt x="64" y="876"/>
                        <a:pt x="151" y="1130"/>
                        <a:pt x="223" y="1130"/>
                      </a:cubicBezTo>
                      <a:cubicBezTo>
                        <a:pt x="301" y="1130"/>
                        <a:pt x="338" y="876"/>
                        <a:pt x="307" y="564"/>
                      </a:cubicBezTo>
                      <a:cubicBezTo>
                        <a:pt x="276" y="254"/>
                        <a:pt x="190" y="0"/>
                        <a:pt x="11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6" name="Google Shape;4086;p18"/>
                <p:cNvSpPr/>
                <p:nvPr/>
              </p:nvSpPr>
              <p:spPr>
                <a:xfrm>
                  <a:off x="756025" y="4187725"/>
                  <a:ext cx="8475" cy="2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130" extrusionOk="0">
                      <a:moveTo>
                        <a:pt x="118" y="0"/>
                      </a:moveTo>
                      <a:cubicBezTo>
                        <a:pt x="40" y="0"/>
                        <a:pt x="1" y="254"/>
                        <a:pt x="34" y="564"/>
                      </a:cubicBezTo>
                      <a:cubicBezTo>
                        <a:pt x="65" y="876"/>
                        <a:pt x="152" y="1130"/>
                        <a:pt x="224" y="1130"/>
                      </a:cubicBezTo>
                      <a:cubicBezTo>
                        <a:pt x="302" y="1130"/>
                        <a:pt x="339" y="876"/>
                        <a:pt x="308" y="564"/>
                      </a:cubicBezTo>
                      <a:cubicBezTo>
                        <a:pt x="277" y="254"/>
                        <a:pt x="191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7" name="Google Shape;4087;p18"/>
                <p:cNvSpPr/>
                <p:nvPr/>
              </p:nvSpPr>
              <p:spPr>
                <a:xfrm>
                  <a:off x="696200" y="4111975"/>
                  <a:ext cx="8400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1131" extrusionOk="0">
                      <a:moveTo>
                        <a:pt x="115" y="0"/>
                      </a:moveTo>
                      <a:cubicBezTo>
                        <a:pt x="42" y="0"/>
                        <a:pt x="0" y="254"/>
                        <a:pt x="31" y="564"/>
                      </a:cubicBezTo>
                      <a:cubicBezTo>
                        <a:pt x="62" y="874"/>
                        <a:pt x="148" y="1130"/>
                        <a:pt x="224" y="1130"/>
                      </a:cubicBezTo>
                      <a:cubicBezTo>
                        <a:pt x="296" y="1130"/>
                        <a:pt x="335" y="874"/>
                        <a:pt x="307" y="564"/>
                      </a:cubicBezTo>
                      <a:cubicBezTo>
                        <a:pt x="274" y="254"/>
                        <a:pt x="187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8" name="Google Shape;4088;p18"/>
                <p:cNvSpPr/>
                <p:nvPr/>
              </p:nvSpPr>
              <p:spPr>
                <a:xfrm>
                  <a:off x="630700" y="4026525"/>
                  <a:ext cx="8400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1131" extrusionOk="0">
                      <a:moveTo>
                        <a:pt x="115" y="1"/>
                      </a:moveTo>
                      <a:cubicBezTo>
                        <a:pt x="43" y="1"/>
                        <a:pt x="1" y="255"/>
                        <a:pt x="31" y="564"/>
                      </a:cubicBezTo>
                      <a:cubicBezTo>
                        <a:pt x="62" y="874"/>
                        <a:pt x="151" y="1131"/>
                        <a:pt x="224" y="1131"/>
                      </a:cubicBezTo>
                      <a:cubicBezTo>
                        <a:pt x="299" y="1125"/>
                        <a:pt x="336" y="874"/>
                        <a:pt x="308" y="564"/>
                      </a:cubicBezTo>
                      <a:cubicBezTo>
                        <a:pt x="277" y="255"/>
                        <a:pt x="188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9" name="Google Shape;4089;p18"/>
                <p:cNvSpPr/>
                <p:nvPr/>
              </p:nvSpPr>
              <p:spPr>
                <a:xfrm>
                  <a:off x="738800" y="4026525"/>
                  <a:ext cx="8475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131" extrusionOk="0">
                      <a:moveTo>
                        <a:pt x="115" y="1"/>
                      </a:moveTo>
                      <a:cubicBezTo>
                        <a:pt x="40" y="1"/>
                        <a:pt x="1" y="255"/>
                        <a:pt x="32" y="564"/>
                      </a:cubicBezTo>
                      <a:cubicBezTo>
                        <a:pt x="62" y="874"/>
                        <a:pt x="152" y="1131"/>
                        <a:pt x="224" y="1131"/>
                      </a:cubicBezTo>
                      <a:cubicBezTo>
                        <a:pt x="305" y="1125"/>
                        <a:pt x="338" y="874"/>
                        <a:pt x="308" y="564"/>
                      </a:cubicBezTo>
                      <a:cubicBezTo>
                        <a:pt x="277" y="255"/>
                        <a:pt x="188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0" name="Google Shape;4090;p18"/>
                <p:cNvSpPr/>
                <p:nvPr/>
              </p:nvSpPr>
              <p:spPr>
                <a:xfrm>
                  <a:off x="538425" y="4557000"/>
                  <a:ext cx="488525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1" h="1159" extrusionOk="0">
                      <a:moveTo>
                        <a:pt x="1" y="1"/>
                      </a:moveTo>
                      <a:lnTo>
                        <a:pt x="1" y="1159"/>
                      </a:lnTo>
                      <a:lnTo>
                        <a:pt x="19541" y="1159"/>
                      </a:lnTo>
                      <a:lnTo>
                        <a:pt x="1954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1" name="Google Shape;4091;p18"/>
                <p:cNvSpPr/>
                <p:nvPr/>
              </p:nvSpPr>
              <p:spPr>
                <a:xfrm>
                  <a:off x="502575" y="4561825"/>
                  <a:ext cx="68625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50" h="4135" extrusionOk="0">
                      <a:moveTo>
                        <a:pt x="1161" y="0"/>
                      </a:moveTo>
                      <a:lnTo>
                        <a:pt x="1" y="4135"/>
                      </a:lnTo>
                      <a:lnTo>
                        <a:pt x="27450" y="4135"/>
                      </a:lnTo>
                      <a:lnTo>
                        <a:pt x="2406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2" name="Google Shape;4092;p18"/>
                <p:cNvSpPr/>
                <p:nvPr/>
              </p:nvSpPr>
              <p:spPr>
                <a:xfrm>
                  <a:off x="502575" y="4561825"/>
                  <a:ext cx="3680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" h="4135" extrusionOk="0">
                      <a:moveTo>
                        <a:pt x="623" y="0"/>
                      </a:moveTo>
                      <a:lnTo>
                        <a:pt x="1" y="4135"/>
                      </a:lnTo>
                      <a:lnTo>
                        <a:pt x="14720" y="4135"/>
                      </a:lnTo>
                      <a:lnTo>
                        <a:pt x="12901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3" name="Google Shape;4093;p18"/>
                <p:cNvSpPr/>
                <p:nvPr/>
              </p:nvSpPr>
              <p:spPr>
                <a:xfrm>
                  <a:off x="882975" y="4557000"/>
                  <a:ext cx="230800" cy="10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2" h="4328" extrusionOk="0">
                      <a:moveTo>
                        <a:pt x="5759" y="1"/>
                      </a:moveTo>
                      <a:lnTo>
                        <a:pt x="0" y="101"/>
                      </a:lnTo>
                      <a:lnTo>
                        <a:pt x="1819" y="4328"/>
                      </a:lnTo>
                      <a:lnTo>
                        <a:pt x="9232" y="4328"/>
                      </a:lnTo>
                      <a:lnTo>
                        <a:pt x="5759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4" name="Google Shape;4094;p18"/>
                <p:cNvSpPr/>
                <p:nvPr/>
              </p:nvSpPr>
              <p:spPr>
                <a:xfrm>
                  <a:off x="882975" y="4557000"/>
                  <a:ext cx="184500" cy="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2149" extrusionOk="0">
                      <a:moveTo>
                        <a:pt x="5759" y="1"/>
                      </a:moveTo>
                      <a:lnTo>
                        <a:pt x="0" y="101"/>
                      </a:lnTo>
                      <a:lnTo>
                        <a:pt x="260" y="698"/>
                      </a:lnTo>
                      <a:cubicBezTo>
                        <a:pt x="1114" y="1234"/>
                        <a:pt x="2355" y="1700"/>
                        <a:pt x="3772" y="1954"/>
                      </a:cubicBezTo>
                      <a:cubicBezTo>
                        <a:pt x="4512" y="2086"/>
                        <a:pt x="5226" y="2149"/>
                        <a:pt x="5880" y="2149"/>
                      </a:cubicBezTo>
                      <a:cubicBezTo>
                        <a:pt x="6428" y="2149"/>
                        <a:pt x="6934" y="2105"/>
                        <a:pt x="7379" y="2021"/>
                      </a:cubicBezTo>
                      <a:lnTo>
                        <a:pt x="5759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95" name="Google Shape;4095;p18"/>
              <p:cNvGrpSpPr/>
              <p:nvPr/>
            </p:nvGrpSpPr>
            <p:grpSpPr>
              <a:xfrm flipH="1">
                <a:off x="922508" y="3332409"/>
                <a:ext cx="605143" cy="733781"/>
                <a:chOff x="1168450" y="3938650"/>
                <a:chExt cx="182525" cy="221325"/>
              </a:xfrm>
            </p:grpSpPr>
            <p:sp>
              <p:nvSpPr>
                <p:cNvPr id="4096" name="Google Shape;4096;p18"/>
                <p:cNvSpPr/>
                <p:nvPr/>
              </p:nvSpPr>
              <p:spPr>
                <a:xfrm>
                  <a:off x="1168450" y="3938650"/>
                  <a:ext cx="182525" cy="22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1" h="8853" extrusionOk="0">
                      <a:moveTo>
                        <a:pt x="0" y="1"/>
                      </a:moveTo>
                      <a:cubicBezTo>
                        <a:pt x="0" y="4710"/>
                        <a:pt x="1283" y="6808"/>
                        <a:pt x="3652" y="8853"/>
                      </a:cubicBezTo>
                      <a:cubicBezTo>
                        <a:pt x="6087" y="6827"/>
                        <a:pt x="7301" y="4342"/>
                        <a:pt x="7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7" name="Google Shape;4097;p18"/>
                <p:cNvSpPr/>
                <p:nvPr/>
              </p:nvSpPr>
              <p:spPr>
                <a:xfrm>
                  <a:off x="1177575" y="3949675"/>
                  <a:ext cx="164275" cy="19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1" h="7974" extrusionOk="0">
                      <a:moveTo>
                        <a:pt x="0" y="1"/>
                      </a:moveTo>
                      <a:cubicBezTo>
                        <a:pt x="0" y="4241"/>
                        <a:pt x="1155" y="6130"/>
                        <a:pt x="3287" y="7974"/>
                      </a:cubicBezTo>
                      <a:cubicBezTo>
                        <a:pt x="5480" y="6149"/>
                        <a:pt x="6570" y="3912"/>
                        <a:pt x="657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8" name="Google Shape;4098;p18"/>
                <p:cNvSpPr/>
                <p:nvPr/>
              </p:nvSpPr>
              <p:spPr>
                <a:xfrm>
                  <a:off x="1182525" y="3955750"/>
                  <a:ext cx="154175" cy="18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7" h="7486" extrusionOk="0">
                      <a:moveTo>
                        <a:pt x="1" y="0"/>
                      </a:moveTo>
                      <a:cubicBezTo>
                        <a:pt x="1" y="3984"/>
                        <a:pt x="1086" y="5753"/>
                        <a:pt x="3083" y="7485"/>
                      </a:cubicBezTo>
                      <a:cubicBezTo>
                        <a:pt x="5142" y="5775"/>
                        <a:pt x="6166" y="3672"/>
                        <a:pt x="616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9" name="Google Shape;4099;p18"/>
                <p:cNvSpPr/>
                <p:nvPr/>
              </p:nvSpPr>
              <p:spPr>
                <a:xfrm>
                  <a:off x="1181625" y="3953375"/>
                  <a:ext cx="79600" cy="19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4" h="7673" extrusionOk="0">
                      <a:moveTo>
                        <a:pt x="0" y="0"/>
                      </a:moveTo>
                      <a:cubicBezTo>
                        <a:pt x="0" y="4085"/>
                        <a:pt x="1111" y="5901"/>
                        <a:pt x="3161" y="7672"/>
                      </a:cubicBezTo>
                      <a:cubicBezTo>
                        <a:pt x="3170" y="7664"/>
                        <a:pt x="3175" y="7661"/>
                        <a:pt x="3183" y="7656"/>
                      </a:cubicBezTo>
                      <a:lnTo>
                        <a:pt x="3183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100" name="Google Shape;4100;p1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1" name="Google Shape;4101;p1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2" name="Google Shape;4102;p1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3" name="Google Shape;4103;p1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4" name="Google Shape;4104;p1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105" name="Google Shape;4105;p1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106" name="Google Shape;4106;p1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7" name="Google Shape;4107;p1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8" name="Google Shape;4108;p1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9" name="Google Shape;4109;p1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0" name="Google Shape;4110;p1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1" name="Google Shape;4111;p1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2" name="Google Shape;4112;p1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3" name="Google Shape;4113;p1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4" name="Google Shape;4114;p1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5" name="Google Shape;4115;p1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6" name="Google Shape;4116;p1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7" name="Google Shape;4117;p1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8" name="Google Shape;4118;p1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9" name="Google Shape;4119;p1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0" name="Google Shape;4120;p1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1" name="Google Shape;4121;p1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2" name="Google Shape;4122;p1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3" name="Google Shape;4123;p1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4" name="Google Shape;4124;p1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5" name="Google Shape;4125;p1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6" name="Google Shape;4126;p1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7" name="Google Shape;4127;p1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8" name="Google Shape;4128;p1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9" name="Google Shape;4129;p1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0" name="Google Shape;4130;p1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1" name="Google Shape;4131;p1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2" name="Google Shape;4132;p1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3" name="Google Shape;4133;p1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4" name="Google Shape;4134;p1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5" name="Google Shape;4135;p1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6" name="Google Shape;4136;p1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7" name="Google Shape;4137;p1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8" name="Google Shape;4138;p1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9" name="Google Shape;4139;p1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140" name="Google Shape;4140;p1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141" name="Google Shape;4141;p1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142" name="Google Shape;4142;p1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3" name="Google Shape;4143;p1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4" name="Google Shape;4144;p1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5" name="Google Shape;4145;p1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6" name="Google Shape;4146;p1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7" name="Google Shape;4147;p1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8" name="Google Shape;4148;p1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9" name="Google Shape;4149;p1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0" name="Google Shape;4150;p1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1" name="Google Shape;4151;p1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2" name="Google Shape;4152;p1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3" name="Google Shape;4153;p1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4" name="Google Shape;4154;p1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5" name="Google Shape;4155;p1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6" name="Google Shape;4156;p1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7" name="Google Shape;4157;p1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8" name="Google Shape;4158;p1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9" name="Google Shape;4159;p1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0" name="Google Shape;4160;p1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1" name="Google Shape;4161;p1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2" name="Google Shape;4162;p1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3" name="Google Shape;4163;p1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4" name="Google Shape;4164;p1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5" name="Google Shape;4165;p1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6" name="Google Shape;4166;p1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7" name="Google Shape;4167;p1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8" name="Google Shape;4168;p1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9" name="Google Shape;4169;p1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0" name="Google Shape;4170;p1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1" name="Google Shape;4171;p1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2" name="Google Shape;4172;p1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3" name="Google Shape;4173;p1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4" name="Google Shape;4174;p1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5" name="Google Shape;4175;p1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6" name="Google Shape;4176;p1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7" name="Google Shape;4177;p1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8" name="Google Shape;4178;p1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9" name="Google Shape;4179;p1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0" name="Google Shape;4180;p1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1" name="Google Shape;4181;p1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2" name="Google Shape;4182;p1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3" name="Google Shape;4183;p1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4" name="Google Shape;4184;p1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5" name="Google Shape;4185;p1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6" name="Google Shape;4186;p1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7" name="Google Shape;4187;p1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8" name="Google Shape;4188;p1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9" name="Google Shape;4189;p1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0" name="Google Shape;4190;p1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1" name="Google Shape;4191;p1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2" name="Google Shape;4192;p1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3" name="Google Shape;4193;p1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4" name="Google Shape;4194;p1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5" name="Google Shape;4195;p1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6" name="Google Shape;4196;p1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7" name="Google Shape;4197;p1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8" name="Google Shape;4198;p1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9" name="Google Shape;4199;p1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0" name="Google Shape;4200;p1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201" name="Google Shape;4201;p1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202" name="Google Shape;4202;p18"/>
          <p:cNvSpPr txBox="1">
            <a:spLocks noGrp="1"/>
          </p:cNvSpPr>
          <p:nvPr>
            <p:ph type="title"/>
          </p:nvPr>
        </p:nvSpPr>
        <p:spPr>
          <a:xfrm>
            <a:off x="3426951" y="1999333"/>
            <a:ext cx="5813600" cy="1328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203" name="Google Shape;4203;p18"/>
          <p:cNvSpPr txBox="1">
            <a:spLocks noGrp="1"/>
          </p:cNvSpPr>
          <p:nvPr>
            <p:ph type="title" idx="2" hasCustomPrompt="1"/>
          </p:nvPr>
        </p:nvSpPr>
        <p:spPr>
          <a:xfrm>
            <a:off x="959985" y="1847547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204" name="Google Shape;4204;p18"/>
          <p:cNvSpPr txBox="1">
            <a:spLocks noGrp="1"/>
          </p:cNvSpPr>
          <p:nvPr>
            <p:ph type="subTitle" idx="1"/>
          </p:nvPr>
        </p:nvSpPr>
        <p:spPr>
          <a:xfrm rot="549">
            <a:off x="3426949" y="3389900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Section header 5"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6" name="Google Shape;4206;p1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207" name="Google Shape;4207;p19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208" name="Google Shape;4208;p1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9" name="Google Shape;4209;p1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0" name="Google Shape;4210;p1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1" name="Google Shape;4211;p19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2" name="Google Shape;4212;p1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3" name="Google Shape;4213;p1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4" name="Google Shape;4214;p19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5" name="Google Shape;4215;p19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6" name="Google Shape;4216;p1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7" name="Google Shape;4217;p1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8" name="Google Shape;4218;p1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9" name="Google Shape;4219;p1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0" name="Google Shape;4220;p19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1" name="Google Shape;4221;p19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2" name="Google Shape;4222;p19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3" name="Google Shape;4223;p1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4" name="Google Shape;4224;p1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5" name="Google Shape;4225;p1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6" name="Google Shape;4226;p1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7" name="Google Shape;4227;p19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8" name="Google Shape;4228;p19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9" name="Google Shape;4229;p1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0" name="Google Shape;4230;p19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1" name="Google Shape;4231;p1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2" name="Google Shape;4232;p19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3" name="Google Shape;4233;p19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4" name="Google Shape;4234;p1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5" name="Google Shape;4235;p1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6" name="Google Shape;4236;p1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7" name="Google Shape;4237;p1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8" name="Google Shape;4238;p1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9" name="Google Shape;4239;p19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0" name="Google Shape;4240;p1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1" name="Google Shape;4241;p1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2" name="Google Shape;4242;p1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3" name="Google Shape;4243;p1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4" name="Google Shape;4244;p19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5" name="Google Shape;4245;p1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6" name="Google Shape;4246;p19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7" name="Google Shape;4247;p1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8" name="Google Shape;4248;p19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9" name="Google Shape;4249;p19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0" name="Google Shape;4250;p1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1" name="Google Shape;4251;p1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2" name="Google Shape;4252;p1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3" name="Google Shape;4253;p1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4" name="Google Shape;4254;p1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5" name="Google Shape;4255;p19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6" name="Google Shape;4256;p19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7" name="Google Shape;4257;p19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8" name="Google Shape;4258;p1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9" name="Google Shape;4259;p19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0" name="Google Shape;4260;p19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1" name="Google Shape;4261;p1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2" name="Google Shape;4262;p19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3" name="Google Shape;4263;p1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4" name="Google Shape;4264;p1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5" name="Google Shape;4265;p1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6" name="Google Shape;4266;p19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7" name="Google Shape;4267;p1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8" name="Google Shape;4268;p1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9" name="Google Shape;4269;p1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0" name="Google Shape;4270;p19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1" name="Google Shape;4271;p19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2" name="Google Shape;4272;p1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3" name="Google Shape;4273;p1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4" name="Google Shape;4274;p1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5" name="Google Shape;4275;p1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6" name="Google Shape;4276;p19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7" name="Google Shape;4277;p1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8" name="Google Shape;4278;p1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9" name="Google Shape;4279;p1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0" name="Google Shape;4280;p1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1" name="Google Shape;4281;p1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2" name="Google Shape;4282;p19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3" name="Google Shape;4283;p19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4" name="Google Shape;4284;p1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5" name="Google Shape;4285;p1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6" name="Google Shape;4286;p1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7" name="Google Shape;4287;p1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8" name="Google Shape;4288;p1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9" name="Google Shape;4289;p19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0" name="Google Shape;4290;p19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1" name="Google Shape;4291;p1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2" name="Google Shape;4292;p1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3" name="Google Shape;4293;p1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4" name="Google Shape;4294;p1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5" name="Google Shape;4295;p1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6" name="Google Shape;4296;p1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7" name="Google Shape;4297;p1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8" name="Google Shape;4298;p1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9" name="Google Shape;4299;p1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0" name="Google Shape;4300;p1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1" name="Google Shape;4301;p1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2" name="Google Shape;4302;p19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3" name="Google Shape;4303;p1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304" name="Google Shape;4304;p19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4305" name="Google Shape;4305;p19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6" name="Google Shape;4306;p19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7" name="Google Shape;4307;p19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8" name="Google Shape;4308;p19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9" name="Google Shape;4309;p19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0" name="Google Shape;4310;p19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1" name="Google Shape;4311;p19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312" name="Google Shape;4312;p19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4313" name="Google Shape;4313;p19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4" name="Google Shape;4314;p19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5" name="Google Shape;4315;p19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6" name="Google Shape;4316;p19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7" name="Google Shape;4317;p19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8" name="Google Shape;4318;p19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9" name="Google Shape;4319;p19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20" name="Google Shape;4320;p19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321" name="Google Shape;4321;p19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2" name="Google Shape;4322;p19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3" name="Google Shape;4323;p19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4" name="Google Shape;4324;p19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5" name="Google Shape;4325;p19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6" name="Google Shape;4326;p19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7" name="Google Shape;4327;p19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8" name="Google Shape;4328;p19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9" name="Google Shape;4329;p19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0" name="Google Shape;4330;p19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1" name="Google Shape;4331;p19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2" name="Google Shape;4332;p19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3" name="Google Shape;4333;p19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4" name="Google Shape;4334;p19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5" name="Google Shape;4335;p19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6" name="Google Shape;4336;p19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7" name="Google Shape;4337;p1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8" name="Google Shape;4338;p1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9" name="Google Shape;4339;p19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0" name="Google Shape;4340;p19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1" name="Google Shape;4341;p19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2" name="Google Shape;4342;p19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3" name="Google Shape;4343;p19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4" name="Google Shape;4344;p19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5" name="Google Shape;4345;p19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6" name="Google Shape;4346;p19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7" name="Google Shape;4347;p19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8" name="Google Shape;4348;p19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9" name="Google Shape;4349;p19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0" name="Google Shape;4350;p19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1" name="Google Shape;4351;p19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2" name="Google Shape;4352;p19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3" name="Google Shape;4353;p19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4" name="Google Shape;4354;p19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5" name="Google Shape;4355;p19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6" name="Google Shape;4356;p19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7" name="Google Shape;4357;p19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8" name="Google Shape;4358;p19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9" name="Google Shape;4359;p19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0" name="Google Shape;4360;p19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1" name="Google Shape;4361;p19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362" name="Google Shape;4362;p19"/>
              <p:cNvGrpSpPr/>
              <p:nvPr/>
            </p:nvGrpSpPr>
            <p:grpSpPr>
              <a:xfrm>
                <a:off x="7126851" y="712449"/>
                <a:ext cx="1219256" cy="3677790"/>
                <a:chOff x="5081950" y="1529200"/>
                <a:chExt cx="423250" cy="1276700"/>
              </a:xfrm>
            </p:grpSpPr>
            <p:sp>
              <p:nvSpPr>
                <p:cNvPr id="4363" name="Google Shape;4363;p19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4" name="Google Shape;4364;p19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5" name="Google Shape;4365;p19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6" name="Google Shape;4366;p19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7" name="Google Shape;4367;p19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8" name="Google Shape;4368;p19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9" name="Google Shape;4369;p19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0" name="Google Shape;4370;p19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1" name="Google Shape;4371;p19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2" name="Google Shape;4372;p19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3" name="Google Shape;4373;p19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4" name="Google Shape;4374;p19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5" name="Google Shape;4375;p19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6" name="Google Shape;4376;p19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7" name="Google Shape;4377;p19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8" name="Google Shape;4378;p19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9" name="Google Shape;4379;p19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0" name="Google Shape;4380;p19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1" name="Google Shape;4381;p19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2" name="Google Shape;4382;p19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3" name="Google Shape;4383;p19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4" name="Google Shape;4384;p19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5" name="Google Shape;4385;p19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6" name="Google Shape;4386;p19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7" name="Google Shape;4387;p19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8" name="Google Shape;4388;p19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9" name="Google Shape;4389;p19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0" name="Google Shape;4390;p19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1" name="Google Shape;4391;p19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2" name="Google Shape;4392;p19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3" name="Google Shape;4393;p19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4" name="Google Shape;4394;p19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5" name="Google Shape;4395;p19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6" name="Google Shape;4396;p19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7" name="Google Shape;4397;p19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8" name="Google Shape;4398;p19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9" name="Google Shape;4399;p19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0" name="Google Shape;4400;p19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1" name="Google Shape;4401;p19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2" name="Google Shape;4402;p19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3" name="Google Shape;4403;p19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4" name="Google Shape;4404;p19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5" name="Google Shape;4405;p19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6" name="Google Shape;4406;p19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7" name="Google Shape;4407;p19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8" name="Google Shape;4408;p19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9" name="Google Shape;4409;p19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0" name="Google Shape;4410;p19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1" name="Google Shape;4411;p19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2" name="Google Shape;4412;p19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3" name="Google Shape;4413;p19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4" name="Google Shape;4414;p19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5" name="Google Shape;4415;p19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6" name="Google Shape;4416;p19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7" name="Google Shape;4417;p19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8" name="Google Shape;4418;p19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9" name="Google Shape;4419;p19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0" name="Google Shape;4420;p19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1" name="Google Shape;4421;p19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2" name="Google Shape;4422;p19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3" name="Google Shape;4423;p19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4" name="Google Shape;4424;p19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5" name="Google Shape;4425;p19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6" name="Google Shape;4426;p19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7" name="Google Shape;4427;p19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428" name="Google Shape;4428;p19"/>
              <p:cNvGrpSpPr/>
              <p:nvPr/>
            </p:nvGrpSpPr>
            <p:grpSpPr>
              <a:xfrm>
                <a:off x="795326" y="712449"/>
                <a:ext cx="1219256" cy="3677790"/>
                <a:chOff x="5081950" y="1529200"/>
                <a:chExt cx="423250" cy="1276700"/>
              </a:xfrm>
            </p:grpSpPr>
            <p:sp>
              <p:nvSpPr>
                <p:cNvPr id="4429" name="Google Shape;4429;p19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0" name="Google Shape;4430;p19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1" name="Google Shape;4431;p19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2" name="Google Shape;4432;p19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3" name="Google Shape;4433;p19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4" name="Google Shape;4434;p19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5" name="Google Shape;4435;p19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6" name="Google Shape;4436;p19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7" name="Google Shape;4437;p19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8" name="Google Shape;4438;p19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9" name="Google Shape;4439;p19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0" name="Google Shape;4440;p19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1" name="Google Shape;4441;p19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2" name="Google Shape;4442;p19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3" name="Google Shape;4443;p19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4" name="Google Shape;4444;p19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5" name="Google Shape;4445;p19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6" name="Google Shape;4446;p19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7" name="Google Shape;4447;p19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8" name="Google Shape;4448;p19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9" name="Google Shape;4449;p19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0" name="Google Shape;4450;p19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1" name="Google Shape;4451;p19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2" name="Google Shape;4452;p19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3" name="Google Shape;4453;p19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4" name="Google Shape;4454;p19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5" name="Google Shape;4455;p19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6" name="Google Shape;4456;p19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7" name="Google Shape;4457;p19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8" name="Google Shape;4458;p19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9" name="Google Shape;4459;p19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0" name="Google Shape;4460;p19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1" name="Google Shape;4461;p19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2" name="Google Shape;4462;p19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3" name="Google Shape;4463;p19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4" name="Google Shape;4464;p19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5" name="Google Shape;4465;p19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6" name="Google Shape;4466;p19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7" name="Google Shape;4467;p19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8" name="Google Shape;4468;p19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9" name="Google Shape;4469;p19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0" name="Google Shape;4470;p19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1" name="Google Shape;4471;p19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2" name="Google Shape;4472;p19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3" name="Google Shape;4473;p19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4" name="Google Shape;4474;p19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5" name="Google Shape;4475;p19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6" name="Google Shape;4476;p19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7" name="Google Shape;4477;p19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8" name="Google Shape;4478;p19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9" name="Google Shape;4479;p19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0" name="Google Shape;4480;p19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1" name="Google Shape;4481;p19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2" name="Google Shape;4482;p19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3" name="Google Shape;4483;p19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4" name="Google Shape;4484;p19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5" name="Google Shape;4485;p19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6" name="Google Shape;4486;p19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7" name="Google Shape;4487;p19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8" name="Google Shape;4488;p19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9" name="Google Shape;4489;p19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0" name="Google Shape;4490;p19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1" name="Google Shape;4491;p19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2" name="Google Shape;4492;p19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3" name="Google Shape;4493;p19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494" name="Google Shape;4494;p1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5" name="Google Shape;4495;p1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6" name="Google Shape;4496;p1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7" name="Google Shape;4497;p1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8" name="Google Shape;4498;p1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499" name="Google Shape;4499;p1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500" name="Google Shape;4500;p1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1" name="Google Shape;4501;p1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2" name="Google Shape;4502;p1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3" name="Google Shape;4503;p1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4" name="Google Shape;4504;p1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5" name="Google Shape;4505;p1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6" name="Google Shape;4506;p1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7" name="Google Shape;4507;p1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8" name="Google Shape;4508;p1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9" name="Google Shape;4509;p1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0" name="Google Shape;4510;p1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1" name="Google Shape;4511;p1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2" name="Google Shape;4512;p1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3" name="Google Shape;4513;p1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4" name="Google Shape;4514;p1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5" name="Google Shape;4515;p1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6" name="Google Shape;4516;p1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7" name="Google Shape;4517;p1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8" name="Google Shape;4518;p1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9" name="Google Shape;4519;p1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0" name="Google Shape;4520;p1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1" name="Google Shape;4521;p1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2" name="Google Shape;4522;p1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3" name="Google Shape;4523;p1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4" name="Google Shape;4524;p1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5" name="Google Shape;4525;p1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6" name="Google Shape;4526;p1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7" name="Google Shape;4527;p1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8" name="Google Shape;4528;p1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9" name="Google Shape;4529;p1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0" name="Google Shape;4530;p1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1" name="Google Shape;4531;p1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2" name="Google Shape;4532;p1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3" name="Google Shape;4533;p1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534" name="Google Shape;4534;p1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535" name="Google Shape;4535;p1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536" name="Google Shape;4536;p1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7" name="Google Shape;4537;p1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8" name="Google Shape;4538;p1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9" name="Google Shape;4539;p1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0" name="Google Shape;4540;p1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1" name="Google Shape;4541;p1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2" name="Google Shape;4542;p1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3" name="Google Shape;4543;p1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4" name="Google Shape;4544;p1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5" name="Google Shape;4545;p1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6" name="Google Shape;4546;p1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7" name="Google Shape;4547;p1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8" name="Google Shape;4548;p1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9" name="Google Shape;4549;p1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0" name="Google Shape;4550;p1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1" name="Google Shape;4551;p1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2" name="Google Shape;4552;p1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3" name="Google Shape;4553;p1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4" name="Google Shape;4554;p1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5" name="Google Shape;4555;p1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6" name="Google Shape;4556;p1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7" name="Google Shape;4557;p1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8" name="Google Shape;4558;p1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9" name="Google Shape;4559;p1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0" name="Google Shape;4560;p1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1" name="Google Shape;4561;p1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2" name="Google Shape;4562;p1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3" name="Google Shape;4563;p1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4" name="Google Shape;4564;p1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5" name="Google Shape;4565;p1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6" name="Google Shape;4566;p1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7" name="Google Shape;4567;p1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8" name="Google Shape;4568;p1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9" name="Google Shape;4569;p1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0" name="Google Shape;4570;p1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1" name="Google Shape;4571;p1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2" name="Google Shape;4572;p1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3" name="Google Shape;4573;p1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4" name="Google Shape;4574;p1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5" name="Google Shape;4575;p1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6" name="Google Shape;4576;p1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7" name="Google Shape;4577;p1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8" name="Google Shape;4578;p1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9" name="Google Shape;4579;p1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0" name="Google Shape;4580;p1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1" name="Google Shape;4581;p1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2" name="Google Shape;4582;p1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3" name="Google Shape;4583;p1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4" name="Google Shape;4584;p1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5" name="Google Shape;4585;p1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6" name="Google Shape;4586;p1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7" name="Google Shape;4587;p1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8" name="Google Shape;4588;p1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9" name="Google Shape;4589;p1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0" name="Google Shape;4590;p1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1" name="Google Shape;4591;p1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2" name="Google Shape;4592;p1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3" name="Google Shape;4593;p1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4" name="Google Shape;4594;p1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595" name="Google Shape;4595;p1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596" name="Google Shape;4596;p19"/>
          <p:cNvSpPr txBox="1">
            <a:spLocks noGrp="1"/>
          </p:cNvSpPr>
          <p:nvPr>
            <p:ph type="title"/>
          </p:nvPr>
        </p:nvSpPr>
        <p:spPr>
          <a:xfrm flipH="1">
            <a:off x="2641717" y="1258384"/>
            <a:ext cx="4746400" cy="25768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597" name="Google Shape;4597;p19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7483467" y="1730980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598" name="Google Shape;4598;p19"/>
          <p:cNvSpPr txBox="1">
            <a:spLocks noGrp="1"/>
          </p:cNvSpPr>
          <p:nvPr>
            <p:ph type="subTitle" idx="1"/>
          </p:nvPr>
        </p:nvSpPr>
        <p:spPr>
          <a:xfrm rot="-579" flipH="1">
            <a:off x="2641703" y="3787680"/>
            <a:ext cx="47464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0" name="Google Shape;4600;p20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601" name="Google Shape;4601;p20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602" name="Google Shape;4602;p20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3" name="Google Shape;4603;p20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4" name="Google Shape;4604;p20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5" name="Google Shape;4605;p20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6" name="Google Shape;4606;p20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7" name="Google Shape;4607;p20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8" name="Google Shape;4608;p20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9" name="Google Shape;4609;p20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0" name="Google Shape;4610;p20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1" name="Google Shape;4611;p20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2" name="Google Shape;4612;p20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3" name="Google Shape;4613;p20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4" name="Google Shape;4614;p20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5" name="Google Shape;4615;p20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6" name="Google Shape;4616;p20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7" name="Google Shape;4617;p20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8" name="Google Shape;4618;p20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9" name="Google Shape;4619;p20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0" name="Google Shape;4620;p20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1" name="Google Shape;4621;p20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2" name="Google Shape;4622;p20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3" name="Google Shape;4623;p20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4" name="Google Shape;4624;p20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5" name="Google Shape;4625;p20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6" name="Google Shape;4626;p20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7" name="Google Shape;4627;p20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8" name="Google Shape;4628;p20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9" name="Google Shape;4629;p20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0" name="Google Shape;4630;p20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1" name="Google Shape;4631;p20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2" name="Google Shape;4632;p20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3" name="Google Shape;4633;p20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4" name="Google Shape;4634;p20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5" name="Google Shape;4635;p20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6" name="Google Shape;4636;p20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7" name="Google Shape;4637;p20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8" name="Google Shape;4638;p20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9" name="Google Shape;4639;p20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0" name="Google Shape;4640;p20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1" name="Google Shape;4641;p20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2" name="Google Shape;4642;p20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3" name="Google Shape;4643;p20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4" name="Google Shape;4644;p20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5" name="Google Shape;4645;p20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6" name="Google Shape;4646;p20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7" name="Google Shape;4647;p20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8" name="Google Shape;4648;p20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9" name="Google Shape;4649;p20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0" name="Google Shape;4650;p20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1" name="Google Shape;4651;p20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2" name="Google Shape;4652;p20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3" name="Google Shape;4653;p20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4" name="Google Shape;4654;p20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5" name="Google Shape;4655;p20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6" name="Google Shape;4656;p20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7" name="Google Shape;4657;p20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8" name="Google Shape;4658;p20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9" name="Google Shape;4659;p20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0" name="Google Shape;4660;p20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1" name="Google Shape;4661;p20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2" name="Google Shape;4662;p20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3" name="Google Shape;4663;p20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4" name="Google Shape;4664;p20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5" name="Google Shape;4665;p20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6" name="Google Shape;4666;p20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7" name="Google Shape;4667;p20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8" name="Google Shape;4668;p20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9" name="Google Shape;4669;p20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0" name="Google Shape;4670;p20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1" name="Google Shape;4671;p20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2" name="Google Shape;4672;p20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3" name="Google Shape;4673;p20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4" name="Google Shape;4674;p20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5" name="Google Shape;4675;p20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6" name="Google Shape;4676;p20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7" name="Google Shape;4677;p20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8" name="Google Shape;4678;p20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9" name="Google Shape;4679;p20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0" name="Google Shape;4680;p20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1" name="Google Shape;4681;p20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2" name="Google Shape;4682;p20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3" name="Google Shape;4683;p20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4" name="Google Shape;4684;p20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5" name="Google Shape;4685;p20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6" name="Google Shape;4686;p20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7" name="Google Shape;4687;p20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8" name="Google Shape;4688;p20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9" name="Google Shape;4689;p20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0" name="Google Shape;4690;p20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1" name="Google Shape;4691;p20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2" name="Google Shape;4692;p20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3" name="Google Shape;4693;p20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4" name="Google Shape;4694;p20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5" name="Google Shape;4695;p20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6" name="Google Shape;4696;p20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7" name="Google Shape;4697;p20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698" name="Google Shape;4698;p20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4699" name="Google Shape;4699;p20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0" name="Google Shape;4700;p20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1" name="Google Shape;4701;p20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2" name="Google Shape;4702;p20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3" name="Google Shape;4703;p20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4" name="Google Shape;4704;p20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5" name="Google Shape;4705;p20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706" name="Google Shape;4706;p20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4707" name="Google Shape;4707;p20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8" name="Google Shape;4708;p20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9" name="Google Shape;4709;p20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0" name="Google Shape;4710;p20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1" name="Google Shape;4711;p20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2" name="Google Shape;4712;p20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3" name="Google Shape;4713;p20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4" name="Google Shape;4714;p20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715" name="Google Shape;4715;p20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6" name="Google Shape;4716;p20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7" name="Google Shape;4717;p20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8" name="Google Shape;4718;p20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9" name="Google Shape;4719;p20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0" name="Google Shape;4720;p20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1" name="Google Shape;4721;p20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2" name="Google Shape;4722;p20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3" name="Google Shape;4723;p20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4" name="Google Shape;4724;p20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5" name="Google Shape;4725;p20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6" name="Google Shape;4726;p20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7" name="Google Shape;4727;p20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8" name="Google Shape;4728;p20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9" name="Google Shape;4729;p20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0" name="Google Shape;4730;p20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1" name="Google Shape;4731;p20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2" name="Google Shape;4732;p20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3" name="Google Shape;4733;p20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4" name="Google Shape;4734;p20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5" name="Google Shape;4735;p20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6" name="Google Shape;4736;p20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7" name="Google Shape;4737;p20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8" name="Google Shape;4738;p20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9" name="Google Shape;4739;p20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0" name="Google Shape;4740;p20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1" name="Google Shape;4741;p20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2" name="Google Shape;4742;p20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3" name="Google Shape;4743;p20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4" name="Google Shape;4744;p20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5" name="Google Shape;4745;p20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6" name="Google Shape;4746;p20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7" name="Google Shape;4747;p20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8" name="Google Shape;4748;p20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9" name="Google Shape;4749;p20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0" name="Google Shape;4750;p20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1" name="Google Shape;4751;p20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2" name="Google Shape;4752;p20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3" name="Google Shape;4753;p20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4" name="Google Shape;4754;p20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5" name="Google Shape;4755;p20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6" name="Google Shape;4756;p20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757" name="Google Shape;4757;p20"/>
              <p:cNvGrpSpPr/>
              <p:nvPr/>
            </p:nvGrpSpPr>
            <p:grpSpPr>
              <a:xfrm>
                <a:off x="710306" y="2471362"/>
                <a:ext cx="736352" cy="1975558"/>
                <a:chOff x="4019950" y="2646300"/>
                <a:chExt cx="231550" cy="621225"/>
              </a:xfrm>
            </p:grpSpPr>
            <p:sp>
              <p:nvSpPr>
                <p:cNvPr id="4758" name="Google Shape;4758;p20"/>
                <p:cNvSpPr/>
                <p:nvPr/>
              </p:nvSpPr>
              <p:spPr>
                <a:xfrm>
                  <a:off x="40722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2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3" y="2216"/>
                      </a:lnTo>
                      <a:lnTo>
                        <a:pt x="633" y="316"/>
                      </a:lnTo>
                      <a:cubicBezTo>
                        <a:pt x="633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59" name="Google Shape;4759;p20"/>
                <p:cNvSpPr/>
                <p:nvPr/>
              </p:nvSpPr>
              <p:spPr>
                <a:xfrm>
                  <a:off x="4078950" y="2646300"/>
                  <a:ext cx="9175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1828" extrusionOk="0">
                      <a:moveTo>
                        <a:pt x="51" y="0"/>
                      </a:moveTo>
                      <a:cubicBezTo>
                        <a:pt x="40" y="0"/>
                        <a:pt x="29" y="3"/>
                        <a:pt x="18" y="3"/>
                      </a:cubicBezTo>
                      <a:cubicBezTo>
                        <a:pt x="9" y="156"/>
                        <a:pt x="1" y="326"/>
                        <a:pt x="1" y="505"/>
                      </a:cubicBezTo>
                      <a:cubicBezTo>
                        <a:pt x="1" y="1236"/>
                        <a:pt x="93" y="1827"/>
                        <a:pt x="207" y="1827"/>
                      </a:cubicBezTo>
                      <a:cubicBezTo>
                        <a:pt x="269" y="1827"/>
                        <a:pt x="324" y="1649"/>
                        <a:pt x="364" y="1370"/>
                      </a:cubicBezTo>
                      <a:lnTo>
                        <a:pt x="364" y="312"/>
                      </a:lnTo>
                      <a:lnTo>
                        <a:pt x="366" y="312"/>
                      </a:lnTo>
                      <a:cubicBezTo>
                        <a:pt x="366" y="140"/>
                        <a:pt x="22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0" name="Google Shape;4760;p20"/>
                <p:cNvSpPr/>
                <p:nvPr/>
              </p:nvSpPr>
              <p:spPr>
                <a:xfrm>
                  <a:off x="40210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3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4" y="2216"/>
                      </a:lnTo>
                      <a:lnTo>
                        <a:pt x="634" y="316"/>
                      </a:lnTo>
                      <a:cubicBezTo>
                        <a:pt x="634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1" name="Google Shape;4761;p20"/>
                <p:cNvSpPr/>
                <p:nvPr/>
              </p:nvSpPr>
              <p:spPr>
                <a:xfrm>
                  <a:off x="4193825" y="3131575"/>
                  <a:ext cx="4600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" h="5438" extrusionOk="0">
                      <a:moveTo>
                        <a:pt x="1" y="0"/>
                      </a:moveTo>
                      <a:lnTo>
                        <a:pt x="1474" y="5438"/>
                      </a:lnTo>
                      <a:lnTo>
                        <a:pt x="1839" y="5438"/>
                      </a:lnTo>
                      <a:lnTo>
                        <a:pt x="14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2" name="Google Shape;4762;p20"/>
                <p:cNvSpPr/>
                <p:nvPr/>
              </p:nvSpPr>
              <p:spPr>
                <a:xfrm>
                  <a:off x="4187000" y="3131575"/>
                  <a:ext cx="4597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9" h="5438" extrusionOk="0">
                      <a:moveTo>
                        <a:pt x="0" y="0"/>
                      </a:moveTo>
                      <a:lnTo>
                        <a:pt x="1470" y="5438"/>
                      </a:lnTo>
                      <a:lnTo>
                        <a:pt x="1839" y="5438"/>
                      </a:lnTo>
                      <a:lnTo>
                        <a:pt x="14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3" name="Google Shape;4763;p20"/>
                <p:cNvSpPr/>
                <p:nvPr/>
              </p:nvSpPr>
              <p:spPr>
                <a:xfrm>
                  <a:off x="4116825" y="3055375"/>
                  <a:ext cx="12552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1" h="864" extrusionOk="0">
                      <a:moveTo>
                        <a:pt x="3418" y="1"/>
                      </a:moveTo>
                      <a:cubicBezTo>
                        <a:pt x="2024" y="1"/>
                        <a:pt x="1" y="395"/>
                        <a:pt x="1" y="395"/>
                      </a:cubicBezTo>
                      <a:lnTo>
                        <a:pt x="37" y="864"/>
                      </a:lnTo>
                      <a:lnTo>
                        <a:pt x="4157" y="864"/>
                      </a:lnTo>
                      <a:cubicBezTo>
                        <a:pt x="4159" y="864"/>
                        <a:pt x="4161" y="864"/>
                        <a:pt x="4163" y="864"/>
                      </a:cubicBezTo>
                      <a:cubicBezTo>
                        <a:pt x="5014" y="864"/>
                        <a:pt x="5020" y="180"/>
                        <a:pt x="4077" y="41"/>
                      </a:cubicBezTo>
                      <a:cubicBezTo>
                        <a:pt x="3886" y="13"/>
                        <a:pt x="3662" y="1"/>
                        <a:pt x="34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4" name="Google Shape;4764;p20"/>
                <p:cNvSpPr/>
                <p:nvPr/>
              </p:nvSpPr>
              <p:spPr>
                <a:xfrm>
                  <a:off x="4116825" y="3055550"/>
                  <a:ext cx="108825" cy="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3" h="857" extrusionOk="0">
                      <a:moveTo>
                        <a:pt x="3056" y="0"/>
                      </a:moveTo>
                      <a:lnTo>
                        <a:pt x="3056" y="0"/>
                      </a:lnTo>
                      <a:cubicBezTo>
                        <a:pt x="1694" y="56"/>
                        <a:pt x="1" y="388"/>
                        <a:pt x="1" y="388"/>
                      </a:cubicBezTo>
                      <a:lnTo>
                        <a:pt x="37" y="857"/>
                      </a:lnTo>
                      <a:lnTo>
                        <a:pt x="4157" y="857"/>
                      </a:lnTo>
                      <a:cubicBezTo>
                        <a:pt x="4230" y="857"/>
                        <a:pt x="4291" y="849"/>
                        <a:pt x="4353" y="837"/>
                      </a:cubicBezTo>
                      <a:lnTo>
                        <a:pt x="4353" y="837"/>
                      </a:lnTo>
                      <a:cubicBezTo>
                        <a:pt x="4337" y="838"/>
                        <a:pt x="4321" y="838"/>
                        <a:pt x="4305" y="838"/>
                      </a:cubicBezTo>
                      <a:cubicBezTo>
                        <a:pt x="4178" y="838"/>
                        <a:pt x="4041" y="819"/>
                        <a:pt x="3909" y="782"/>
                      </a:cubicBezTo>
                      <a:cubicBezTo>
                        <a:pt x="3393" y="642"/>
                        <a:pt x="3030" y="305"/>
                        <a:pt x="305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5" name="Google Shape;4765;p20"/>
                <p:cNvSpPr/>
                <p:nvPr/>
              </p:nvSpPr>
              <p:spPr>
                <a:xfrm>
                  <a:off x="4108400" y="3075925"/>
                  <a:ext cx="1176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7" h="539" extrusionOk="0">
                      <a:moveTo>
                        <a:pt x="0" y="0"/>
                      </a:moveTo>
                      <a:lnTo>
                        <a:pt x="22" y="539"/>
                      </a:lnTo>
                      <a:lnTo>
                        <a:pt x="4707" y="539"/>
                      </a:lnTo>
                      <a:lnTo>
                        <a:pt x="468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6" name="Google Shape;4766;p20"/>
                <p:cNvSpPr/>
                <p:nvPr/>
              </p:nvSpPr>
              <p:spPr>
                <a:xfrm>
                  <a:off x="4118225" y="3075925"/>
                  <a:ext cx="957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1" h="539" extrusionOk="0">
                      <a:moveTo>
                        <a:pt x="0" y="0"/>
                      </a:moveTo>
                      <a:lnTo>
                        <a:pt x="17" y="539"/>
                      </a:lnTo>
                      <a:lnTo>
                        <a:pt x="3831" y="539"/>
                      </a:lnTo>
                      <a:lnTo>
                        <a:pt x="38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7" name="Google Shape;4767;p20"/>
                <p:cNvSpPr/>
                <p:nvPr/>
              </p:nvSpPr>
              <p:spPr>
                <a:xfrm>
                  <a:off x="4206600" y="3075925"/>
                  <a:ext cx="14875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2958" extrusionOk="0">
                      <a:moveTo>
                        <a:pt x="0" y="0"/>
                      </a:moveTo>
                      <a:lnTo>
                        <a:pt x="221" y="2957"/>
                      </a:lnTo>
                      <a:lnTo>
                        <a:pt x="594" y="2957"/>
                      </a:lnTo>
                      <a:lnTo>
                        <a:pt x="3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8" name="Google Shape;4768;p20"/>
                <p:cNvSpPr/>
                <p:nvPr/>
              </p:nvSpPr>
              <p:spPr>
                <a:xfrm>
                  <a:off x="4020025" y="2697350"/>
                  <a:ext cx="67325" cy="6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" h="2665" extrusionOk="0">
                      <a:moveTo>
                        <a:pt x="0" y="0"/>
                      </a:moveTo>
                      <a:lnTo>
                        <a:pt x="625" y="2664"/>
                      </a:lnTo>
                      <a:lnTo>
                        <a:pt x="2693" y="2664"/>
                      </a:lnTo>
                      <a:lnTo>
                        <a:pt x="26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9" name="Google Shape;4769;p20"/>
                <p:cNvSpPr/>
                <p:nvPr/>
              </p:nvSpPr>
              <p:spPr>
                <a:xfrm>
                  <a:off x="4084950" y="2697350"/>
                  <a:ext cx="46750" cy="46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" h="18494" extrusionOk="0">
                      <a:moveTo>
                        <a:pt x="1" y="0"/>
                      </a:moveTo>
                      <a:lnTo>
                        <a:pt x="1153" y="18494"/>
                      </a:lnTo>
                      <a:lnTo>
                        <a:pt x="1870" y="18421"/>
                      </a:lnTo>
                      <a:lnTo>
                        <a:pt x="846" y="784"/>
                      </a:lnTo>
                      <a:cubicBezTo>
                        <a:pt x="821" y="343"/>
                        <a:pt x="45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0" name="Google Shape;4770;p20"/>
                <p:cNvSpPr/>
                <p:nvPr/>
              </p:nvSpPr>
              <p:spPr>
                <a:xfrm>
                  <a:off x="4117325" y="3216800"/>
                  <a:ext cx="1842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2029" extrusionOk="0">
                      <a:moveTo>
                        <a:pt x="0" y="0"/>
                      </a:moveTo>
                      <a:lnTo>
                        <a:pt x="129" y="2029"/>
                      </a:lnTo>
                      <a:lnTo>
                        <a:pt x="366" y="2029"/>
                      </a:lnTo>
                      <a:lnTo>
                        <a:pt x="737" y="380"/>
                      </a:lnTo>
                      <a:lnTo>
                        <a:pt x="7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1" name="Google Shape;4771;p20"/>
                <p:cNvSpPr/>
                <p:nvPr/>
              </p:nvSpPr>
              <p:spPr>
                <a:xfrm>
                  <a:off x="4113200" y="3216800"/>
                  <a:ext cx="1837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4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2" name="Google Shape;4772;p20"/>
                <p:cNvSpPr/>
                <p:nvPr/>
              </p:nvSpPr>
              <p:spPr>
                <a:xfrm>
                  <a:off x="4037875" y="3216800"/>
                  <a:ext cx="18450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7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3" name="Google Shape;4773;p20"/>
                <p:cNvSpPr/>
                <p:nvPr/>
              </p:nvSpPr>
              <p:spPr>
                <a:xfrm>
                  <a:off x="4072825" y="2723400"/>
                  <a:ext cx="54800" cy="41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2" h="16593" extrusionOk="0">
                      <a:moveTo>
                        <a:pt x="348" y="1"/>
                      </a:moveTo>
                      <a:cubicBezTo>
                        <a:pt x="338" y="1"/>
                        <a:pt x="328" y="1"/>
                        <a:pt x="318" y="2"/>
                      </a:cubicBezTo>
                      <a:cubicBezTo>
                        <a:pt x="0" y="24"/>
                        <a:pt x="198" y="3879"/>
                        <a:pt x="480" y="8446"/>
                      </a:cubicBezTo>
                      <a:cubicBezTo>
                        <a:pt x="761" y="13002"/>
                        <a:pt x="967" y="16556"/>
                        <a:pt x="1286" y="16556"/>
                      </a:cubicBezTo>
                      <a:cubicBezTo>
                        <a:pt x="1287" y="16556"/>
                        <a:pt x="1288" y="16556"/>
                        <a:pt x="1289" y="16556"/>
                      </a:cubicBezTo>
                      <a:cubicBezTo>
                        <a:pt x="1294" y="16556"/>
                        <a:pt x="1300" y="16555"/>
                        <a:pt x="1305" y="16555"/>
                      </a:cubicBezTo>
                      <a:cubicBezTo>
                        <a:pt x="1377" y="16555"/>
                        <a:pt x="1470" y="16592"/>
                        <a:pt x="1561" y="16592"/>
                      </a:cubicBezTo>
                      <a:cubicBezTo>
                        <a:pt x="1885" y="16592"/>
                        <a:pt x="2191" y="16128"/>
                        <a:pt x="1485" y="11900"/>
                      </a:cubicBezTo>
                      <a:cubicBezTo>
                        <a:pt x="1775" y="10254"/>
                        <a:pt x="1649" y="6014"/>
                        <a:pt x="1306" y="4856"/>
                      </a:cubicBezTo>
                      <a:cubicBezTo>
                        <a:pt x="1344" y="1528"/>
                        <a:pt x="1079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4" name="Google Shape;4774;p20"/>
                <p:cNvSpPr/>
                <p:nvPr/>
              </p:nvSpPr>
              <p:spPr>
                <a:xfrm>
                  <a:off x="4045475" y="2723500"/>
                  <a:ext cx="58625" cy="4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" h="16402" extrusionOk="0">
                      <a:moveTo>
                        <a:pt x="1" y="0"/>
                      </a:moveTo>
                      <a:lnTo>
                        <a:pt x="832" y="16401"/>
                      </a:lnTo>
                      <a:lnTo>
                        <a:pt x="2344" y="16401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5" name="Google Shape;4775;p20"/>
                <p:cNvSpPr/>
                <p:nvPr/>
              </p:nvSpPr>
              <p:spPr>
                <a:xfrm>
                  <a:off x="4057550" y="3055375"/>
                  <a:ext cx="12167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7" h="864" extrusionOk="0">
                      <a:moveTo>
                        <a:pt x="3312" y="1"/>
                      </a:moveTo>
                      <a:cubicBezTo>
                        <a:pt x="1959" y="1"/>
                        <a:pt x="0" y="395"/>
                        <a:pt x="0" y="395"/>
                      </a:cubicBezTo>
                      <a:lnTo>
                        <a:pt x="34" y="864"/>
                      </a:lnTo>
                      <a:lnTo>
                        <a:pt x="4026" y="864"/>
                      </a:lnTo>
                      <a:cubicBezTo>
                        <a:pt x="4028" y="864"/>
                        <a:pt x="4029" y="864"/>
                        <a:pt x="4031" y="864"/>
                      </a:cubicBezTo>
                      <a:cubicBezTo>
                        <a:pt x="4860" y="864"/>
                        <a:pt x="4867" y="180"/>
                        <a:pt x="3951" y="41"/>
                      </a:cubicBezTo>
                      <a:cubicBezTo>
                        <a:pt x="3765" y="13"/>
                        <a:pt x="3548" y="1"/>
                        <a:pt x="33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6" name="Google Shape;4776;p20"/>
                <p:cNvSpPr/>
                <p:nvPr/>
              </p:nvSpPr>
              <p:spPr>
                <a:xfrm>
                  <a:off x="4057550" y="3055475"/>
                  <a:ext cx="114950" cy="2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8" h="860" extrusionOk="0">
                      <a:moveTo>
                        <a:pt x="3086" y="1"/>
                      </a:moveTo>
                      <a:lnTo>
                        <a:pt x="3086" y="1"/>
                      </a:lnTo>
                      <a:cubicBezTo>
                        <a:pt x="1752" y="40"/>
                        <a:pt x="0" y="391"/>
                        <a:pt x="0" y="391"/>
                      </a:cubicBezTo>
                      <a:lnTo>
                        <a:pt x="34" y="860"/>
                      </a:lnTo>
                      <a:lnTo>
                        <a:pt x="4026" y="860"/>
                      </a:lnTo>
                      <a:cubicBezTo>
                        <a:pt x="4327" y="860"/>
                        <a:pt x="4520" y="768"/>
                        <a:pt x="4598" y="651"/>
                      </a:cubicBezTo>
                      <a:lnTo>
                        <a:pt x="4598" y="651"/>
                      </a:lnTo>
                      <a:cubicBezTo>
                        <a:pt x="4428" y="748"/>
                        <a:pt x="4193" y="807"/>
                        <a:pt x="3940" y="807"/>
                      </a:cubicBezTo>
                      <a:cubicBezTo>
                        <a:pt x="3412" y="807"/>
                        <a:pt x="2985" y="556"/>
                        <a:pt x="2985" y="249"/>
                      </a:cubicBezTo>
                      <a:cubicBezTo>
                        <a:pt x="2985" y="157"/>
                        <a:pt x="3022" y="73"/>
                        <a:pt x="308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7" name="Google Shape;4777;p20"/>
                <p:cNvSpPr/>
                <p:nvPr/>
              </p:nvSpPr>
              <p:spPr>
                <a:xfrm>
                  <a:off x="4051475" y="3107375"/>
                  <a:ext cx="2000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1" h="1019" extrusionOk="0">
                      <a:moveTo>
                        <a:pt x="4416" y="1"/>
                      </a:moveTo>
                      <a:cubicBezTo>
                        <a:pt x="2302" y="1"/>
                        <a:pt x="1" y="56"/>
                        <a:pt x="1" y="56"/>
                      </a:cubicBezTo>
                      <a:lnTo>
                        <a:pt x="182" y="932"/>
                      </a:lnTo>
                      <a:lnTo>
                        <a:pt x="6657" y="1019"/>
                      </a:lnTo>
                      <a:cubicBezTo>
                        <a:pt x="6669" y="1019"/>
                        <a:pt x="6680" y="1019"/>
                        <a:pt x="6691" y="1019"/>
                      </a:cubicBezTo>
                      <a:cubicBezTo>
                        <a:pt x="8000" y="1019"/>
                        <a:pt x="7735" y="59"/>
                        <a:pt x="6247" y="20"/>
                      </a:cubicBezTo>
                      <a:cubicBezTo>
                        <a:pt x="5703" y="6"/>
                        <a:pt x="5068" y="1"/>
                        <a:pt x="44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8" name="Google Shape;4778;p20"/>
                <p:cNvSpPr/>
                <p:nvPr/>
              </p:nvSpPr>
              <p:spPr>
                <a:xfrm>
                  <a:off x="4051400" y="3107375"/>
                  <a:ext cx="1259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" h="1019" extrusionOk="0">
                      <a:moveTo>
                        <a:pt x="2779" y="1"/>
                      </a:moveTo>
                      <a:cubicBezTo>
                        <a:pt x="1449" y="1"/>
                        <a:pt x="1" y="56"/>
                        <a:pt x="1" y="56"/>
                      </a:cubicBezTo>
                      <a:lnTo>
                        <a:pt x="115" y="932"/>
                      </a:lnTo>
                      <a:lnTo>
                        <a:pt x="4188" y="1019"/>
                      </a:lnTo>
                      <a:cubicBezTo>
                        <a:pt x="4196" y="1019"/>
                        <a:pt x="4203" y="1019"/>
                        <a:pt x="4210" y="1019"/>
                      </a:cubicBezTo>
                      <a:cubicBezTo>
                        <a:pt x="5036" y="1019"/>
                        <a:pt x="4869" y="59"/>
                        <a:pt x="3932" y="20"/>
                      </a:cubicBezTo>
                      <a:cubicBezTo>
                        <a:pt x="3589" y="6"/>
                        <a:pt x="3190" y="1"/>
                        <a:pt x="27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9" name="Google Shape;4779;p20"/>
                <p:cNvSpPr/>
                <p:nvPr/>
              </p:nvSpPr>
              <p:spPr>
                <a:xfrm>
                  <a:off x="4035650" y="2723200"/>
                  <a:ext cx="44675" cy="4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" h="16631" extrusionOk="0">
                      <a:moveTo>
                        <a:pt x="338" y="0"/>
                      </a:moveTo>
                      <a:cubicBezTo>
                        <a:pt x="331" y="0"/>
                        <a:pt x="323" y="0"/>
                        <a:pt x="316" y="1"/>
                      </a:cubicBezTo>
                      <a:cubicBezTo>
                        <a:pt x="0" y="26"/>
                        <a:pt x="98" y="3893"/>
                        <a:pt x="268" y="8468"/>
                      </a:cubicBezTo>
                      <a:cubicBezTo>
                        <a:pt x="438" y="13026"/>
                        <a:pt x="557" y="16592"/>
                        <a:pt x="870" y="16592"/>
                      </a:cubicBezTo>
                      <a:cubicBezTo>
                        <a:pt x="871" y="16592"/>
                        <a:pt x="872" y="16592"/>
                        <a:pt x="874" y="16592"/>
                      </a:cubicBezTo>
                      <a:cubicBezTo>
                        <a:pt x="878" y="16592"/>
                        <a:pt x="882" y="16592"/>
                        <a:pt x="887" y="16592"/>
                      </a:cubicBezTo>
                      <a:cubicBezTo>
                        <a:pt x="960" y="16592"/>
                        <a:pt x="1055" y="16631"/>
                        <a:pt x="1149" y="16631"/>
                      </a:cubicBezTo>
                      <a:cubicBezTo>
                        <a:pt x="1473" y="16631"/>
                        <a:pt x="1787" y="16158"/>
                        <a:pt x="1186" y="11927"/>
                      </a:cubicBezTo>
                      <a:cubicBezTo>
                        <a:pt x="1384" y="9701"/>
                        <a:pt x="1233" y="6454"/>
                        <a:pt x="901" y="5079"/>
                      </a:cubicBezTo>
                      <a:cubicBezTo>
                        <a:pt x="1092" y="3924"/>
                        <a:pt x="1102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0" name="Google Shape;4780;p20"/>
                <p:cNvSpPr/>
                <p:nvPr/>
              </p:nvSpPr>
              <p:spPr>
                <a:xfrm>
                  <a:off x="4025125" y="2697350"/>
                  <a:ext cx="31250" cy="46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0" h="18444" extrusionOk="0">
                      <a:moveTo>
                        <a:pt x="0" y="0"/>
                      </a:moveTo>
                      <a:lnTo>
                        <a:pt x="530" y="18443"/>
                      </a:lnTo>
                      <a:lnTo>
                        <a:pt x="1250" y="18402"/>
                      </a:lnTo>
                      <a:lnTo>
                        <a:pt x="818" y="790"/>
                      </a:lnTo>
                      <a:cubicBezTo>
                        <a:pt x="804" y="343"/>
                        <a:pt x="4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1" name="Google Shape;4781;p20"/>
                <p:cNvSpPr/>
                <p:nvPr/>
              </p:nvSpPr>
              <p:spPr>
                <a:xfrm>
                  <a:off x="4019950" y="2697350"/>
                  <a:ext cx="32950" cy="57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22807" extrusionOk="0">
                      <a:moveTo>
                        <a:pt x="1" y="0"/>
                      </a:moveTo>
                      <a:lnTo>
                        <a:pt x="656" y="22807"/>
                      </a:lnTo>
                      <a:lnTo>
                        <a:pt x="893" y="22807"/>
                      </a:lnTo>
                      <a:lnTo>
                        <a:pt x="1317" y="21158"/>
                      </a:lnTo>
                      <a:lnTo>
                        <a:pt x="589" y="784"/>
                      </a:lnTo>
                      <a:cubicBezTo>
                        <a:pt x="578" y="343"/>
                        <a:pt x="453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2" name="Google Shape;4782;p20"/>
                <p:cNvSpPr/>
                <p:nvPr/>
              </p:nvSpPr>
              <p:spPr>
                <a:xfrm>
                  <a:off x="4042750" y="3131575"/>
                  <a:ext cx="1948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3" h="4724" extrusionOk="0">
                      <a:moveTo>
                        <a:pt x="1" y="0"/>
                      </a:moveTo>
                      <a:lnTo>
                        <a:pt x="344" y="4723"/>
                      </a:lnTo>
                      <a:lnTo>
                        <a:pt x="7793" y="4723"/>
                      </a:lnTo>
                      <a:lnTo>
                        <a:pt x="749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3" name="Google Shape;4783;p20"/>
                <p:cNvSpPr/>
                <p:nvPr/>
              </p:nvSpPr>
              <p:spPr>
                <a:xfrm>
                  <a:off x="4049250" y="3075925"/>
                  <a:ext cx="1176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4" h="539" extrusionOk="0">
                      <a:moveTo>
                        <a:pt x="0" y="0"/>
                      </a:moveTo>
                      <a:lnTo>
                        <a:pt x="20" y="539"/>
                      </a:lnTo>
                      <a:lnTo>
                        <a:pt x="4704" y="539"/>
                      </a:lnTo>
                      <a:lnTo>
                        <a:pt x="467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4" name="Google Shape;4784;p20"/>
                <p:cNvSpPr/>
                <p:nvPr/>
              </p:nvSpPr>
              <p:spPr>
                <a:xfrm>
                  <a:off x="4045200" y="3075925"/>
                  <a:ext cx="1057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8" h="539" extrusionOk="0">
                      <a:moveTo>
                        <a:pt x="1" y="0"/>
                      </a:moveTo>
                      <a:lnTo>
                        <a:pt x="17" y="539"/>
                      </a:lnTo>
                      <a:lnTo>
                        <a:pt x="4227" y="539"/>
                      </a:lnTo>
                      <a:lnTo>
                        <a:pt x="42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5" name="Google Shape;4785;p20"/>
                <p:cNvSpPr/>
                <p:nvPr/>
              </p:nvSpPr>
              <p:spPr>
                <a:xfrm>
                  <a:off x="4124500" y="3131575"/>
                  <a:ext cx="4592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7" h="5438" extrusionOk="0">
                      <a:moveTo>
                        <a:pt x="1" y="0"/>
                      </a:moveTo>
                      <a:lnTo>
                        <a:pt x="1471" y="5438"/>
                      </a:lnTo>
                      <a:lnTo>
                        <a:pt x="1836" y="5438"/>
                      </a:lnTo>
                      <a:lnTo>
                        <a:pt x="144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6" name="Google Shape;4786;p20"/>
                <p:cNvSpPr/>
                <p:nvPr/>
              </p:nvSpPr>
              <p:spPr>
                <a:xfrm>
                  <a:off x="4117325" y="3131575"/>
                  <a:ext cx="4605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5438" extrusionOk="0">
                      <a:moveTo>
                        <a:pt x="0" y="0"/>
                      </a:moveTo>
                      <a:lnTo>
                        <a:pt x="1476" y="5438"/>
                      </a:lnTo>
                      <a:lnTo>
                        <a:pt x="1841" y="5438"/>
                      </a:lnTo>
                      <a:lnTo>
                        <a:pt x="139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7" name="Google Shape;4787;p20"/>
                <p:cNvSpPr/>
                <p:nvPr/>
              </p:nvSpPr>
              <p:spPr>
                <a:xfrm>
                  <a:off x="4147300" y="3075925"/>
                  <a:ext cx="14900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2958" extrusionOk="0">
                      <a:moveTo>
                        <a:pt x="1" y="0"/>
                      </a:moveTo>
                      <a:lnTo>
                        <a:pt x="224" y="2957"/>
                      </a:lnTo>
                      <a:lnTo>
                        <a:pt x="595" y="2957"/>
                      </a:lnTo>
                      <a:lnTo>
                        <a:pt x="40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8" name="Google Shape;4788;p20"/>
                <p:cNvSpPr/>
                <p:nvPr/>
              </p:nvSpPr>
              <p:spPr>
                <a:xfrm>
                  <a:off x="4042750" y="3131575"/>
                  <a:ext cx="11915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4724" extrusionOk="0">
                      <a:moveTo>
                        <a:pt x="1" y="0"/>
                      </a:moveTo>
                      <a:lnTo>
                        <a:pt x="15" y="4723"/>
                      </a:lnTo>
                      <a:lnTo>
                        <a:pt x="4766" y="4723"/>
                      </a:lnTo>
                      <a:lnTo>
                        <a:pt x="4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9" name="Google Shape;4789;p20"/>
                <p:cNvSpPr/>
                <p:nvPr/>
              </p:nvSpPr>
              <p:spPr>
                <a:xfrm>
                  <a:off x="4076875" y="2976250"/>
                  <a:ext cx="8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37" extrusionOk="0">
                      <a:moveTo>
                        <a:pt x="126" y="1"/>
                      </a:moveTo>
                      <a:cubicBezTo>
                        <a:pt x="126" y="1"/>
                        <a:pt x="126" y="843"/>
                        <a:pt x="0" y="1532"/>
                      </a:cubicBezTo>
                      <a:cubicBezTo>
                        <a:pt x="181" y="1758"/>
                        <a:pt x="142" y="2137"/>
                        <a:pt x="223" y="2637"/>
                      </a:cubicBezTo>
                      <a:cubicBezTo>
                        <a:pt x="193" y="2087"/>
                        <a:pt x="329" y="1454"/>
                        <a:pt x="329" y="1454"/>
                      </a:cubicBezTo>
                      <a:cubicBezTo>
                        <a:pt x="226" y="12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0" name="Google Shape;4790;p20"/>
                <p:cNvSpPr/>
                <p:nvPr/>
              </p:nvSpPr>
              <p:spPr>
                <a:xfrm>
                  <a:off x="4067650" y="2811450"/>
                  <a:ext cx="820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637" extrusionOk="0">
                      <a:moveTo>
                        <a:pt x="126" y="0"/>
                      </a:moveTo>
                      <a:cubicBezTo>
                        <a:pt x="126" y="0"/>
                        <a:pt x="126" y="846"/>
                        <a:pt x="1" y="1532"/>
                      </a:cubicBezTo>
                      <a:cubicBezTo>
                        <a:pt x="177" y="1755"/>
                        <a:pt x="143" y="2134"/>
                        <a:pt x="224" y="2637"/>
                      </a:cubicBezTo>
                      <a:cubicBezTo>
                        <a:pt x="191" y="2093"/>
                        <a:pt x="327" y="1454"/>
                        <a:pt x="327" y="1454"/>
                      </a:cubicBezTo>
                      <a:cubicBezTo>
                        <a:pt x="227" y="12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1" name="Google Shape;4791;p20"/>
                <p:cNvSpPr/>
                <p:nvPr/>
              </p:nvSpPr>
              <p:spPr>
                <a:xfrm>
                  <a:off x="4094575" y="2978825"/>
                  <a:ext cx="820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428" extrusionOk="0">
                      <a:moveTo>
                        <a:pt x="126" y="1"/>
                      </a:moveTo>
                      <a:cubicBezTo>
                        <a:pt x="126" y="1"/>
                        <a:pt x="126" y="779"/>
                        <a:pt x="1" y="1410"/>
                      </a:cubicBezTo>
                      <a:cubicBezTo>
                        <a:pt x="179" y="1619"/>
                        <a:pt x="146" y="1968"/>
                        <a:pt x="224" y="2428"/>
                      </a:cubicBezTo>
                      <a:cubicBezTo>
                        <a:pt x="193" y="1926"/>
                        <a:pt x="327" y="1340"/>
                        <a:pt x="327" y="1340"/>
                      </a:cubicBezTo>
                      <a:cubicBezTo>
                        <a:pt x="227" y="11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2" name="Google Shape;4792;p20"/>
                <p:cNvSpPr/>
                <p:nvPr/>
              </p:nvSpPr>
              <p:spPr>
                <a:xfrm>
                  <a:off x="4089775" y="2811725"/>
                  <a:ext cx="825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428" extrusionOk="0">
                      <a:moveTo>
                        <a:pt x="126" y="0"/>
                      </a:moveTo>
                      <a:cubicBezTo>
                        <a:pt x="126" y="0"/>
                        <a:pt x="126" y="779"/>
                        <a:pt x="0" y="1409"/>
                      </a:cubicBezTo>
                      <a:cubicBezTo>
                        <a:pt x="179" y="1616"/>
                        <a:pt x="143" y="1967"/>
                        <a:pt x="223" y="2428"/>
                      </a:cubicBezTo>
                      <a:cubicBezTo>
                        <a:pt x="193" y="1925"/>
                        <a:pt x="329" y="1340"/>
                        <a:pt x="329" y="1340"/>
                      </a:cubicBezTo>
                      <a:cubicBezTo>
                        <a:pt x="226" y="11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3" name="Google Shape;4793;p20"/>
                <p:cNvSpPr/>
                <p:nvPr/>
              </p:nvSpPr>
              <p:spPr>
                <a:xfrm>
                  <a:off x="4027775" y="2646300"/>
                  <a:ext cx="9150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828" extrusionOk="0">
                      <a:moveTo>
                        <a:pt x="50" y="0"/>
                      </a:moveTo>
                      <a:cubicBezTo>
                        <a:pt x="39" y="0"/>
                        <a:pt x="28" y="3"/>
                        <a:pt x="17" y="3"/>
                      </a:cubicBezTo>
                      <a:cubicBezTo>
                        <a:pt x="9" y="156"/>
                        <a:pt x="0" y="326"/>
                        <a:pt x="0" y="505"/>
                      </a:cubicBezTo>
                      <a:cubicBezTo>
                        <a:pt x="0" y="1236"/>
                        <a:pt x="92" y="1827"/>
                        <a:pt x="207" y="1827"/>
                      </a:cubicBezTo>
                      <a:cubicBezTo>
                        <a:pt x="268" y="1827"/>
                        <a:pt x="324" y="1649"/>
                        <a:pt x="363" y="1370"/>
                      </a:cubicBezTo>
                      <a:lnTo>
                        <a:pt x="363" y="312"/>
                      </a:lnTo>
                      <a:lnTo>
                        <a:pt x="366" y="312"/>
                      </a:lnTo>
                      <a:cubicBezTo>
                        <a:pt x="366" y="140"/>
                        <a:pt x="223" y="0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4" name="Google Shape;4794;p20"/>
                <p:cNvSpPr/>
                <p:nvPr/>
              </p:nvSpPr>
              <p:spPr>
                <a:xfrm>
                  <a:off x="4166825" y="3138200"/>
                  <a:ext cx="66575" cy="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4177" extrusionOk="0">
                      <a:moveTo>
                        <a:pt x="182" y="0"/>
                      </a:moveTo>
                      <a:cubicBezTo>
                        <a:pt x="82" y="0"/>
                        <a:pt x="1" y="84"/>
                        <a:pt x="9" y="182"/>
                      </a:cubicBezTo>
                      <a:lnTo>
                        <a:pt x="266" y="4015"/>
                      </a:lnTo>
                      <a:cubicBezTo>
                        <a:pt x="274" y="4107"/>
                        <a:pt x="347" y="4177"/>
                        <a:pt x="442" y="4177"/>
                      </a:cubicBezTo>
                      <a:lnTo>
                        <a:pt x="2336" y="4177"/>
                      </a:lnTo>
                      <a:cubicBezTo>
                        <a:pt x="2517" y="4177"/>
                        <a:pt x="2662" y="4026"/>
                        <a:pt x="2651" y="3847"/>
                      </a:cubicBezTo>
                      <a:lnTo>
                        <a:pt x="2411" y="293"/>
                      </a:lnTo>
                      <a:cubicBezTo>
                        <a:pt x="2400" y="126"/>
                        <a:pt x="2263" y="0"/>
                        <a:pt x="20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5" name="Google Shape;4795;p20"/>
                <p:cNvSpPr/>
                <p:nvPr/>
              </p:nvSpPr>
              <p:spPr>
                <a:xfrm>
                  <a:off x="4169900" y="3137350"/>
                  <a:ext cx="65250" cy="10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0" h="4077" extrusionOk="0">
                      <a:moveTo>
                        <a:pt x="179" y="1"/>
                      </a:moveTo>
                      <a:cubicBezTo>
                        <a:pt x="82" y="1"/>
                        <a:pt x="1" y="82"/>
                        <a:pt x="6" y="179"/>
                      </a:cubicBezTo>
                      <a:lnTo>
                        <a:pt x="263" y="3921"/>
                      </a:lnTo>
                      <a:cubicBezTo>
                        <a:pt x="269" y="4007"/>
                        <a:pt x="341" y="4077"/>
                        <a:pt x="433" y="4077"/>
                      </a:cubicBezTo>
                      <a:lnTo>
                        <a:pt x="2291" y="4077"/>
                      </a:lnTo>
                      <a:cubicBezTo>
                        <a:pt x="2470" y="4077"/>
                        <a:pt x="2609" y="3932"/>
                        <a:pt x="2598" y="3756"/>
                      </a:cubicBezTo>
                      <a:lnTo>
                        <a:pt x="2364" y="283"/>
                      </a:lnTo>
                      <a:cubicBezTo>
                        <a:pt x="2350" y="126"/>
                        <a:pt x="2219" y="1"/>
                        <a:pt x="20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6" name="Google Shape;4796;p20"/>
                <p:cNvSpPr/>
                <p:nvPr/>
              </p:nvSpPr>
              <p:spPr>
                <a:xfrm>
                  <a:off x="4169900" y="3137300"/>
                  <a:ext cx="61675" cy="10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4076" extrusionOk="0">
                      <a:moveTo>
                        <a:pt x="179" y="0"/>
                      </a:moveTo>
                      <a:cubicBezTo>
                        <a:pt x="82" y="0"/>
                        <a:pt x="1" y="78"/>
                        <a:pt x="6" y="176"/>
                      </a:cubicBezTo>
                      <a:lnTo>
                        <a:pt x="263" y="3920"/>
                      </a:lnTo>
                      <a:cubicBezTo>
                        <a:pt x="269" y="4006"/>
                        <a:pt x="341" y="4076"/>
                        <a:pt x="433" y="4076"/>
                      </a:cubicBezTo>
                      <a:lnTo>
                        <a:pt x="2291" y="4076"/>
                      </a:lnTo>
                      <a:cubicBezTo>
                        <a:pt x="2358" y="4076"/>
                        <a:pt x="2417" y="4054"/>
                        <a:pt x="2467" y="4023"/>
                      </a:cubicBezTo>
                      <a:lnTo>
                        <a:pt x="2467" y="4023"/>
                      </a:lnTo>
                      <a:lnTo>
                        <a:pt x="654" y="4026"/>
                      </a:lnTo>
                      <a:cubicBezTo>
                        <a:pt x="561" y="4026"/>
                        <a:pt x="489" y="3962"/>
                        <a:pt x="481" y="3872"/>
                      </a:cubicBezTo>
                      <a:lnTo>
                        <a:pt x="227" y="215"/>
                      </a:lnTo>
                      <a:cubicBezTo>
                        <a:pt x="221" y="120"/>
                        <a:pt x="299" y="39"/>
                        <a:pt x="397" y="39"/>
                      </a:cubicBezTo>
                      <a:lnTo>
                        <a:pt x="2205" y="39"/>
                      </a:lnTo>
                      <a:cubicBezTo>
                        <a:pt x="2160" y="17"/>
                        <a:pt x="2107" y="0"/>
                        <a:pt x="205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7" name="Google Shape;4797;p20"/>
                <p:cNvSpPr/>
                <p:nvPr/>
              </p:nvSpPr>
              <p:spPr>
                <a:xfrm>
                  <a:off x="4189725" y="3145875"/>
                  <a:ext cx="5725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465" extrusionOk="0">
                      <a:moveTo>
                        <a:pt x="47" y="0"/>
                      </a:moveTo>
                      <a:cubicBezTo>
                        <a:pt x="47" y="0"/>
                        <a:pt x="47" y="0"/>
                        <a:pt x="48" y="1"/>
                      </a:cubicBezTo>
                      <a:lnTo>
                        <a:pt x="48" y="1"/>
                      </a:lnTo>
                      <a:cubicBezTo>
                        <a:pt x="47" y="0"/>
                        <a:pt x="47" y="0"/>
                        <a:pt x="47" y="0"/>
                      </a:cubicBezTo>
                      <a:close/>
                      <a:moveTo>
                        <a:pt x="48" y="1"/>
                      </a:moveTo>
                      <a:lnTo>
                        <a:pt x="48" y="1"/>
                      </a:lnTo>
                      <a:cubicBezTo>
                        <a:pt x="50" y="20"/>
                        <a:pt x="124" y="636"/>
                        <a:pt x="0" y="809"/>
                      </a:cubicBezTo>
                      <a:cubicBezTo>
                        <a:pt x="100" y="935"/>
                        <a:pt x="103" y="971"/>
                        <a:pt x="165" y="1465"/>
                      </a:cubicBezTo>
                      <a:cubicBezTo>
                        <a:pt x="137" y="963"/>
                        <a:pt x="229" y="809"/>
                        <a:pt x="229" y="809"/>
                      </a:cubicBezTo>
                      <a:cubicBezTo>
                        <a:pt x="135" y="713"/>
                        <a:pt x="50" y="21"/>
                        <a:pt x="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8" name="Google Shape;4798;p20"/>
                <p:cNvSpPr/>
                <p:nvPr/>
              </p:nvSpPr>
              <p:spPr>
                <a:xfrm>
                  <a:off x="4216000" y="3145875"/>
                  <a:ext cx="5750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5" extrusionOk="0">
                      <a:moveTo>
                        <a:pt x="51" y="0"/>
                      </a:moveTo>
                      <a:cubicBezTo>
                        <a:pt x="51" y="3"/>
                        <a:pt x="126" y="634"/>
                        <a:pt x="1" y="809"/>
                      </a:cubicBezTo>
                      <a:cubicBezTo>
                        <a:pt x="101" y="935"/>
                        <a:pt x="107" y="971"/>
                        <a:pt x="168" y="1465"/>
                      </a:cubicBezTo>
                      <a:cubicBezTo>
                        <a:pt x="140" y="963"/>
                        <a:pt x="230" y="809"/>
                        <a:pt x="230" y="809"/>
                      </a:cubicBezTo>
                      <a:cubicBezTo>
                        <a:pt x="138" y="712"/>
                        <a:pt x="51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9" name="Google Shape;4799;p20"/>
                <p:cNvSpPr/>
                <p:nvPr/>
              </p:nvSpPr>
              <p:spPr>
                <a:xfrm>
                  <a:off x="4192700" y="3196575"/>
                  <a:ext cx="582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1466" extrusionOk="0">
                      <a:moveTo>
                        <a:pt x="51" y="0"/>
                      </a:moveTo>
                      <a:cubicBezTo>
                        <a:pt x="52" y="3"/>
                        <a:pt x="126" y="631"/>
                        <a:pt x="1" y="809"/>
                      </a:cubicBezTo>
                      <a:cubicBezTo>
                        <a:pt x="104" y="935"/>
                        <a:pt x="107" y="968"/>
                        <a:pt x="168" y="1465"/>
                      </a:cubicBezTo>
                      <a:cubicBezTo>
                        <a:pt x="140" y="963"/>
                        <a:pt x="233" y="809"/>
                        <a:pt x="233" y="809"/>
                      </a:cubicBezTo>
                      <a:cubicBezTo>
                        <a:pt x="138" y="712"/>
                        <a:pt x="52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0" name="Google Shape;4800;p20"/>
                <p:cNvSpPr/>
                <p:nvPr/>
              </p:nvSpPr>
              <p:spPr>
                <a:xfrm>
                  <a:off x="4219150" y="3196575"/>
                  <a:ext cx="575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6" extrusionOk="0">
                      <a:moveTo>
                        <a:pt x="48" y="0"/>
                      </a:moveTo>
                      <a:cubicBezTo>
                        <a:pt x="48" y="3"/>
                        <a:pt x="126" y="631"/>
                        <a:pt x="0" y="809"/>
                      </a:cubicBezTo>
                      <a:cubicBezTo>
                        <a:pt x="101" y="935"/>
                        <a:pt x="104" y="968"/>
                        <a:pt x="168" y="1465"/>
                      </a:cubicBezTo>
                      <a:cubicBezTo>
                        <a:pt x="140" y="963"/>
                        <a:pt x="229" y="809"/>
                        <a:pt x="229" y="809"/>
                      </a:cubicBezTo>
                      <a:cubicBezTo>
                        <a:pt x="137" y="712"/>
                        <a:pt x="48" y="3"/>
                        <a:pt x="4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01" name="Google Shape;4801;p20"/>
              <p:cNvGrpSpPr/>
              <p:nvPr/>
            </p:nvGrpSpPr>
            <p:grpSpPr>
              <a:xfrm>
                <a:off x="1521811" y="3054672"/>
                <a:ext cx="3163325" cy="1392486"/>
                <a:chOff x="4269425" y="2829725"/>
                <a:chExt cx="994725" cy="437875"/>
              </a:xfrm>
            </p:grpSpPr>
            <p:sp>
              <p:nvSpPr>
                <p:cNvPr id="4802" name="Google Shape;4802;p20"/>
                <p:cNvSpPr/>
                <p:nvPr/>
              </p:nvSpPr>
              <p:spPr>
                <a:xfrm>
                  <a:off x="4277025" y="3068600"/>
                  <a:ext cx="115750" cy="6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2707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2182"/>
                      </a:lnTo>
                      <a:cubicBezTo>
                        <a:pt x="1" y="2472"/>
                        <a:pt x="235" y="2706"/>
                        <a:pt x="525" y="2706"/>
                      </a:cubicBezTo>
                      <a:lnTo>
                        <a:pt x="4105" y="2706"/>
                      </a:lnTo>
                      <a:cubicBezTo>
                        <a:pt x="4395" y="2706"/>
                        <a:pt x="4629" y="2472"/>
                        <a:pt x="4629" y="2182"/>
                      </a:cubicBezTo>
                      <a:lnTo>
                        <a:pt x="4629" y="522"/>
                      </a:lnTo>
                      <a:cubicBezTo>
                        <a:pt x="4629" y="232"/>
                        <a:pt x="4395" y="0"/>
                        <a:pt x="410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3" name="Google Shape;4803;p20"/>
                <p:cNvSpPr/>
                <p:nvPr/>
              </p:nvSpPr>
              <p:spPr>
                <a:xfrm>
                  <a:off x="5078950" y="3079950"/>
                  <a:ext cx="95100" cy="4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882" extrusionOk="0">
                      <a:moveTo>
                        <a:pt x="523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1360"/>
                      </a:lnTo>
                      <a:cubicBezTo>
                        <a:pt x="1" y="1647"/>
                        <a:pt x="232" y="1881"/>
                        <a:pt x="523" y="1881"/>
                      </a:cubicBezTo>
                      <a:lnTo>
                        <a:pt x="3282" y="1881"/>
                      </a:lnTo>
                      <a:cubicBezTo>
                        <a:pt x="3572" y="1881"/>
                        <a:pt x="3803" y="1647"/>
                        <a:pt x="3803" y="1360"/>
                      </a:cubicBezTo>
                      <a:lnTo>
                        <a:pt x="3803" y="525"/>
                      </a:lnTo>
                      <a:cubicBezTo>
                        <a:pt x="3803" y="235"/>
                        <a:pt x="3572" y="1"/>
                        <a:pt x="328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4" name="Google Shape;4804;p20"/>
                <p:cNvSpPr/>
                <p:nvPr/>
              </p:nvSpPr>
              <p:spPr>
                <a:xfrm>
                  <a:off x="4679050" y="2930500"/>
                  <a:ext cx="13050" cy="1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" h="517" extrusionOk="0">
                      <a:moveTo>
                        <a:pt x="250" y="0"/>
                      </a:moveTo>
                      <a:cubicBezTo>
                        <a:pt x="112" y="0"/>
                        <a:pt x="0" y="118"/>
                        <a:pt x="0" y="257"/>
                      </a:cubicBezTo>
                      <a:cubicBezTo>
                        <a:pt x="0" y="399"/>
                        <a:pt x="117" y="517"/>
                        <a:pt x="260" y="517"/>
                      </a:cubicBezTo>
                      <a:cubicBezTo>
                        <a:pt x="405" y="517"/>
                        <a:pt x="522" y="399"/>
                        <a:pt x="522" y="257"/>
                      </a:cubicBezTo>
                      <a:cubicBezTo>
                        <a:pt x="522" y="115"/>
                        <a:pt x="405" y="0"/>
                        <a:pt x="260" y="0"/>
                      </a:cubicBezTo>
                      <a:cubicBezTo>
                        <a:pt x="256" y="0"/>
                        <a:pt x="253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5" name="Google Shape;4805;p20"/>
                <p:cNvSpPr/>
                <p:nvPr/>
              </p:nvSpPr>
              <p:spPr>
                <a:xfrm>
                  <a:off x="4588225" y="2942425"/>
                  <a:ext cx="194700" cy="9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8" h="3642" extrusionOk="0">
                      <a:moveTo>
                        <a:pt x="3893" y="0"/>
                      </a:moveTo>
                      <a:cubicBezTo>
                        <a:pt x="1825" y="0"/>
                        <a:pt x="138" y="1607"/>
                        <a:pt x="1" y="3641"/>
                      </a:cubicBezTo>
                      <a:lnTo>
                        <a:pt x="7787" y="3641"/>
                      </a:lnTo>
                      <a:cubicBezTo>
                        <a:pt x="7653" y="1607"/>
                        <a:pt x="5963" y="0"/>
                        <a:pt x="389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6" name="Google Shape;4806;p20"/>
                <p:cNvSpPr/>
                <p:nvPr/>
              </p:nvSpPr>
              <p:spPr>
                <a:xfrm>
                  <a:off x="4635600" y="2942350"/>
                  <a:ext cx="147250" cy="9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0" h="3645" extrusionOk="0">
                      <a:moveTo>
                        <a:pt x="1998" y="1"/>
                      </a:moveTo>
                      <a:cubicBezTo>
                        <a:pt x="1267" y="1"/>
                        <a:pt x="583" y="202"/>
                        <a:pt x="0" y="550"/>
                      </a:cubicBezTo>
                      <a:cubicBezTo>
                        <a:pt x="101" y="1426"/>
                        <a:pt x="1032" y="2486"/>
                        <a:pt x="2413" y="3187"/>
                      </a:cubicBezTo>
                      <a:cubicBezTo>
                        <a:pt x="2798" y="3382"/>
                        <a:pt x="3189" y="3535"/>
                        <a:pt x="3566" y="3644"/>
                      </a:cubicBezTo>
                      <a:lnTo>
                        <a:pt x="5889" y="3644"/>
                      </a:lnTo>
                      <a:cubicBezTo>
                        <a:pt x="5756" y="1608"/>
                        <a:pt x="4065" y="1"/>
                        <a:pt x="1998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7" name="Google Shape;4807;p20"/>
                <p:cNvSpPr/>
                <p:nvPr/>
              </p:nvSpPr>
              <p:spPr>
                <a:xfrm>
                  <a:off x="4583425" y="3031425"/>
                  <a:ext cx="206675" cy="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7" h="377" extrusionOk="0">
                      <a:moveTo>
                        <a:pt x="0" y="0"/>
                      </a:moveTo>
                      <a:lnTo>
                        <a:pt x="293" y="377"/>
                      </a:lnTo>
                      <a:lnTo>
                        <a:pt x="7862" y="377"/>
                      </a:lnTo>
                      <a:lnTo>
                        <a:pt x="826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8" name="Google Shape;4808;p20"/>
                <p:cNvSpPr/>
                <p:nvPr/>
              </p:nvSpPr>
              <p:spPr>
                <a:xfrm>
                  <a:off x="4579100" y="3029325"/>
                  <a:ext cx="211550" cy="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2" h="152" extrusionOk="0">
                      <a:moveTo>
                        <a:pt x="0" y="1"/>
                      </a:moveTo>
                      <a:lnTo>
                        <a:pt x="0" y="151"/>
                      </a:lnTo>
                      <a:lnTo>
                        <a:pt x="8462" y="151"/>
                      </a:lnTo>
                      <a:lnTo>
                        <a:pt x="846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9" name="Google Shape;4809;p20"/>
                <p:cNvSpPr/>
                <p:nvPr/>
              </p:nvSpPr>
              <p:spPr>
                <a:xfrm>
                  <a:off x="4691050" y="2946325"/>
                  <a:ext cx="81475" cy="6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9" h="2453" extrusionOk="0">
                      <a:moveTo>
                        <a:pt x="22" y="1"/>
                      </a:moveTo>
                      <a:lnTo>
                        <a:pt x="22" y="1"/>
                      </a:lnTo>
                      <a:cubicBezTo>
                        <a:pt x="0" y="402"/>
                        <a:pt x="569" y="1103"/>
                        <a:pt x="1431" y="1691"/>
                      </a:cubicBezTo>
                      <a:cubicBezTo>
                        <a:pt x="2123" y="2166"/>
                        <a:pt x="2818" y="2445"/>
                        <a:pt x="3259" y="2453"/>
                      </a:cubicBezTo>
                      <a:cubicBezTo>
                        <a:pt x="2787" y="1086"/>
                        <a:pt x="1523" y="84"/>
                        <a:pt x="2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0" name="Google Shape;4810;p20"/>
                <p:cNvSpPr/>
                <p:nvPr/>
              </p:nvSpPr>
              <p:spPr>
                <a:xfrm>
                  <a:off x="4291900" y="3101725"/>
                  <a:ext cx="56025" cy="16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1" h="6599" extrusionOk="0">
                      <a:moveTo>
                        <a:pt x="0" y="0"/>
                      </a:moveTo>
                      <a:lnTo>
                        <a:pt x="837" y="6598"/>
                      </a:lnTo>
                      <a:lnTo>
                        <a:pt x="993" y="6598"/>
                      </a:lnTo>
                      <a:lnTo>
                        <a:pt x="22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1" name="Google Shape;4811;p20"/>
                <p:cNvSpPr/>
                <p:nvPr/>
              </p:nvSpPr>
              <p:spPr>
                <a:xfrm>
                  <a:off x="4333725" y="3101225"/>
                  <a:ext cx="56050" cy="16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2" h="6655" extrusionOk="0">
                      <a:moveTo>
                        <a:pt x="1" y="1"/>
                      </a:moveTo>
                      <a:lnTo>
                        <a:pt x="687" y="6654"/>
                      </a:lnTo>
                      <a:lnTo>
                        <a:pt x="846" y="6654"/>
                      </a:lnTo>
                      <a:lnTo>
                        <a:pt x="224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2" name="Google Shape;4812;p20"/>
                <p:cNvSpPr/>
                <p:nvPr/>
              </p:nvSpPr>
              <p:spPr>
                <a:xfrm>
                  <a:off x="5195775" y="3102900"/>
                  <a:ext cx="53250" cy="16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0" h="6552" extrusionOk="0">
                      <a:moveTo>
                        <a:pt x="1" y="1"/>
                      </a:moveTo>
                      <a:lnTo>
                        <a:pt x="994" y="6551"/>
                      </a:lnTo>
                      <a:lnTo>
                        <a:pt x="1159" y="6551"/>
                      </a:lnTo>
                      <a:lnTo>
                        <a:pt x="21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3" name="Google Shape;4813;p20"/>
                <p:cNvSpPr/>
                <p:nvPr/>
              </p:nvSpPr>
              <p:spPr>
                <a:xfrm>
                  <a:off x="5150450" y="3102500"/>
                  <a:ext cx="45350" cy="1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4" h="6568" extrusionOk="0">
                      <a:moveTo>
                        <a:pt x="0" y="0"/>
                      </a:moveTo>
                      <a:lnTo>
                        <a:pt x="1150" y="6567"/>
                      </a:lnTo>
                      <a:lnTo>
                        <a:pt x="1317" y="6567"/>
                      </a:lnTo>
                      <a:lnTo>
                        <a:pt x="181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4" name="Google Shape;4814;p20"/>
                <p:cNvSpPr/>
                <p:nvPr/>
              </p:nvSpPr>
              <p:spPr>
                <a:xfrm>
                  <a:off x="4269425" y="3037350"/>
                  <a:ext cx="994725" cy="16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89" h="6424" extrusionOk="0">
                      <a:moveTo>
                        <a:pt x="640" y="0"/>
                      </a:moveTo>
                      <a:cubicBezTo>
                        <a:pt x="285" y="0"/>
                        <a:pt x="1" y="302"/>
                        <a:pt x="34" y="653"/>
                      </a:cubicBezTo>
                      <a:lnTo>
                        <a:pt x="511" y="6191"/>
                      </a:lnTo>
                      <a:cubicBezTo>
                        <a:pt x="3091" y="6362"/>
                        <a:pt x="5655" y="6423"/>
                        <a:pt x="8234" y="6423"/>
                      </a:cubicBezTo>
                      <a:cubicBezTo>
                        <a:pt x="14829" y="6423"/>
                        <a:pt x="21529" y="6022"/>
                        <a:pt x="28882" y="6022"/>
                      </a:cubicBezTo>
                      <a:cubicBezTo>
                        <a:pt x="32216" y="6022"/>
                        <a:pt x="35684" y="6104"/>
                        <a:pt x="39337" y="6344"/>
                      </a:cubicBezTo>
                      <a:lnTo>
                        <a:pt x="39761" y="645"/>
                      </a:lnTo>
                      <a:cubicBezTo>
                        <a:pt x="39789" y="296"/>
                        <a:pt x="39510" y="0"/>
                        <a:pt x="391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5" name="Google Shape;4815;p20"/>
                <p:cNvSpPr/>
                <p:nvPr/>
              </p:nvSpPr>
              <p:spPr>
                <a:xfrm>
                  <a:off x="4273325" y="3037350"/>
                  <a:ext cx="990825" cy="15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3" h="6345" extrusionOk="0">
                      <a:moveTo>
                        <a:pt x="484" y="0"/>
                      </a:moveTo>
                      <a:cubicBezTo>
                        <a:pt x="286" y="0"/>
                        <a:pt x="110" y="95"/>
                        <a:pt x="1" y="237"/>
                      </a:cubicBezTo>
                      <a:lnTo>
                        <a:pt x="35875" y="237"/>
                      </a:lnTo>
                      <a:cubicBezTo>
                        <a:pt x="36232" y="237"/>
                        <a:pt x="36511" y="553"/>
                        <a:pt x="36483" y="918"/>
                      </a:cubicBezTo>
                      <a:lnTo>
                        <a:pt x="36112" y="6177"/>
                      </a:lnTo>
                      <a:cubicBezTo>
                        <a:pt x="37125" y="6222"/>
                        <a:pt x="38146" y="6275"/>
                        <a:pt x="39184" y="6344"/>
                      </a:cubicBezTo>
                      <a:lnTo>
                        <a:pt x="39608" y="645"/>
                      </a:lnTo>
                      <a:cubicBezTo>
                        <a:pt x="39633" y="296"/>
                        <a:pt x="39354" y="0"/>
                        <a:pt x="3899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6" name="Google Shape;4816;p20"/>
                <p:cNvSpPr/>
                <p:nvPr/>
              </p:nvSpPr>
              <p:spPr>
                <a:xfrm>
                  <a:off x="4282625" y="3051925"/>
                  <a:ext cx="8324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7" h="5839" extrusionOk="0">
                      <a:moveTo>
                        <a:pt x="13838" y="0"/>
                      </a:moveTo>
                      <a:cubicBezTo>
                        <a:pt x="6959" y="0"/>
                        <a:pt x="1545" y="3843"/>
                        <a:pt x="0" y="5608"/>
                      </a:cubicBezTo>
                      <a:cubicBezTo>
                        <a:pt x="2575" y="5778"/>
                        <a:pt x="5134" y="5839"/>
                        <a:pt x="7708" y="5839"/>
                      </a:cubicBezTo>
                      <a:cubicBezTo>
                        <a:pt x="14289" y="5839"/>
                        <a:pt x="20976" y="5440"/>
                        <a:pt x="28312" y="5440"/>
                      </a:cubicBezTo>
                      <a:cubicBezTo>
                        <a:pt x="29940" y="5440"/>
                        <a:pt x="31599" y="5459"/>
                        <a:pt x="33296" y="5507"/>
                      </a:cubicBezTo>
                      <a:cubicBezTo>
                        <a:pt x="20974" y="3225"/>
                        <a:pt x="20416" y="0"/>
                        <a:pt x="13846" y="0"/>
                      </a:cubicBezTo>
                      <a:cubicBezTo>
                        <a:pt x="13843" y="0"/>
                        <a:pt x="13841" y="0"/>
                        <a:pt x="138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7" name="Google Shape;4817;p20"/>
                <p:cNvSpPr/>
                <p:nvPr/>
              </p:nvSpPr>
              <p:spPr>
                <a:xfrm>
                  <a:off x="4277950" y="3129150"/>
                  <a:ext cx="981675" cy="2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7" h="1190" extrusionOk="0">
                      <a:moveTo>
                        <a:pt x="29089" y="1"/>
                      </a:moveTo>
                      <a:cubicBezTo>
                        <a:pt x="21322" y="1"/>
                        <a:pt x="14245" y="421"/>
                        <a:pt x="7281" y="421"/>
                      </a:cubicBezTo>
                      <a:cubicBezTo>
                        <a:pt x="4849" y="421"/>
                        <a:pt x="2430" y="370"/>
                        <a:pt x="0" y="231"/>
                      </a:cubicBezTo>
                      <a:lnTo>
                        <a:pt x="0" y="231"/>
                      </a:lnTo>
                      <a:lnTo>
                        <a:pt x="61" y="957"/>
                      </a:lnTo>
                      <a:cubicBezTo>
                        <a:pt x="2662" y="1128"/>
                        <a:pt x="5246" y="1189"/>
                        <a:pt x="7847" y="1189"/>
                      </a:cubicBezTo>
                      <a:cubicBezTo>
                        <a:pt x="14494" y="1189"/>
                        <a:pt x="21248" y="787"/>
                        <a:pt x="28661" y="787"/>
                      </a:cubicBezTo>
                      <a:cubicBezTo>
                        <a:pt x="32022" y="787"/>
                        <a:pt x="35519" y="870"/>
                        <a:pt x="39202" y="1110"/>
                      </a:cubicBezTo>
                      <a:lnTo>
                        <a:pt x="39266" y="284"/>
                      </a:lnTo>
                      <a:cubicBezTo>
                        <a:pt x="35724" y="75"/>
                        <a:pt x="32346" y="1"/>
                        <a:pt x="2908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8" name="Google Shape;4818;p20"/>
                <p:cNvSpPr/>
                <p:nvPr/>
              </p:nvSpPr>
              <p:spPr>
                <a:xfrm>
                  <a:off x="5177800" y="3132550"/>
                  <a:ext cx="81825" cy="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" h="980" extrusionOk="0">
                      <a:moveTo>
                        <a:pt x="78" y="0"/>
                      </a:moveTo>
                      <a:lnTo>
                        <a:pt x="0" y="807"/>
                      </a:lnTo>
                      <a:cubicBezTo>
                        <a:pt x="1055" y="851"/>
                        <a:pt x="2120" y="907"/>
                        <a:pt x="3208" y="980"/>
                      </a:cubicBezTo>
                      <a:lnTo>
                        <a:pt x="3272" y="154"/>
                      </a:lnTo>
                      <a:cubicBezTo>
                        <a:pt x="2190" y="87"/>
                        <a:pt x="1127" y="39"/>
                        <a:pt x="7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9" name="Google Shape;4819;p20"/>
                <p:cNvSpPr/>
                <p:nvPr/>
              </p:nvSpPr>
              <p:spPr>
                <a:xfrm>
                  <a:off x="4927050" y="2829725"/>
                  <a:ext cx="18500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189" extrusionOk="0">
                      <a:moveTo>
                        <a:pt x="408" y="0"/>
                      </a:moveTo>
                      <a:lnTo>
                        <a:pt x="408" y="0"/>
                      </a:lnTo>
                      <a:cubicBezTo>
                        <a:pt x="218" y="368"/>
                        <a:pt x="1" y="1189"/>
                        <a:pt x="419" y="1189"/>
                      </a:cubicBezTo>
                      <a:cubicBezTo>
                        <a:pt x="623" y="1189"/>
                        <a:pt x="740" y="1046"/>
                        <a:pt x="698" y="689"/>
                      </a:cubicBezTo>
                      <a:cubicBezTo>
                        <a:pt x="659" y="338"/>
                        <a:pt x="408" y="0"/>
                        <a:pt x="408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0" name="Google Shape;4820;p20"/>
                <p:cNvSpPr/>
                <p:nvPr/>
              </p:nvSpPr>
              <p:spPr>
                <a:xfrm>
                  <a:off x="4972250" y="2861875"/>
                  <a:ext cx="1557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989" extrusionOk="0">
                      <a:moveTo>
                        <a:pt x="240" y="0"/>
                      </a:moveTo>
                      <a:lnTo>
                        <a:pt x="240" y="0"/>
                      </a:lnTo>
                      <a:cubicBezTo>
                        <a:pt x="65" y="299"/>
                        <a:pt x="0" y="826"/>
                        <a:pt x="246" y="968"/>
                      </a:cubicBezTo>
                      <a:cubicBezTo>
                        <a:pt x="270" y="982"/>
                        <a:pt x="295" y="988"/>
                        <a:pt x="321" y="988"/>
                      </a:cubicBezTo>
                      <a:cubicBezTo>
                        <a:pt x="468" y="988"/>
                        <a:pt x="622" y="782"/>
                        <a:pt x="494" y="564"/>
                      </a:cubicBezTo>
                      <a:cubicBezTo>
                        <a:pt x="299" y="226"/>
                        <a:pt x="240" y="0"/>
                        <a:pt x="240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1" name="Google Shape;4821;p20"/>
                <p:cNvSpPr/>
                <p:nvPr/>
              </p:nvSpPr>
              <p:spPr>
                <a:xfrm>
                  <a:off x="4932700" y="2843450"/>
                  <a:ext cx="922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646" extrusionOk="0">
                      <a:moveTo>
                        <a:pt x="204" y="1"/>
                      </a:moveTo>
                      <a:cubicBezTo>
                        <a:pt x="107" y="204"/>
                        <a:pt x="1" y="645"/>
                        <a:pt x="207" y="645"/>
                      </a:cubicBezTo>
                      <a:cubicBezTo>
                        <a:pt x="308" y="645"/>
                        <a:pt x="369" y="570"/>
                        <a:pt x="347" y="377"/>
                      </a:cubicBezTo>
                      <a:cubicBezTo>
                        <a:pt x="327" y="185"/>
                        <a:pt x="204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2" name="Google Shape;4822;p20"/>
                <p:cNvSpPr/>
                <p:nvPr/>
              </p:nvSpPr>
              <p:spPr>
                <a:xfrm>
                  <a:off x="4888975" y="2847500"/>
                  <a:ext cx="1900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" h="1346" extrusionOk="0">
                      <a:moveTo>
                        <a:pt x="293" y="1"/>
                      </a:moveTo>
                      <a:cubicBezTo>
                        <a:pt x="293" y="1"/>
                        <a:pt x="405" y="246"/>
                        <a:pt x="243" y="536"/>
                      </a:cubicBezTo>
                      <a:cubicBezTo>
                        <a:pt x="81" y="824"/>
                        <a:pt x="0" y="1192"/>
                        <a:pt x="397" y="1345"/>
                      </a:cubicBezTo>
                      <a:cubicBezTo>
                        <a:pt x="397" y="1345"/>
                        <a:pt x="759" y="1222"/>
                        <a:pt x="709" y="720"/>
                      </a:cubicBezTo>
                      <a:cubicBezTo>
                        <a:pt x="653" y="215"/>
                        <a:pt x="294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3" name="Google Shape;4823;p20"/>
                <p:cNvSpPr/>
                <p:nvPr/>
              </p:nvSpPr>
              <p:spPr>
                <a:xfrm>
                  <a:off x="4969325" y="2889150"/>
                  <a:ext cx="187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2138" extrusionOk="0">
                      <a:moveTo>
                        <a:pt x="363" y="1"/>
                      </a:moveTo>
                      <a:cubicBezTo>
                        <a:pt x="282" y="1"/>
                        <a:pt x="163" y="91"/>
                        <a:pt x="106" y="181"/>
                      </a:cubicBezTo>
                      <a:cubicBezTo>
                        <a:pt x="0" y="340"/>
                        <a:pt x="76" y="2137"/>
                        <a:pt x="76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51" y="1133"/>
                        <a:pt x="745" y="388"/>
                      </a:cubicBezTo>
                      <a:cubicBezTo>
                        <a:pt x="737" y="268"/>
                        <a:pt x="489" y="28"/>
                        <a:pt x="383" y="3"/>
                      </a:cubicBezTo>
                      <a:cubicBezTo>
                        <a:pt x="376" y="2"/>
                        <a:pt x="370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4" name="Google Shape;4824;p20"/>
                <p:cNvSpPr/>
                <p:nvPr/>
              </p:nvSpPr>
              <p:spPr>
                <a:xfrm>
                  <a:off x="497015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cubicBezTo>
                        <a:pt x="1" y="581"/>
                        <a:pt x="37" y="1510"/>
                        <a:pt x="37" y="1510"/>
                      </a:cubicBezTo>
                      <a:lnTo>
                        <a:pt x="690" y="1510"/>
                      </a:lnTo>
                      <a:cubicBezTo>
                        <a:pt x="690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2" y="1005"/>
                        <a:pt x="573" y="1044"/>
                        <a:pt x="503" y="1044"/>
                      </a:cubicBezTo>
                      <a:cubicBezTo>
                        <a:pt x="269" y="1044"/>
                        <a:pt x="73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5" name="Google Shape;4825;p20"/>
                <p:cNvSpPr/>
                <p:nvPr/>
              </p:nvSpPr>
              <p:spPr>
                <a:xfrm>
                  <a:off x="4890150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4" y="0"/>
                      </a:moveTo>
                      <a:cubicBezTo>
                        <a:pt x="530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6" y="1338"/>
                        <a:pt x="20" y="2463"/>
                        <a:pt x="20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62" y="206"/>
                      </a:cubicBezTo>
                      <a:cubicBezTo>
                        <a:pt x="652" y="118"/>
                        <a:pt x="657" y="0"/>
                        <a:pt x="564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6" name="Google Shape;4826;p20"/>
                <p:cNvSpPr/>
                <p:nvPr/>
              </p:nvSpPr>
              <p:spPr>
                <a:xfrm>
                  <a:off x="4890375" y="2898900"/>
                  <a:ext cx="176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0" y="553"/>
                        <a:pt x="433" y="955"/>
                        <a:pt x="212" y="955"/>
                      </a:cubicBezTo>
                      <a:cubicBezTo>
                        <a:pt x="137" y="955"/>
                        <a:pt x="62" y="907"/>
                        <a:pt x="0" y="821"/>
                      </a:cubicBezTo>
                      <a:lnTo>
                        <a:pt x="0" y="821"/>
                      </a:lnTo>
                      <a:cubicBezTo>
                        <a:pt x="6" y="1301"/>
                        <a:pt x="11" y="1778"/>
                        <a:pt x="11" y="1778"/>
                      </a:cubicBezTo>
                      <a:lnTo>
                        <a:pt x="661" y="1778"/>
                      </a:lnTo>
                      <a:cubicBezTo>
                        <a:pt x="661" y="1778"/>
                        <a:pt x="703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7" name="Google Shape;4827;p20"/>
                <p:cNvSpPr/>
                <p:nvPr/>
              </p:nvSpPr>
              <p:spPr>
                <a:xfrm>
                  <a:off x="4928100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3" y="0"/>
                        <a:pt x="1" y="145"/>
                        <a:pt x="3" y="274"/>
                      </a:cubicBezTo>
                      <a:cubicBezTo>
                        <a:pt x="9" y="810"/>
                        <a:pt x="95" y="3240"/>
                        <a:pt x="95" y="3240"/>
                      </a:cubicBezTo>
                      <a:lnTo>
                        <a:pt x="748" y="3240"/>
                      </a:lnTo>
                      <a:cubicBezTo>
                        <a:pt x="748" y="3240"/>
                        <a:pt x="868" y="908"/>
                        <a:pt x="796" y="297"/>
                      </a:cubicBezTo>
                      <a:cubicBezTo>
                        <a:pt x="779" y="180"/>
                        <a:pt x="796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8" name="Google Shape;4828;p20"/>
                <p:cNvSpPr/>
                <p:nvPr/>
              </p:nvSpPr>
              <p:spPr>
                <a:xfrm>
                  <a:off x="4928175" y="2864650"/>
                  <a:ext cx="20175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3148" extrusionOk="0">
                      <a:moveTo>
                        <a:pt x="65" y="1"/>
                      </a:moveTo>
                      <a:lnTo>
                        <a:pt x="65" y="1"/>
                      </a:ln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2" y="3148"/>
                        <a:pt x="92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7" y="1577"/>
                      </a:cubicBezTo>
                      <a:lnTo>
                        <a:pt x="807" y="1577"/>
                      </a:lnTo>
                      <a:cubicBezTo>
                        <a:pt x="723" y="2001"/>
                        <a:pt x="609" y="2275"/>
                        <a:pt x="480" y="2275"/>
                      </a:cubicBezTo>
                      <a:cubicBezTo>
                        <a:pt x="246" y="2275"/>
                        <a:pt x="56" y="1401"/>
                        <a:pt x="56" y="327"/>
                      </a:cubicBezTo>
                      <a:cubicBezTo>
                        <a:pt x="56" y="216"/>
                        <a:pt x="62" y="107"/>
                        <a:pt x="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9" name="Google Shape;4829;p20"/>
                <p:cNvSpPr/>
                <p:nvPr/>
              </p:nvSpPr>
              <p:spPr>
                <a:xfrm>
                  <a:off x="4900750" y="3027800"/>
                  <a:ext cx="77100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4" h="400" extrusionOk="0">
                      <a:moveTo>
                        <a:pt x="1541" y="0"/>
                      </a:moveTo>
                      <a:cubicBezTo>
                        <a:pt x="721" y="0"/>
                        <a:pt x="51" y="176"/>
                        <a:pt x="1" y="399"/>
                      </a:cubicBezTo>
                      <a:lnTo>
                        <a:pt x="3084" y="399"/>
                      </a:lnTo>
                      <a:cubicBezTo>
                        <a:pt x="3033" y="176"/>
                        <a:pt x="2364" y="0"/>
                        <a:pt x="15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0" name="Google Shape;4830;p20"/>
                <p:cNvSpPr/>
                <p:nvPr/>
              </p:nvSpPr>
              <p:spPr>
                <a:xfrm>
                  <a:off x="493585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89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1" name="Google Shape;4831;p20"/>
                <p:cNvSpPr/>
                <p:nvPr/>
              </p:nvSpPr>
              <p:spPr>
                <a:xfrm>
                  <a:off x="489665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2" name="Google Shape;4832;p20"/>
                <p:cNvSpPr/>
                <p:nvPr/>
              </p:nvSpPr>
              <p:spPr>
                <a:xfrm>
                  <a:off x="489665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0" y="1"/>
                      </a:moveTo>
                      <a:lnTo>
                        <a:pt x="0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3" name="Google Shape;4833;p20"/>
                <p:cNvSpPr/>
                <p:nvPr/>
              </p:nvSpPr>
              <p:spPr>
                <a:xfrm>
                  <a:off x="4930475" y="3019975"/>
                  <a:ext cx="17600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699" extrusionOk="0">
                      <a:moveTo>
                        <a:pt x="352" y="1"/>
                      </a:moveTo>
                      <a:cubicBezTo>
                        <a:pt x="157" y="1"/>
                        <a:pt x="0" y="157"/>
                        <a:pt x="0" y="349"/>
                      </a:cubicBezTo>
                      <a:cubicBezTo>
                        <a:pt x="0" y="542"/>
                        <a:pt x="157" y="698"/>
                        <a:pt x="352" y="698"/>
                      </a:cubicBezTo>
                      <a:cubicBezTo>
                        <a:pt x="547" y="698"/>
                        <a:pt x="703" y="542"/>
                        <a:pt x="703" y="349"/>
                      </a:cubicBezTo>
                      <a:cubicBezTo>
                        <a:pt x="703" y="157"/>
                        <a:pt x="547" y="1"/>
                        <a:pt x="3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4" name="Google Shape;4834;p20"/>
                <p:cNvSpPr/>
                <p:nvPr/>
              </p:nvSpPr>
              <p:spPr>
                <a:xfrm>
                  <a:off x="4933050" y="2983575"/>
                  <a:ext cx="124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6" y="489"/>
                        <a:pt x="497" y="380"/>
                        <a:pt x="497" y="243"/>
                      </a:cubicBezTo>
                      <a:cubicBezTo>
                        <a:pt x="497" y="109"/>
                        <a:pt x="386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5" name="Google Shape;4835;p20"/>
                <p:cNvSpPr/>
                <p:nvPr/>
              </p:nvSpPr>
              <p:spPr>
                <a:xfrm>
                  <a:off x="4931300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3" y="1"/>
                        <a:pt x="1" y="142"/>
                        <a:pt x="1" y="316"/>
                      </a:cubicBezTo>
                      <a:cubicBezTo>
                        <a:pt x="1" y="489"/>
                        <a:pt x="146" y="628"/>
                        <a:pt x="322" y="628"/>
                      </a:cubicBezTo>
                      <a:cubicBezTo>
                        <a:pt x="500" y="628"/>
                        <a:pt x="643" y="489"/>
                        <a:pt x="643" y="316"/>
                      </a:cubicBezTo>
                      <a:cubicBezTo>
                        <a:pt x="643" y="140"/>
                        <a:pt x="500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6" name="Google Shape;4836;p20"/>
                <p:cNvSpPr/>
                <p:nvPr/>
              </p:nvSpPr>
              <p:spPr>
                <a:xfrm>
                  <a:off x="48864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0" y="1"/>
                      </a:moveTo>
                      <a:cubicBezTo>
                        <a:pt x="8" y="269"/>
                        <a:pt x="212" y="484"/>
                        <a:pt x="463" y="484"/>
                      </a:cubicBezTo>
                      <a:cubicBezTo>
                        <a:pt x="714" y="484"/>
                        <a:pt x="915" y="269"/>
                        <a:pt x="9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7" name="Google Shape;4837;p20"/>
                <p:cNvSpPr/>
                <p:nvPr/>
              </p:nvSpPr>
              <p:spPr>
                <a:xfrm>
                  <a:off x="4969100" y="2940600"/>
                  <a:ext cx="2320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8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8" name="Google Shape;4838;p20"/>
                <p:cNvSpPr/>
                <p:nvPr/>
              </p:nvSpPr>
              <p:spPr>
                <a:xfrm>
                  <a:off x="4927750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1" y="1"/>
                      </a:moveTo>
                      <a:cubicBezTo>
                        <a:pt x="12" y="269"/>
                        <a:pt x="213" y="484"/>
                        <a:pt x="464" y="484"/>
                      </a:cubicBezTo>
                      <a:cubicBezTo>
                        <a:pt x="715" y="484"/>
                        <a:pt x="918" y="269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9" name="Google Shape;4839;p20"/>
                <p:cNvSpPr/>
                <p:nvPr/>
              </p:nvSpPr>
              <p:spPr>
                <a:xfrm>
                  <a:off x="4894825" y="2868150"/>
                  <a:ext cx="757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00" extrusionOk="0">
                      <a:moveTo>
                        <a:pt x="168" y="0"/>
                      </a:moveTo>
                      <a:lnTo>
                        <a:pt x="168" y="0"/>
                      </a:lnTo>
                      <a:cubicBezTo>
                        <a:pt x="87" y="154"/>
                        <a:pt x="1" y="500"/>
                        <a:pt x="171" y="500"/>
                      </a:cubicBezTo>
                      <a:cubicBezTo>
                        <a:pt x="255" y="500"/>
                        <a:pt x="302" y="444"/>
                        <a:pt x="285" y="293"/>
                      </a:cubicBezTo>
                      <a:cubicBezTo>
                        <a:pt x="269" y="143"/>
                        <a:pt x="168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0" name="Google Shape;4840;p20"/>
                <p:cNvSpPr/>
                <p:nvPr/>
              </p:nvSpPr>
              <p:spPr>
                <a:xfrm>
                  <a:off x="497622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5" y="0"/>
                      </a:moveTo>
                      <a:lnTo>
                        <a:pt x="115" y="0"/>
                      </a:lnTo>
                      <a:cubicBezTo>
                        <a:pt x="56" y="126"/>
                        <a:pt x="1" y="399"/>
                        <a:pt x="134" y="399"/>
                      </a:cubicBezTo>
                      <a:cubicBezTo>
                        <a:pt x="196" y="399"/>
                        <a:pt x="232" y="352"/>
                        <a:pt x="218" y="232"/>
                      </a:cubicBezTo>
                      <a:cubicBezTo>
                        <a:pt x="199" y="115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1" name="Google Shape;4841;p20"/>
                <p:cNvSpPr/>
                <p:nvPr/>
              </p:nvSpPr>
              <p:spPr>
                <a:xfrm>
                  <a:off x="4934650" y="2984400"/>
                  <a:ext cx="9250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197" extrusionOk="0">
                      <a:moveTo>
                        <a:pt x="185" y="1"/>
                      </a:moveTo>
                      <a:cubicBezTo>
                        <a:pt x="84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4" y="149"/>
                        <a:pt x="310" y="168"/>
                        <a:pt x="366" y="196"/>
                      </a:cubicBezTo>
                      <a:cubicBezTo>
                        <a:pt x="366" y="191"/>
                        <a:pt x="369" y="185"/>
                        <a:pt x="369" y="182"/>
                      </a:cubicBezTo>
                      <a:cubicBezTo>
                        <a:pt x="369" y="82"/>
                        <a:pt x="285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2" name="Google Shape;4842;p20"/>
                <p:cNvSpPr/>
                <p:nvPr/>
              </p:nvSpPr>
              <p:spPr>
                <a:xfrm>
                  <a:off x="4458450" y="2829725"/>
                  <a:ext cx="18625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1189" extrusionOk="0">
                      <a:moveTo>
                        <a:pt x="407" y="0"/>
                      </a:moveTo>
                      <a:lnTo>
                        <a:pt x="407" y="0"/>
                      </a:lnTo>
                      <a:cubicBezTo>
                        <a:pt x="218" y="368"/>
                        <a:pt x="0" y="1189"/>
                        <a:pt x="419" y="1189"/>
                      </a:cubicBezTo>
                      <a:cubicBezTo>
                        <a:pt x="625" y="1189"/>
                        <a:pt x="745" y="1046"/>
                        <a:pt x="698" y="689"/>
                      </a:cubicBezTo>
                      <a:cubicBezTo>
                        <a:pt x="658" y="338"/>
                        <a:pt x="407" y="0"/>
                        <a:pt x="407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3" name="Google Shape;4843;p20"/>
                <p:cNvSpPr/>
                <p:nvPr/>
              </p:nvSpPr>
              <p:spPr>
                <a:xfrm>
                  <a:off x="4503700" y="2861875"/>
                  <a:ext cx="1552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" h="989" extrusionOk="0">
                      <a:moveTo>
                        <a:pt x="241" y="0"/>
                      </a:moveTo>
                      <a:cubicBezTo>
                        <a:pt x="68" y="299"/>
                        <a:pt x="1" y="826"/>
                        <a:pt x="249" y="968"/>
                      </a:cubicBezTo>
                      <a:cubicBezTo>
                        <a:pt x="272" y="982"/>
                        <a:pt x="297" y="988"/>
                        <a:pt x="323" y="988"/>
                      </a:cubicBezTo>
                      <a:cubicBezTo>
                        <a:pt x="467" y="988"/>
                        <a:pt x="621" y="782"/>
                        <a:pt x="497" y="564"/>
                      </a:cubicBezTo>
                      <a:cubicBezTo>
                        <a:pt x="299" y="226"/>
                        <a:pt x="241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4" name="Google Shape;4844;p20"/>
                <p:cNvSpPr/>
                <p:nvPr/>
              </p:nvSpPr>
              <p:spPr>
                <a:xfrm>
                  <a:off x="4464225" y="2843450"/>
                  <a:ext cx="917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646" extrusionOk="0">
                      <a:moveTo>
                        <a:pt x="202" y="1"/>
                      </a:moveTo>
                      <a:cubicBezTo>
                        <a:pt x="104" y="204"/>
                        <a:pt x="1" y="645"/>
                        <a:pt x="204" y="645"/>
                      </a:cubicBezTo>
                      <a:cubicBezTo>
                        <a:pt x="308" y="645"/>
                        <a:pt x="366" y="570"/>
                        <a:pt x="344" y="377"/>
                      </a:cubicBezTo>
                      <a:cubicBezTo>
                        <a:pt x="324" y="185"/>
                        <a:pt x="202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5" name="Google Shape;4845;p20"/>
                <p:cNvSpPr/>
                <p:nvPr/>
              </p:nvSpPr>
              <p:spPr>
                <a:xfrm>
                  <a:off x="4420350" y="2847500"/>
                  <a:ext cx="1915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6" h="1346" extrusionOk="0">
                      <a:moveTo>
                        <a:pt x="294" y="1"/>
                      </a:moveTo>
                      <a:cubicBezTo>
                        <a:pt x="294" y="1"/>
                        <a:pt x="408" y="252"/>
                        <a:pt x="246" y="536"/>
                      </a:cubicBezTo>
                      <a:cubicBezTo>
                        <a:pt x="82" y="824"/>
                        <a:pt x="1" y="1192"/>
                        <a:pt x="400" y="1345"/>
                      </a:cubicBezTo>
                      <a:cubicBezTo>
                        <a:pt x="400" y="1345"/>
                        <a:pt x="765" y="1222"/>
                        <a:pt x="709" y="720"/>
                      </a:cubicBezTo>
                      <a:cubicBezTo>
                        <a:pt x="654" y="215"/>
                        <a:pt x="294" y="1"/>
                        <a:pt x="294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6" name="Google Shape;4846;p20"/>
                <p:cNvSpPr/>
                <p:nvPr/>
              </p:nvSpPr>
              <p:spPr>
                <a:xfrm>
                  <a:off x="4500775" y="2889150"/>
                  <a:ext cx="187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2138" extrusionOk="0">
                      <a:moveTo>
                        <a:pt x="361" y="1"/>
                      </a:moveTo>
                      <a:cubicBezTo>
                        <a:pt x="279" y="1"/>
                        <a:pt x="163" y="91"/>
                        <a:pt x="104" y="181"/>
                      </a:cubicBezTo>
                      <a:cubicBezTo>
                        <a:pt x="1" y="340"/>
                        <a:pt x="73" y="2137"/>
                        <a:pt x="73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48" y="1133"/>
                        <a:pt x="743" y="388"/>
                      </a:cubicBezTo>
                      <a:cubicBezTo>
                        <a:pt x="740" y="268"/>
                        <a:pt x="492" y="28"/>
                        <a:pt x="380" y="3"/>
                      </a:cubicBezTo>
                      <a:cubicBezTo>
                        <a:pt x="374" y="2"/>
                        <a:pt x="36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7" name="Google Shape;4847;p20"/>
                <p:cNvSpPr/>
                <p:nvPr/>
              </p:nvSpPr>
              <p:spPr>
                <a:xfrm>
                  <a:off x="450160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lnTo>
                        <a:pt x="18" y="1"/>
                      </a:lnTo>
                      <a:cubicBezTo>
                        <a:pt x="1" y="581"/>
                        <a:pt x="40" y="1510"/>
                        <a:pt x="40" y="1510"/>
                      </a:cubicBezTo>
                      <a:lnTo>
                        <a:pt x="693" y="1510"/>
                      </a:lnTo>
                      <a:cubicBezTo>
                        <a:pt x="693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0" y="1005"/>
                        <a:pt x="573" y="1044"/>
                        <a:pt x="503" y="1044"/>
                      </a:cubicBezTo>
                      <a:cubicBezTo>
                        <a:pt x="269" y="1044"/>
                        <a:pt x="74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8" name="Google Shape;4848;p20"/>
                <p:cNvSpPr/>
                <p:nvPr/>
              </p:nvSpPr>
              <p:spPr>
                <a:xfrm>
                  <a:off x="4421675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2" y="0"/>
                      </a:moveTo>
                      <a:cubicBezTo>
                        <a:pt x="528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4" y="1338"/>
                        <a:pt x="18" y="2463"/>
                        <a:pt x="18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59" y="206"/>
                      </a:cubicBezTo>
                      <a:cubicBezTo>
                        <a:pt x="649" y="118"/>
                        <a:pt x="654" y="0"/>
                        <a:pt x="562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9" name="Google Shape;4849;p20"/>
                <p:cNvSpPr/>
                <p:nvPr/>
              </p:nvSpPr>
              <p:spPr>
                <a:xfrm>
                  <a:off x="4421825" y="2898900"/>
                  <a:ext cx="17675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3" y="553"/>
                        <a:pt x="433" y="955"/>
                        <a:pt x="215" y="955"/>
                      </a:cubicBezTo>
                      <a:cubicBezTo>
                        <a:pt x="137" y="955"/>
                        <a:pt x="65" y="907"/>
                        <a:pt x="0" y="821"/>
                      </a:cubicBezTo>
                      <a:lnTo>
                        <a:pt x="0" y="821"/>
                      </a:lnTo>
                      <a:cubicBezTo>
                        <a:pt x="9" y="1301"/>
                        <a:pt x="12" y="1778"/>
                        <a:pt x="12" y="1778"/>
                      </a:cubicBezTo>
                      <a:lnTo>
                        <a:pt x="664" y="1778"/>
                      </a:lnTo>
                      <a:cubicBezTo>
                        <a:pt x="664" y="1778"/>
                        <a:pt x="706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0" name="Google Shape;4850;p20"/>
                <p:cNvSpPr/>
                <p:nvPr/>
              </p:nvSpPr>
              <p:spPr>
                <a:xfrm>
                  <a:off x="4459625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0" y="0"/>
                        <a:pt x="1" y="145"/>
                        <a:pt x="3" y="274"/>
                      </a:cubicBezTo>
                      <a:cubicBezTo>
                        <a:pt x="6" y="810"/>
                        <a:pt x="93" y="3240"/>
                        <a:pt x="93" y="3240"/>
                      </a:cubicBezTo>
                      <a:lnTo>
                        <a:pt x="745" y="3240"/>
                      </a:lnTo>
                      <a:cubicBezTo>
                        <a:pt x="745" y="3240"/>
                        <a:pt x="868" y="908"/>
                        <a:pt x="796" y="297"/>
                      </a:cubicBezTo>
                      <a:cubicBezTo>
                        <a:pt x="776" y="180"/>
                        <a:pt x="790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1" name="Google Shape;4851;p20"/>
                <p:cNvSpPr/>
                <p:nvPr/>
              </p:nvSpPr>
              <p:spPr>
                <a:xfrm>
                  <a:off x="4459700" y="2864650"/>
                  <a:ext cx="20100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" h="3148" extrusionOk="0">
                      <a:moveTo>
                        <a:pt x="62" y="1"/>
                      </a:move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0" y="3148"/>
                        <a:pt x="90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4" y="1577"/>
                      </a:cubicBezTo>
                      <a:lnTo>
                        <a:pt x="804" y="1577"/>
                      </a:lnTo>
                      <a:cubicBezTo>
                        <a:pt x="723" y="2001"/>
                        <a:pt x="606" y="2275"/>
                        <a:pt x="477" y="2275"/>
                      </a:cubicBezTo>
                      <a:cubicBezTo>
                        <a:pt x="243" y="2275"/>
                        <a:pt x="56" y="1401"/>
                        <a:pt x="56" y="327"/>
                      </a:cubicBezTo>
                      <a:cubicBezTo>
                        <a:pt x="56" y="216"/>
                        <a:pt x="59" y="107"/>
                        <a:pt x="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2" name="Google Shape;4852;p20"/>
                <p:cNvSpPr/>
                <p:nvPr/>
              </p:nvSpPr>
              <p:spPr>
                <a:xfrm>
                  <a:off x="4432225" y="3027800"/>
                  <a:ext cx="7707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3" h="400" extrusionOk="0">
                      <a:moveTo>
                        <a:pt x="1543" y="0"/>
                      </a:moveTo>
                      <a:cubicBezTo>
                        <a:pt x="723" y="0"/>
                        <a:pt x="53" y="176"/>
                        <a:pt x="0" y="399"/>
                      </a:cubicBezTo>
                      <a:lnTo>
                        <a:pt x="3083" y="399"/>
                      </a:lnTo>
                      <a:cubicBezTo>
                        <a:pt x="3035" y="176"/>
                        <a:pt x="2363" y="0"/>
                        <a:pt x="15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3" name="Google Shape;4853;p20"/>
                <p:cNvSpPr/>
                <p:nvPr/>
              </p:nvSpPr>
              <p:spPr>
                <a:xfrm>
                  <a:off x="446730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90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4" name="Google Shape;4854;p20"/>
                <p:cNvSpPr/>
                <p:nvPr/>
              </p:nvSpPr>
              <p:spPr>
                <a:xfrm>
                  <a:off x="442810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1" y="1"/>
                      </a:moveTo>
                      <a:lnTo>
                        <a:pt x="1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5" name="Google Shape;4855;p20"/>
                <p:cNvSpPr/>
                <p:nvPr/>
              </p:nvSpPr>
              <p:spPr>
                <a:xfrm>
                  <a:off x="442810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1" y="1"/>
                      </a:moveTo>
                      <a:lnTo>
                        <a:pt x="1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6" name="Google Shape;4856;p20"/>
                <p:cNvSpPr/>
                <p:nvPr/>
              </p:nvSpPr>
              <p:spPr>
                <a:xfrm>
                  <a:off x="4461925" y="3019975"/>
                  <a:ext cx="17675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699" extrusionOk="0">
                      <a:moveTo>
                        <a:pt x="355" y="1"/>
                      </a:moveTo>
                      <a:cubicBezTo>
                        <a:pt x="160" y="1"/>
                        <a:pt x="1" y="157"/>
                        <a:pt x="1" y="349"/>
                      </a:cubicBezTo>
                      <a:cubicBezTo>
                        <a:pt x="1" y="542"/>
                        <a:pt x="160" y="698"/>
                        <a:pt x="355" y="698"/>
                      </a:cubicBezTo>
                      <a:cubicBezTo>
                        <a:pt x="547" y="698"/>
                        <a:pt x="706" y="542"/>
                        <a:pt x="706" y="349"/>
                      </a:cubicBezTo>
                      <a:cubicBezTo>
                        <a:pt x="706" y="157"/>
                        <a:pt x="547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7" name="Google Shape;4857;p20"/>
                <p:cNvSpPr/>
                <p:nvPr/>
              </p:nvSpPr>
              <p:spPr>
                <a:xfrm>
                  <a:off x="4464575" y="2983575"/>
                  <a:ext cx="12375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3" y="489"/>
                        <a:pt x="494" y="380"/>
                        <a:pt x="494" y="243"/>
                      </a:cubicBezTo>
                      <a:cubicBezTo>
                        <a:pt x="494" y="109"/>
                        <a:pt x="383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8" name="Google Shape;4858;p20"/>
                <p:cNvSpPr/>
                <p:nvPr/>
              </p:nvSpPr>
              <p:spPr>
                <a:xfrm>
                  <a:off x="4462825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0" y="1"/>
                        <a:pt x="1" y="142"/>
                        <a:pt x="1" y="316"/>
                      </a:cubicBezTo>
                      <a:cubicBezTo>
                        <a:pt x="1" y="489"/>
                        <a:pt x="143" y="628"/>
                        <a:pt x="322" y="628"/>
                      </a:cubicBezTo>
                      <a:cubicBezTo>
                        <a:pt x="497" y="628"/>
                        <a:pt x="643" y="489"/>
                        <a:pt x="643" y="316"/>
                      </a:cubicBezTo>
                      <a:cubicBezTo>
                        <a:pt x="643" y="140"/>
                        <a:pt x="497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9" name="Google Shape;4859;p20"/>
                <p:cNvSpPr/>
                <p:nvPr/>
              </p:nvSpPr>
              <p:spPr>
                <a:xfrm>
                  <a:off x="441792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0" name="Google Shape;4860;p20"/>
                <p:cNvSpPr/>
                <p:nvPr/>
              </p:nvSpPr>
              <p:spPr>
                <a:xfrm>
                  <a:off x="450057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1" name="Google Shape;4861;p20"/>
                <p:cNvSpPr/>
                <p:nvPr/>
              </p:nvSpPr>
              <p:spPr>
                <a:xfrm>
                  <a:off x="44592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2" name="Google Shape;4862;p20"/>
                <p:cNvSpPr/>
                <p:nvPr/>
              </p:nvSpPr>
              <p:spPr>
                <a:xfrm>
                  <a:off x="4426300" y="2868150"/>
                  <a:ext cx="762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500" extrusionOk="0">
                      <a:moveTo>
                        <a:pt x="167" y="0"/>
                      </a:moveTo>
                      <a:lnTo>
                        <a:pt x="167" y="0"/>
                      </a:lnTo>
                      <a:cubicBezTo>
                        <a:pt x="86" y="154"/>
                        <a:pt x="0" y="500"/>
                        <a:pt x="170" y="500"/>
                      </a:cubicBezTo>
                      <a:cubicBezTo>
                        <a:pt x="254" y="500"/>
                        <a:pt x="304" y="438"/>
                        <a:pt x="285" y="293"/>
                      </a:cubicBezTo>
                      <a:cubicBezTo>
                        <a:pt x="268" y="143"/>
                        <a:pt x="167" y="0"/>
                        <a:pt x="167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3" name="Google Shape;4863;p20"/>
                <p:cNvSpPr/>
                <p:nvPr/>
              </p:nvSpPr>
              <p:spPr>
                <a:xfrm>
                  <a:off x="450767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8" y="0"/>
                      </a:moveTo>
                      <a:lnTo>
                        <a:pt x="118" y="0"/>
                      </a:lnTo>
                      <a:cubicBezTo>
                        <a:pt x="59" y="126"/>
                        <a:pt x="1" y="399"/>
                        <a:pt x="135" y="399"/>
                      </a:cubicBezTo>
                      <a:cubicBezTo>
                        <a:pt x="199" y="399"/>
                        <a:pt x="232" y="352"/>
                        <a:pt x="218" y="232"/>
                      </a:cubicBezTo>
                      <a:cubicBezTo>
                        <a:pt x="202" y="115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4" name="Google Shape;4864;p20"/>
                <p:cNvSpPr/>
                <p:nvPr/>
              </p:nvSpPr>
              <p:spPr>
                <a:xfrm>
                  <a:off x="4466100" y="2984400"/>
                  <a:ext cx="93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197" extrusionOk="0">
                      <a:moveTo>
                        <a:pt x="188" y="1"/>
                      </a:moveTo>
                      <a:cubicBezTo>
                        <a:pt x="85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6" y="149"/>
                        <a:pt x="313" y="168"/>
                        <a:pt x="369" y="196"/>
                      </a:cubicBezTo>
                      <a:cubicBezTo>
                        <a:pt x="369" y="191"/>
                        <a:pt x="372" y="185"/>
                        <a:pt x="372" y="182"/>
                      </a:cubicBezTo>
                      <a:cubicBezTo>
                        <a:pt x="372" y="82"/>
                        <a:pt x="288" y="1"/>
                        <a:pt x="18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65" name="Google Shape;4865;p20"/>
              <p:cNvGrpSpPr/>
              <p:nvPr/>
            </p:nvGrpSpPr>
            <p:grpSpPr>
              <a:xfrm>
                <a:off x="7595442" y="1054762"/>
                <a:ext cx="1174460" cy="3004006"/>
                <a:chOff x="5680150" y="3821825"/>
                <a:chExt cx="305650" cy="781825"/>
              </a:xfrm>
            </p:grpSpPr>
            <p:sp>
              <p:nvSpPr>
                <p:cNvPr id="4866" name="Google Shape;4866;p20"/>
                <p:cNvSpPr/>
                <p:nvPr/>
              </p:nvSpPr>
              <p:spPr>
                <a:xfrm>
                  <a:off x="5728275" y="3861025"/>
                  <a:ext cx="217975" cy="6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9" h="24540" extrusionOk="0">
                      <a:moveTo>
                        <a:pt x="4358" y="1"/>
                      </a:moveTo>
                      <a:cubicBezTo>
                        <a:pt x="2325" y="1"/>
                        <a:pt x="1" y="2034"/>
                        <a:pt x="1" y="2034"/>
                      </a:cubicBezTo>
                      <a:lnTo>
                        <a:pt x="1" y="24540"/>
                      </a:lnTo>
                      <a:lnTo>
                        <a:pt x="8719" y="24540"/>
                      </a:lnTo>
                      <a:lnTo>
                        <a:pt x="8719" y="2034"/>
                      </a:lnTo>
                      <a:cubicBezTo>
                        <a:pt x="8719" y="2034"/>
                        <a:pt x="6392" y="1"/>
                        <a:pt x="43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7" name="Google Shape;4867;p20"/>
                <p:cNvSpPr/>
                <p:nvPr/>
              </p:nvSpPr>
              <p:spPr>
                <a:xfrm>
                  <a:off x="5737000" y="4221200"/>
                  <a:ext cx="200550" cy="2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2" h="9770" extrusionOk="0">
                      <a:moveTo>
                        <a:pt x="1" y="0"/>
                      </a:moveTo>
                      <a:lnTo>
                        <a:pt x="1" y="9770"/>
                      </a:lnTo>
                      <a:lnTo>
                        <a:pt x="8021" y="9770"/>
                      </a:lnTo>
                      <a:lnTo>
                        <a:pt x="8021" y="182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8" name="Google Shape;4868;p20"/>
                <p:cNvSpPr/>
                <p:nvPr/>
              </p:nvSpPr>
              <p:spPr>
                <a:xfrm>
                  <a:off x="5745725" y="3887950"/>
                  <a:ext cx="179400" cy="56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22718" extrusionOk="0">
                      <a:moveTo>
                        <a:pt x="3588" y="1"/>
                      </a:moveTo>
                      <a:cubicBezTo>
                        <a:pt x="1914" y="1"/>
                        <a:pt x="0" y="1881"/>
                        <a:pt x="0" y="1881"/>
                      </a:cubicBezTo>
                      <a:lnTo>
                        <a:pt x="0" y="22718"/>
                      </a:lnTo>
                      <a:lnTo>
                        <a:pt x="7173" y="22718"/>
                      </a:lnTo>
                      <a:lnTo>
                        <a:pt x="7176" y="1881"/>
                      </a:lnTo>
                      <a:cubicBezTo>
                        <a:pt x="7176" y="1881"/>
                        <a:pt x="5262" y="1"/>
                        <a:pt x="3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9" name="Google Shape;4869;p20"/>
                <p:cNvSpPr/>
                <p:nvPr/>
              </p:nvSpPr>
              <p:spPr>
                <a:xfrm>
                  <a:off x="5751850" y="3894575"/>
                  <a:ext cx="167075" cy="55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3" h="22185" extrusionOk="0">
                      <a:moveTo>
                        <a:pt x="3343" y="1"/>
                      </a:moveTo>
                      <a:cubicBezTo>
                        <a:pt x="1783" y="1"/>
                        <a:pt x="1" y="1839"/>
                        <a:pt x="1" y="1839"/>
                      </a:cubicBezTo>
                      <a:lnTo>
                        <a:pt x="1" y="22185"/>
                      </a:lnTo>
                      <a:lnTo>
                        <a:pt x="6680" y="22185"/>
                      </a:lnTo>
                      <a:lnTo>
                        <a:pt x="6682" y="1839"/>
                      </a:lnTo>
                      <a:cubicBezTo>
                        <a:pt x="6682" y="1839"/>
                        <a:pt x="4902" y="1"/>
                        <a:pt x="33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0" name="Google Shape;4870;p20"/>
                <p:cNvSpPr/>
                <p:nvPr/>
              </p:nvSpPr>
              <p:spPr>
                <a:xfrm>
                  <a:off x="5761550" y="4099425"/>
                  <a:ext cx="147750" cy="34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0" h="13777" extrusionOk="0">
                      <a:moveTo>
                        <a:pt x="2955" y="0"/>
                      </a:moveTo>
                      <a:cubicBezTo>
                        <a:pt x="1577" y="0"/>
                        <a:pt x="1" y="4899"/>
                        <a:pt x="1" y="4899"/>
                      </a:cubicBezTo>
                      <a:lnTo>
                        <a:pt x="1" y="13776"/>
                      </a:lnTo>
                      <a:lnTo>
                        <a:pt x="5909" y="13776"/>
                      </a:lnTo>
                      <a:lnTo>
                        <a:pt x="5909" y="4899"/>
                      </a:lnTo>
                      <a:cubicBezTo>
                        <a:pt x="5909" y="4896"/>
                        <a:pt x="4333" y="0"/>
                        <a:pt x="295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1" name="Google Shape;4871;p20"/>
                <p:cNvSpPr/>
                <p:nvPr/>
              </p:nvSpPr>
              <p:spPr>
                <a:xfrm>
                  <a:off x="5828500" y="3879850"/>
                  <a:ext cx="13775" cy="5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22568" extrusionOk="0">
                      <a:moveTo>
                        <a:pt x="1" y="1"/>
                      </a:moveTo>
                      <a:lnTo>
                        <a:pt x="1" y="22567"/>
                      </a:lnTo>
                      <a:lnTo>
                        <a:pt x="550" y="22567"/>
                      </a:lnTo>
                      <a:lnTo>
                        <a:pt x="5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2" name="Google Shape;4872;p20"/>
                <p:cNvSpPr/>
                <p:nvPr/>
              </p:nvSpPr>
              <p:spPr>
                <a:xfrm>
                  <a:off x="5828500" y="4241700"/>
                  <a:ext cx="13850" cy="2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8808" extrusionOk="0">
                      <a:moveTo>
                        <a:pt x="1" y="0"/>
                      </a:moveTo>
                      <a:lnTo>
                        <a:pt x="1" y="8791"/>
                      </a:lnTo>
                      <a:lnTo>
                        <a:pt x="553" y="8808"/>
                      </a:lnTo>
                      <a:lnTo>
                        <a:pt x="553" y="12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3" name="Google Shape;4873;p20"/>
                <p:cNvSpPr/>
                <p:nvPr/>
              </p:nvSpPr>
              <p:spPr>
                <a:xfrm>
                  <a:off x="5738400" y="393245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0"/>
                      </a:moveTo>
                      <a:lnTo>
                        <a:pt x="0" y="625"/>
                      </a:lnTo>
                      <a:lnTo>
                        <a:pt x="7762" y="625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4" name="Google Shape;4874;p20"/>
                <p:cNvSpPr/>
                <p:nvPr/>
              </p:nvSpPr>
              <p:spPr>
                <a:xfrm>
                  <a:off x="5738400" y="4117900"/>
                  <a:ext cx="1940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3" extrusionOk="0">
                      <a:moveTo>
                        <a:pt x="0" y="0"/>
                      </a:moveTo>
                      <a:lnTo>
                        <a:pt x="0" y="623"/>
                      </a:lnTo>
                      <a:lnTo>
                        <a:pt x="7762" y="623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5" name="Google Shape;4875;p20"/>
                <p:cNvSpPr/>
                <p:nvPr/>
              </p:nvSpPr>
              <p:spPr>
                <a:xfrm>
                  <a:off x="5738400" y="430320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1"/>
                      </a:moveTo>
                      <a:lnTo>
                        <a:pt x="0" y="626"/>
                      </a:lnTo>
                      <a:lnTo>
                        <a:pt x="7762" y="626"/>
                      </a:lnTo>
                      <a:lnTo>
                        <a:pt x="776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6" name="Google Shape;4876;p20"/>
                <p:cNvSpPr/>
                <p:nvPr/>
              </p:nvSpPr>
              <p:spPr>
                <a:xfrm>
                  <a:off x="5699050" y="4471500"/>
                  <a:ext cx="2542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0" h="774" extrusionOk="0">
                      <a:moveTo>
                        <a:pt x="1" y="1"/>
                      </a:moveTo>
                      <a:lnTo>
                        <a:pt x="1" y="773"/>
                      </a:lnTo>
                      <a:lnTo>
                        <a:pt x="10170" y="773"/>
                      </a:lnTo>
                      <a:lnTo>
                        <a:pt x="101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7" name="Google Shape;4877;p20"/>
                <p:cNvSpPr/>
                <p:nvPr/>
              </p:nvSpPr>
              <p:spPr>
                <a:xfrm>
                  <a:off x="5764550" y="4471500"/>
                  <a:ext cx="1357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774" extrusionOk="0">
                      <a:moveTo>
                        <a:pt x="1" y="1"/>
                      </a:moveTo>
                      <a:lnTo>
                        <a:pt x="497" y="773"/>
                      </a:lnTo>
                      <a:lnTo>
                        <a:pt x="4933" y="773"/>
                      </a:lnTo>
                      <a:lnTo>
                        <a:pt x="5429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8" name="Google Shape;4878;p20"/>
                <p:cNvSpPr/>
                <p:nvPr/>
              </p:nvSpPr>
              <p:spPr>
                <a:xfrm>
                  <a:off x="5682100" y="3821825"/>
                  <a:ext cx="152575" cy="50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3" h="20132" extrusionOk="0">
                      <a:moveTo>
                        <a:pt x="6101" y="1"/>
                      </a:moveTo>
                      <a:cubicBezTo>
                        <a:pt x="6035" y="1"/>
                        <a:pt x="2752" y="12"/>
                        <a:pt x="350" y="2157"/>
                      </a:cubicBezTo>
                      <a:cubicBezTo>
                        <a:pt x="350" y="2157"/>
                        <a:pt x="1" y="3251"/>
                        <a:pt x="517" y="20132"/>
                      </a:cubicBezTo>
                      <a:lnTo>
                        <a:pt x="737" y="20096"/>
                      </a:lnTo>
                      <a:cubicBezTo>
                        <a:pt x="1251" y="16310"/>
                        <a:pt x="6102" y="7709"/>
                        <a:pt x="6102" y="1"/>
                      </a:cubicBezTo>
                      <a:cubicBezTo>
                        <a:pt x="6102" y="1"/>
                        <a:pt x="6102" y="1"/>
                        <a:pt x="6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9" name="Google Shape;4879;p20"/>
                <p:cNvSpPr/>
                <p:nvPr/>
              </p:nvSpPr>
              <p:spPr>
                <a:xfrm>
                  <a:off x="5693700" y="3937475"/>
                  <a:ext cx="133225" cy="38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15506" extrusionOk="0">
                      <a:moveTo>
                        <a:pt x="5329" y="0"/>
                      </a:moveTo>
                      <a:lnTo>
                        <a:pt x="5329" y="0"/>
                      </a:lnTo>
                      <a:cubicBezTo>
                        <a:pt x="4172" y="3930"/>
                        <a:pt x="2149" y="8590"/>
                        <a:pt x="1325" y="8590"/>
                      </a:cubicBezTo>
                      <a:cubicBezTo>
                        <a:pt x="1324" y="8590"/>
                        <a:pt x="1323" y="8590"/>
                        <a:pt x="1323" y="8590"/>
                      </a:cubicBezTo>
                      <a:cubicBezTo>
                        <a:pt x="887" y="8587"/>
                        <a:pt x="371" y="7446"/>
                        <a:pt x="0" y="5817"/>
                      </a:cubicBezTo>
                      <a:lnTo>
                        <a:pt x="0" y="5817"/>
                      </a:lnTo>
                      <a:cubicBezTo>
                        <a:pt x="42" y="8264"/>
                        <a:pt x="115" y="11419"/>
                        <a:pt x="240" y="15506"/>
                      </a:cubicBezTo>
                      <a:lnTo>
                        <a:pt x="460" y="15470"/>
                      </a:lnTo>
                      <a:cubicBezTo>
                        <a:pt x="873" y="12434"/>
                        <a:pt x="4082" y="6297"/>
                        <a:pt x="532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0" name="Google Shape;4880;p20"/>
                <p:cNvSpPr/>
                <p:nvPr/>
              </p:nvSpPr>
              <p:spPr>
                <a:xfrm>
                  <a:off x="5680225" y="4286675"/>
                  <a:ext cx="74650" cy="3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12679" extrusionOk="0">
                      <a:moveTo>
                        <a:pt x="589" y="1"/>
                      </a:moveTo>
                      <a:lnTo>
                        <a:pt x="1" y="12080"/>
                      </a:lnTo>
                      <a:cubicBezTo>
                        <a:pt x="1" y="12080"/>
                        <a:pt x="574" y="12679"/>
                        <a:pt x="1765" y="12679"/>
                      </a:cubicBezTo>
                      <a:cubicBezTo>
                        <a:pt x="2117" y="12679"/>
                        <a:pt x="2524" y="12626"/>
                        <a:pt x="2986" y="12491"/>
                      </a:cubicBezTo>
                      <a:cubicBezTo>
                        <a:pt x="2648" y="6635"/>
                        <a:pt x="589" y="4"/>
                        <a:pt x="58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1" name="Google Shape;4881;p20"/>
                <p:cNvSpPr/>
                <p:nvPr/>
              </p:nvSpPr>
              <p:spPr>
                <a:xfrm>
                  <a:off x="5680150" y="4286750"/>
                  <a:ext cx="48225" cy="3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9" h="12676" extrusionOk="0">
                      <a:moveTo>
                        <a:pt x="590" y="1"/>
                      </a:moveTo>
                      <a:lnTo>
                        <a:pt x="1" y="12080"/>
                      </a:lnTo>
                      <a:cubicBezTo>
                        <a:pt x="1" y="12080"/>
                        <a:pt x="573" y="12676"/>
                        <a:pt x="1758" y="12676"/>
                      </a:cubicBezTo>
                      <a:cubicBezTo>
                        <a:pt x="1813" y="12676"/>
                        <a:pt x="1870" y="12674"/>
                        <a:pt x="1929" y="12672"/>
                      </a:cubicBezTo>
                      <a:cubicBezTo>
                        <a:pt x="1650" y="12114"/>
                        <a:pt x="1382" y="11408"/>
                        <a:pt x="1161" y="10529"/>
                      </a:cubicBezTo>
                      <a:cubicBezTo>
                        <a:pt x="285" y="6989"/>
                        <a:pt x="344" y="2411"/>
                        <a:pt x="1203" y="2210"/>
                      </a:cubicBezTo>
                      <a:lnTo>
                        <a:pt x="1209" y="2210"/>
                      </a:lnTo>
                      <a:cubicBezTo>
                        <a:pt x="855" y="851"/>
                        <a:pt x="590" y="1"/>
                        <a:pt x="59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2" name="Google Shape;4882;p20"/>
                <p:cNvSpPr/>
                <p:nvPr/>
              </p:nvSpPr>
              <p:spPr>
                <a:xfrm>
                  <a:off x="5693238" y="4311725"/>
                  <a:ext cx="24425" cy="2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" h="1032" extrusionOk="0">
                      <a:moveTo>
                        <a:pt x="148" y="1"/>
                      </a:moveTo>
                      <a:cubicBezTo>
                        <a:pt x="26" y="1"/>
                        <a:pt x="0" y="92"/>
                        <a:pt x="0" y="399"/>
                      </a:cubicBezTo>
                      <a:cubicBezTo>
                        <a:pt x="0" y="890"/>
                        <a:pt x="67" y="862"/>
                        <a:pt x="489" y="960"/>
                      </a:cubicBezTo>
                      <a:cubicBezTo>
                        <a:pt x="647" y="998"/>
                        <a:pt x="755" y="1031"/>
                        <a:pt x="828" y="1031"/>
                      </a:cubicBezTo>
                      <a:cubicBezTo>
                        <a:pt x="951" y="1031"/>
                        <a:pt x="977" y="940"/>
                        <a:pt x="977" y="633"/>
                      </a:cubicBezTo>
                      <a:cubicBezTo>
                        <a:pt x="977" y="142"/>
                        <a:pt x="907" y="173"/>
                        <a:pt x="489" y="72"/>
                      </a:cubicBezTo>
                      <a:cubicBezTo>
                        <a:pt x="330" y="34"/>
                        <a:pt x="221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3" name="Google Shape;4883;p20"/>
                <p:cNvSpPr/>
                <p:nvPr/>
              </p:nvSpPr>
              <p:spPr>
                <a:xfrm>
                  <a:off x="5695925" y="3911950"/>
                  <a:ext cx="94600" cy="20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4" h="8365" extrusionOk="0">
                      <a:moveTo>
                        <a:pt x="73" y="0"/>
                      </a:moveTo>
                      <a:lnTo>
                        <a:pt x="73" y="0"/>
                      </a:lnTo>
                      <a:cubicBezTo>
                        <a:pt x="0" y="2037"/>
                        <a:pt x="277" y="7853"/>
                        <a:pt x="1102" y="8336"/>
                      </a:cubicBezTo>
                      <a:cubicBezTo>
                        <a:pt x="1136" y="8356"/>
                        <a:pt x="1171" y="8365"/>
                        <a:pt x="1207" y="8365"/>
                      </a:cubicBezTo>
                      <a:cubicBezTo>
                        <a:pt x="2075" y="8365"/>
                        <a:pt x="3783" y="3126"/>
                        <a:pt x="3783" y="3125"/>
                      </a:cubicBezTo>
                      <a:lnTo>
                        <a:pt x="3783" y="3125"/>
                      </a:lnTo>
                      <a:cubicBezTo>
                        <a:pt x="3783" y="3126"/>
                        <a:pt x="1980" y="7357"/>
                        <a:pt x="1346" y="7357"/>
                      </a:cubicBezTo>
                      <a:cubicBezTo>
                        <a:pt x="1293" y="7357"/>
                        <a:pt x="1249" y="7328"/>
                        <a:pt x="1214" y="7265"/>
                      </a:cubicBezTo>
                      <a:cubicBezTo>
                        <a:pt x="754" y="6445"/>
                        <a:pt x="73" y="1"/>
                        <a:pt x="7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4" name="Google Shape;4884;p20"/>
                <p:cNvSpPr/>
                <p:nvPr/>
              </p:nvSpPr>
              <p:spPr>
                <a:xfrm>
                  <a:off x="5702825" y="4149775"/>
                  <a:ext cx="40350" cy="11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4640" extrusionOk="0">
                      <a:moveTo>
                        <a:pt x="1613" y="0"/>
                      </a:moveTo>
                      <a:cubicBezTo>
                        <a:pt x="1111" y="1198"/>
                        <a:pt x="690" y="1738"/>
                        <a:pt x="397" y="1738"/>
                      </a:cubicBezTo>
                      <a:cubicBezTo>
                        <a:pt x="208" y="1738"/>
                        <a:pt x="72" y="1517"/>
                        <a:pt x="1" y="1105"/>
                      </a:cubicBezTo>
                      <a:lnTo>
                        <a:pt x="1" y="1105"/>
                      </a:lnTo>
                      <a:lnTo>
                        <a:pt x="126" y="4640"/>
                      </a:lnTo>
                      <a:cubicBezTo>
                        <a:pt x="441" y="3156"/>
                        <a:pt x="999" y="1588"/>
                        <a:pt x="161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4885" name="Google Shape;4885;p20"/>
                <p:cNvGrpSpPr/>
                <p:nvPr/>
              </p:nvGrpSpPr>
              <p:grpSpPr>
                <a:xfrm>
                  <a:off x="5829550" y="3821825"/>
                  <a:ext cx="156250" cy="781825"/>
                  <a:chOff x="5829550" y="3821825"/>
                  <a:chExt cx="156250" cy="781825"/>
                </a:xfrm>
              </p:grpSpPr>
              <p:sp>
                <p:nvSpPr>
                  <p:cNvPr id="4886" name="Google Shape;4886;p20"/>
                  <p:cNvSpPr/>
                  <p:nvPr/>
                </p:nvSpPr>
                <p:spPr>
                  <a:xfrm>
                    <a:off x="5829550" y="3821825"/>
                    <a:ext cx="152500" cy="50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00" h="20132" extrusionOk="0">
                        <a:moveTo>
                          <a:pt x="1" y="1"/>
                        </a:moveTo>
                        <a:cubicBezTo>
                          <a:pt x="1" y="7709"/>
                          <a:pt x="4852" y="16310"/>
                          <a:pt x="5365" y="20096"/>
                        </a:cubicBezTo>
                        <a:lnTo>
                          <a:pt x="5583" y="20132"/>
                        </a:lnTo>
                        <a:cubicBezTo>
                          <a:pt x="6099" y="3251"/>
                          <a:pt x="5750" y="2157"/>
                          <a:pt x="5750" y="2157"/>
                        </a:cubicBezTo>
                        <a:cubicBezTo>
                          <a:pt x="3407" y="7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7" name="Google Shape;4887;p20"/>
                  <p:cNvSpPr/>
                  <p:nvPr/>
                </p:nvSpPr>
                <p:spPr>
                  <a:xfrm>
                    <a:off x="5909275" y="4286675"/>
                    <a:ext cx="74650" cy="316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12679" extrusionOk="0">
                        <a:moveTo>
                          <a:pt x="2394" y="1"/>
                        </a:moveTo>
                        <a:lnTo>
                          <a:pt x="2394" y="1"/>
                        </a:lnTo>
                        <a:lnTo>
                          <a:pt x="2394" y="1"/>
                        </a:lnTo>
                        <a:cubicBezTo>
                          <a:pt x="2394" y="1"/>
                          <a:pt x="2394" y="1"/>
                          <a:pt x="2394" y="1"/>
                        </a:cubicBezTo>
                        <a:close/>
                        <a:moveTo>
                          <a:pt x="2394" y="1"/>
                        </a:moveTo>
                        <a:cubicBezTo>
                          <a:pt x="2390" y="34"/>
                          <a:pt x="337" y="6648"/>
                          <a:pt x="0" y="12491"/>
                        </a:cubicBezTo>
                        <a:cubicBezTo>
                          <a:pt x="462" y="12626"/>
                          <a:pt x="869" y="12679"/>
                          <a:pt x="1221" y="12679"/>
                        </a:cubicBezTo>
                        <a:cubicBezTo>
                          <a:pt x="2412" y="12679"/>
                          <a:pt x="2985" y="12080"/>
                          <a:pt x="2985" y="12080"/>
                        </a:cubicBezTo>
                        <a:lnTo>
                          <a:pt x="2394" y="1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8" name="Google Shape;4888;p20"/>
                  <p:cNvSpPr/>
                  <p:nvPr/>
                </p:nvSpPr>
                <p:spPr>
                  <a:xfrm>
                    <a:off x="5945200" y="4286750"/>
                    <a:ext cx="40600" cy="316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2669" extrusionOk="0">
                        <a:moveTo>
                          <a:pt x="963" y="1"/>
                        </a:moveTo>
                        <a:cubicBezTo>
                          <a:pt x="963" y="1"/>
                          <a:pt x="617" y="1108"/>
                          <a:pt x="187" y="2824"/>
                        </a:cubicBezTo>
                        <a:cubicBezTo>
                          <a:pt x="1624" y="3786"/>
                          <a:pt x="650" y="10532"/>
                          <a:pt x="0" y="12669"/>
                        </a:cubicBezTo>
                        <a:cubicBezTo>
                          <a:pt x="1046" y="12602"/>
                          <a:pt x="1551" y="12080"/>
                          <a:pt x="1551" y="12080"/>
                        </a:cubicBezTo>
                        <a:lnTo>
                          <a:pt x="963" y="1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9" name="Google Shape;4889;p20"/>
                  <p:cNvSpPr/>
                  <p:nvPr/>
                </p:nvSpPr>
                <p:spPr>
                  <a:xfrm>
                    <a:off x="5839050" y="3922400"/>
                    <a:ext cx="137550" cy="402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02" h="1610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155" y="6498"/>
                          <a:pt x="4559" y="12940"/>
                          <a:pt x="4980" y="16070"/>
                        </a:cubicBezTo>
                        <a:lnTo>
                          <a:pt x="5200" y="16106"/>
                        </a:lnTo>
                        <a:cubicBezTo>
                          <a:pt x="5465" y="7416"/>
                          <a:pt x="5501" y="2905"/>
                          <a:pt x="5474" y="584"/>
                        </a:cubicBezTo>
                        <a:lnTo>
                          <a:pt x="5474" y="584"/>
                        </a:lnTo>
                        <a:cubicBezTo>
                          <a:pt x="5351" y="3775"/>
                          <a:pt x="4687" y="6838"/>
                          <a:pt x="4123" y="7223"/>
                        </a:cubicBezTo>
                        <a:cubicBezTo>
                          <a:pt x="4032" y="7286"/>
                          <a:pt x="3932" y="7317"/>
                          <a:pt x="3826" y="7317"/>
                        </a:cubicBezTo>
                        <a:cubicBezTo>
                          <a:pt x="2901" y="7317"/>
                          <a:pt x="1472" y="4987"/>
                          <a:pt x="349" y="1253"/>
                        </a:cubicBezTo>
                        <a:cubicBezTo>
                          <a:pt x="223" y="835"/>
                          <a:pt x="109" y="419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0" name="Google Shape;4890;p20"/>
                  <p:cNvSpPr/>
                  <p:nvPr/>
                </p:nvSpPr>
                <p:spPr>
                  <a:xfrm>
                    <a:off x="5951200" y="4307550"/>
                    <a:ext cx="24425" cy="25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7" h="1032" extrusionOk="0">
                        <a:moveTo>
                          <a:pt x="828" y="1"/>
                        </a:moveTo>
                        <a:cubicBezTo>
                          <a:pt x="754" y="1"/>
                          <a:pt x="646" y="34"/>
                          <a:pt x="488" y="72"/>
                        </a:cubicBezTo>
                        <a:cubicBezTo>
                          <a:pt x="70" y="173"/>
                          <a:pt x="0" y="142"/>
                          <a:pt x="0" y="633"/>
                        </a:cubicBezTo>
                        <a:cubicBezTo>
                          <a:pt x="0" y="940"/>
                          <a:pt x="26" y="1031"/>
                          <a:pt x="149" y="1031"/>
                        </a:cubicBezTo>
                        <a:cubicBezTo>
                          <a:pt x="222" y="1031"/>
                          <a:pt x="330" y="998"/>
                          <a:pt x="488" y="960"/>
                        </a:cubicBezTo>
                        <a:cubicBezTo>
                          <a:pt x="909" y="862"/>
                          <a:pt x="976" y="890"/>
                          <a:pt x="976" y="399"/>
                        </a:cubicBezTo>
                        <a:cubicBezTo>
                          <a:pt x="976" y="92"/>
                          <a:pt x="950" y="1"/>
                          <a:pt x="82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1" name="Google Shape;4891;p20"/>
                  <p:cNvSpPr/>
                  <p:nvPr/>
                </p:nvSpPr>
                <p:spPr>
                  <a:xfrm>
                    <a:off x="5867625" y="3931125"/>
                    <a:ext cx="83850" cy="1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4" h="6286" extrusionOk="0">
                        <a:moveTo>
                          <a:pt x="3326" y="3733"/>
                        </a:moveTo>
                        <a:cubicBezTo>
                          <a:pt x="3326" y="3733"/>
                          <a:pt x="3326" y="3734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6" y="3734"/>
                          <a:pt x="3326" y="3733"/>
                          <a:pt x="3326" y="3733"/>
                        </a:cubicBezTo>
                        <a:close/>
                        <a:moveTo>
                          <a:pt x="1" y="0"/>
                        </a:moveTo>
                        <a:cubicBezTo>
                          <a:pt x="1" y="2"/>
                          <a:pt x="1215" y="6266"/>
                          <a:pt x="2517" y="6286"/>
                        </a:cubicBezTo>
                        <a:cubicBezTo>
                          <a:pt x="2519" y="6286"/>
                          <a:pt x="2520" y="6286"/>
                          <a:pt x="2521" y="6286"/>
                        </a:cubicBezTo>
                        <a:cubicBezTo>
                          <a:pt x="3353" y="6286"/>
                          <a:pt x="3327" y="3787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7" y="3770"/>
                          <a:pt x="3334" y="4952"/>
                          <a:pt x="2609" y="5622"/>
                        </a:cubicBezTo>
                        <a:cubicBezTo>
                          <a:pt x="2549" y="5678"/>
                          <a:pt x="2485" y="5705"/>
                          <a:pt x="2419" y="5705"/>
                        </a:cubicBezTo>
                        <a:cubicBezTo>
                          <a:pt x="1690" y="5705"/>
                          <a:pt x="676" y="2426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2" name="Google Shape;4892;p20"/>
                  <p:cNvSpPr/>
                  <p:nvPr/>
                </p:nvSpPr>
                <p:spPr>
                  <a:xfrm>
                    <a:off x="5913175" y="4124325"/>
                    <a:ext cx="48225" cy="107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9" h="4283" extrusionOk="0">
                        <a:moveTo>
                          <a:pt x="1" y="0"/>
                        </a:moveTo>
                        <a:cubicBezTo>
                          <a:pt x="1" y="1"/>
                          <a:pt x="1340" y="2266"/>
                          <a:pt x="1928" y="4282"/>
                        </a:cubicBezTo>
                        <a:cubicBezTo>
                          <a:pt x="1928" y="4282"/>
                          <a:pt x="1680" y="2553"/>
                          <a:pt x="1440" y="1947"/>
                        </a:cubicBezTo>
                        <a:cubicBezTo>
                          <a:pt x="1203" y="1339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3" name="Google Shape;4893;p20"/>
                  <p:cNvSpPr/>
                  <p:nvPr/>
                </p:nvSpPr>
                <p:spPr>
                  <a:xfrm>
                    <a:off x="5932825" y="3870350"/>
                    <a:ext cx="26050" cy="16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2" h="6611" extrusionOk="0">
                        <a:moveTo>
                          <a:pt x="473" y="1"/>
                        </a:moveTo>
                        <a:cubicBezTo>
                          <a:pt x="321" y="1"/>
                          <a:pt x="0" y="551"/>
                          <a:pt x="247" y="1555"/>
                        </a:cubicBezTo>
                        <a:cubicBezTo>
                          <a:pt x="540" y="2752"/>
                          <a:pt x="277" y="6611"/>
                          <a:pt x="277" y="6611"/>
                        </a:cubicBezTo>
                        <a:cubicBezTo>
                          <a:pt x="277" y="6611"/>
                          <a:pt x="1042" y="1779"/>
                          <a:pt x="537" y="60"/>
                        </a:cubicBezTo>
                        <a:cubicBezTo>
                          <a:pt x="525" y="20"/>
                          <a:pt x="502" y="1"/>
                          <a:pt x="473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4" name="Google Shape;4894;p20"/>
                  <p:cNvSpPr/>
                  <p:nvPr/>
                </p:nvSpPr>
                <p:spPr>
                  <a:xfrm>
                    <a:off x="5953075" y="4381325"/>
                    <a:ext cx="19000" cy="157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0" h="6281" extrusionOk="0">
                        <a:moveTo>
                          <a:pt x="187" y="0"/>
                        </a:moveTo>
                        <a:cubicBezTo>
                          <a:pt x="271" y="1853"/>
                          <a:pt x="162" y="4026"/>
                          <a:pt x="0" y="6280"/>
                        </a:cubicBezTo>
                        <a:cubicBezTo>
                          <a:pt x="0" y="6280"/>
                          <a:pt x="759" y="1839"/>
                          <a:pt x="187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4895" name="Google Shape;4895;p20"/>
                <p:cNvSpPr/>
                <p:nvPr/>
              </p:nvSpPr>
              <p:spPr>
                <a:xfrm>
                  <a:off x="5698075" y="4383475"/>
                  <a:ext cx="20475" cy="16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6624" extrusionOk="0">
                      <a:moveTo>
                        <a:pt x="165" y="1"/>
                      </a:moveTo>
                      <a:cubicBezTo>
                        <a:pt x="165" y="2"/>
                        <a:pt x="1" y="4685"/>
                        <a:pt x="818" y="6624"/>
                      </a:cubicBezTo>
                      <a:cubicBezTo>
                        <a:pt x="483" y="4674"/>
                        <a:pt x="305" y="2383"/>
                        <a:pt x="1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896" name="Google Shape;4896;p20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7" name="Google Shape;4897;p20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8" name="Google Shape;4898;p20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9" name="Google Shape;4899;p20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900" name="Google Shape;4900;p20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901" name="Google Shape;4901;p20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902" name="Google Shape;4902;p20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3" name="Google Shape;4903;p20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4" name="Google Shape;4904;p20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5" name="Google Shape;4905;p20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6" name="Google Shape;4906;p20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7" name="Google Shape;4907;p20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8" name="Google Shape;4908;p20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9" name="Google Shape;4909;p20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0" name="Google Shape;4910;p20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1" name="Google Shape;4911;p20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2" name="Google Shape;4912;p20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3" name="Google Shape;4913;p20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4" name="Google Shape;4914;p20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5" name="Google Shape;4915;p20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6" name="Google Shape;4916;p20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7" name="Google Shape;4917;p20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8" name="Google Shape;4918;p20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9" name="Google Shape;4919;p20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0" name="Google Shape;4920;p20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1" name="Google Shape;4921;p20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2" name="Google Shape;4922;p20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3" name="Google Shape;4923;p20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4" name="Google Shape;4924;p20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5" name="Google Shape;4925;p20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6" name="Google Shape;4926;p20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7" name="Google Shape;4927;p20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8" name="Google Shape;4928;p20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9" name="Google Shape;4929;p20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0" name="Google Shape;4930;p20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1" name="Google Shape;4931;p20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2" name="Google Shape;4932;p20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3" name="Google Shape;4933;p20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4" name="Google Shape;4934;p20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5" name="Google Shape;4935;p20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936" name="Google Shape;4936;p20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937" name="Google Shape;4937;p20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938" name="Google Shape;4938;p20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9" name="Google Shape;4939;p20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0" name="Google Shape;4940;p20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1" name="Google Shape;4941;p20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2" name="Google Shape;4942;p20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3" name="Google Shape;4943;p20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4" name="Google Shape;4944;p20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5" name="Google Shape;4945;p20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6" name="Google Shape;4946;p20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7" name="Google Shape;4947;p20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8" name="Google Shape;4948;p20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9" name="Google Shape;4949;p20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0" name="Google Shape;4950;p20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1" name="Google Shape;4951;p20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2" name="Google Shape;4952;p20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3" name="Google Shape;4953;p20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4" name="Google Shape;4954;p20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5" name="Google Shape;4955;p20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6" name="Google Shape;4956;p20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7" name="Google Shape;4957;p20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8" name="Google Shape;4958;p20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9" name="Google Shape;4959;p20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0" name="Google Shape;4960;p20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1" name="Google Shape;4961;p20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2" name="Google Shape;4962;p20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3" name="Google Shape;4963;p20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4" name="Google Shape;4964;p20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5" name="Google Shape;4965;p20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6" name="Google Shape;4966;p20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7" name="Google Shape;4967;p20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8" name="Google Shape;4968;p20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9" name="Google Shape;4969;p20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0" name="Google Shape;4970;p20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1" name="Google Shape;4971;p20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2" name="Google Shape;4972;p20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3" name="Google Shape;4973;p20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4" name="Google Shape;4974;p20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5" name="Google Shape;4975;p20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6" name="Google Shape;4976;p20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7" name="Google Shape;4977;p20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8" name="Google Shape;4978;p20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9" name="Google Shape;4979;p20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0" name="Google Shape;4980;p20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1" name="Google Shape;4981;p20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2" name="Google Shape;4982;p20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3" name="Google Shape;4983;p20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4" name="Google Shape;4984;p20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5" name="Google Shape;4985;p20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6" name="Google Shape;4986;p20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7" name="Google Shape;4987;p20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8" name="Google Shape;4988;p20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9" name="Google Shape;4989;p20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0" name="Google Shape;4990;p20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1" name="Google Shape;4991;p20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2" name="Google Shape;4992;p20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3" name="Google Shape;4993;p20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4" name="Google Shape;4994;p20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5" name="Google Shape;4995;p20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6" name="Google Shape;4996;p20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997" name="Google Shape;4997;p20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998" name="Google Shape;4998;p20"/>
          <p:cNvSpPr txBox="1">
            <a:spLocks noGrp="1"/>
          </p:cNvSpPr>
          <p:nvPr>
            <p:ph type="subTitle" idx="1"/>
          </p:nvPr>
        </p:nvSpPr>
        <p:spPr>
          <a:xfrm rot="258">
            <a:off x="3435333" y="3140632"/>
            <a:ext cx="5321200" cy="7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99" name="Google Shape;4999;p20"/>
          <p:cNvSpPr txBox="1">
            <a:spLocks noGrp="1"/>
          </p:cNvSpPr>
          <p:nvPr>
            <p:ph type="title"/>
          </p:nvPr>
        </p:nvSpPr>
        <p:spPr>
          <a:xfrm>
            <a:off x="3096400" y="906933"/>
            <a:ext cx="5999600" cy="20792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1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1" name="Google Shape;5001;p2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002" name="Google Shape;5002;p2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003" name="Google Shape;5003;p2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4" name="Google Shape;5004;p2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5" name="Google Shape;5005;p2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6" name="Google Shape;5006;p2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7" name="Google Shape;5007;p2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8" name="Google Shape;5008;p2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9" name="Google Shape;5009;p2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0" name="Google Shape;5010;p2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1" name="Google Shape;5011;p2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2" name="Google Shape;5012;p2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3" name="Google Shape;5013;p2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4" name="Google Shape;5014;p2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5" name="Google Shape;5015;p2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6" name="Google Shape;5016;p2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7" name="Google Shape;5017;p2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8" name="Google Shape;5018;p2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9" name="Google Shape;5019;p2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0" name="Google Shape;5020;p2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1" name="Google Shape;5021;p2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2" name="Google Shape;5022;p2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3" name="Google Shape;5023;p2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4" name="Google Shape;5024;p2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5" name="Google Shape;5025;p2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6" name="Google Shape;5026;p2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7" name="Google Shape;5027;p2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8" name="Google Shape;5028;p2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9" name="Google Shape;5029;p2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0" name="Google Shape;5030;p2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1" name="Google Shape;5031;p2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2" name="Google Shape;5032;p2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3" name="Google Shape;5033;p2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4" name="Google Shape;5034;p2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5" name="Google Shape;5035;p2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6" name="Google Shape;5036;p2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7" name="Google Shape;5037;p2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8" name="Google Shape;5038;p2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9" name="Google Shape;5039;p2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0" name="Google Shape;5040;p2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1" name="Google Shape;5041;p2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2" name="Google Shape;5042;p2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3" name="Google Shape;5043;p2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4" name="Google Shape;5044;p2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5" name="Google Shape;5045;p2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6" name="Google Shape;5046;p2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7" name="Google Shape;5047;p2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8" name="Google Shape;5048;p2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9" name="Google Shape;5049;p2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0" name="Google Shape;5050;p2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1" name="Google Shape;5051;p2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2" name="Google Shape;5052;p2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3" name="Google Shape;5053;p2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4" name="Google Shape;5054;p2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5" name="Google Shape;5055;p2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6" name="Google Shape;5056;p2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7" name="Google Shape;5057;p2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8" name="Google Shape;5058;p2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9" name="Google Shape;5059;p2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0" name="Google Shape;5060;p2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1" name="Google Shape;5061;p2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2" name="Google Shape;5062;p2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3" name="Google Shape;5063;p2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4" name="Google Shape;5064;p2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5" name="Google Shape;5065;p2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6" name="Google Shape;5066;p2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7" name="Google Shape;5067;p2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8" name="Google Shape;5068;p2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9" name="Google Shape;5069;p2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0" name="Google Shape;5070;p2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1" name="Google Shape;5071;p2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2" name="Google Shape;5072;p2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073" name="Google Shape;5073;p2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074" name="Google Shape;5074;p2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75" name="Google Shape;5075;p2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076" name="Google Shape;5076;p2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7" name="Google Shape;5077;p2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8" name="Google Shape;5078;p2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9" name="Google Shape;5079;p2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80" name="Google Shape;5080;p2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081" name="Google Shape;5081;p2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082" name="Google Shape;5082;p2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3" name="Google Shape;5083;p2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4" name="Google Shape;5084;p2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5" name="Google Shape;5085;p2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6" name="Google Shape;5086;p2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7" name="Google Shape;5087;p2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8" name="Google Shape;5088;p2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9" name="Google Shape;5089;p2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0" name="Google Shape;5090;p2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1" name="Google Shape;5091;p2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2" name="Google Shape;5092;p2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3" name="Google Shape;5093;p2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4" name="Google Shape;5094;p2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5" name="Google Shape;5095;p2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6" name="Google Shape;5096;p2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7" name="Google Shape;5097;p2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8" name="Google Shape;5098;p2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9" name="Google Shape;5099;p2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0" name="Google Shape;5100;p2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1" name="Google Shape;5101;p2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2" name="Google Shape;5102;p2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3" name="Google Shape;5103;p2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4" name="Google Shape;5104;p2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5" name="Google Shape;5105;p2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6" name="Google Shape;5106;p2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7" name="Google Shape;5107;p2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8" name="Google Shape;5108;p2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9" name="Google Shape;5109;p2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0" name="Google Shape;5110;p2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1" name="Google Shape;5111;p2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2" name="Google Shape;5112;p2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3" name="Google Shape;5113;p2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4" name="Google Shape;5114;p2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5" name="Google Shape;5115;p2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116" name="Google Shape;5116;p2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117" name="Google Shape;5117;p2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118" name="Google Shape;5118;p2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9" name="Google Shape;5119;p2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0" name="Google Shape;5120;p2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1" name="Google Shape;5121;p2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2" name="Google Shape;5122;p2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3" name="Google Shape;5123;p2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4" name="Google Shape;5124;p2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5" name="Google Shape;5125;p2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6" name="Google Shape;5126;p2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7" name="Google Shape;5127;p2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8" name="Google Shape;5128;p2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9" name="Google Shape;5129;p2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0" name="Google Shape;5130;p2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1" name="Google Shape;5131;p2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2" name="Google Shape;5132;p2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3" name="Google Shape;5133;p2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4" name="Google Shape;5134;p2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5" name="Google Shape;5135;p2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6" name="Google Shape;5136;p2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7" name="Google Shape;5137;p2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8" name="Google Shape;5138;p2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9" name="Google Shape;5139;p2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0" name="Google Shape;5140;p2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1" name="Google Shape;5141;p2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2" name="Google Shape;5142;p2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3" name="Google Shape;5143;p2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4" name="Google Shape;5144;p2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5" name="Google Shape;5145;p2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6" name="Google Shape;5146;p2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7" name="Google Shape;5147;p2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8" name="Google Shape;5148;p2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9" name="Google Shape;5149;p2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0" name="Google Shape;5150;p2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1" name="Google Shape;5151;p2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2" name="Google Shape;5152;p2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3" name="Google Shape;5153;p2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4" name="Google Shape;5154;p2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5" name="Google Shape;5155;p2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6" name="Google Shape;5156;p2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7" name="Google Shape;5157;p2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8" name="Google Shape;5158;p2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9" name="Google Shape;5159;p2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0" name="Google Shape;5160;p2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1" name="Google Shape;5161;p2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2" name="Google Shape;5162;p2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3" name="Google Shape;5163;p2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4" name="Google Shape;5164;p2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5" name="Google Shape;5165;p2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6" name="Google Shape;5166;p2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7" name="Google Shape;5167;p2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8" name="Google Shape;5168;p2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9" name="Google Shape;5169;p2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0" name="Google Shape;5170;p2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1" name="Google Shape;5171;p2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2" name="Google Shape;5172;p2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3" name="Google Shape;5173;p2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4" name="Google Shape;5174;p2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5" name="Google Shape;5175;p2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6" name="Google Shape;5176;p2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177" name="Google Shape;5177;p2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178" name="Google Shape;5178;p21"/>
          <p:cNvSpPr txBox="1">
            <a:spLocks noGrp="1"/>
          </p:cNvSpPr>
          <p:nvPr>
            <p:ph type="title"/>
          </p:nvPr>
        </p:nvSpPr>
        <p:spPr>
          <a:xfrm>
            <a:off x="1128167" y="2024633"/>
            <a:ext cx="48052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179" name="Google Shape;5179;p21"/>
          <p:cNvSpPr txBox="1">
            <a:spLocks noGrp="1"/>
          </p:cNvSpPr>
          <p:nvPr>
            <p:ph type="subTitle" idx="1"/>
          </p:nvPr>
        </p:nvSpPr>
        <p:spPr>
          <a:xfrm>
            <a:off x="1619367" y="2923167"/>
            <a:ext cx="3822800" cy="1352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5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1" name="Google Shape;5181;p2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182" name="Google Shape;5182;p22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183" name="Google Shape;5183;p2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4" name="Google Shape;5184;p2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5" name="Google Shape;5185;p2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6" name="Google Shape;5186;p2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7" name="Google Shape;5187;p2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8" name="Google Shape;5188;p2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9" name="Google Shape;5189;p2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0" name="Google Shape;5190;p2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1" name="Google Shape;5191;p2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2" name="Google Shape;5192;p2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3" name="Google Shape;5193;p2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4" name="Google Shape;5194;p2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5" name="Google Shape;5195;p2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6" name="Google Shape;5196;p2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7" name="Google Shape;5197;p2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8" name="Google Shape;5198;p2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9" name="Google Shape;5199;p2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0" name="Google Shape;5200;p2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1" name="Google Shape;5201;p2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2" name="Google Shape;5202;p2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3" name="Google Shape;5203;p2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4" name="Google Shape;5204;p2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5" name="Google Shape;5205;p2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6" name="Google Shape;5206;p2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7" name="Google Shape;5207;p2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8" name="Google Shape;5208;p2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9" name="Google Shape;5209;p2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0" name="Google Shape;5210;p2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1" name="Google Shape;5211;p2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2" name="Google Shape;5212;p2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3" name="Google Shape;5213;p2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4" name="Google Shape;5214;p2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5" name="Google Shape;5215;p2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6" name="Google Shape;5216;p2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7" name="Google Shape;5217;p2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8" name="Google Shape;5218;p2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9" name="Google Shape;5219;p2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0" name="Google Shape;5220;p2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1" name="Google Shape;5221;p2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2" name="Google Shape;5222;p2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3" name="Google Shape;5223;p2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4" name="Google Shape;5224;p2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5" name="Google Shape;5225;p2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6" name="Google Shape;5226;p2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7" name="Google Shape;5227;p2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8" name="Google Shape;5228;p2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9" name="Google Shape;5229;p2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0" name="Google Shape;5230;p2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1" name="Google Shape;5231;p2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2" name="Google Shape;5232;p2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3" name="Google Shape;5233;p2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4" name="Google Shape;5234;p2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5" name="Google Shape;5235;p2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6" name="Google Shape;5236;p2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7" name="Google Shape;5237;p2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8" name="Google Shape;5238;p2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9" name="Google Shape;5239;p2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0" name="Google Shape;5240;p2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1" name="Google Shape;5241;p2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2" name="Google Shape;5242;p2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3" name="Google Shape;5243;p2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4" name="Google Shape;5244;p2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5" name="Google Shape;5245;p22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6" name="Google Shape;5246;p2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7" name="Google Shape;5247;p22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8" name="Google Shape;5248;p2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9" name="Google Shape;5249;p2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0" name="Google Shape;5250;p2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1" name="Google Shape;5251;p2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2" name="Google Shape;5252;p2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253" name="Google Shape;5253;p22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254" name="Google Shape;5254;p2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55" name="Google Shape;5255;p2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256" name="Google Shape;5256;p2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7" name="Google Shape;5257;p2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8" name="Google Shape;5258;p2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9" name="Google Shape;5259;p2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60" name="Google Shape;5260;p2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261" name="Google Shape;5261;p2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262" name="Google Shape;5262;p2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3" name="Google Shape;5263;p2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4" name="Google Shape;5264;p2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5" name="Google Shape;5265;p2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6" name="Google Shape;5266;p2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7" name="Google Shape;5267;p2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8" name="Google Shape;5268;p2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9" name="Google Shape;5269;p2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0" name="Google Shape;5270;p2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1" name="Google Shape;5271;p2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2" name="Google Shape;5272;p2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3" name="Google Shape;5273;p2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4" name="Google Shape;5274;p2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5" name="Google Shape;5275;p2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6" name="Google Shape;5276;p2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7" name="Google Shape;5277;p2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8" name="Google Shape;5278;p2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9" name="Google Shape;5279;p2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0" name="Google Shape;5280;p2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1" name="Google Shape;5281;p2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2" name="Google Shape;5282;p2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3" name="Google Shape;5283;p2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4" name="Google Shape;5284;p2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5" name="Google Shape;5285;p2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6" name="Google Shape;5286;p2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7" name="Google Shape;5287;p2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8" name="Google Shape;5288;p2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9" name="Google Shape;5289;p2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0" name="Google Shape;5290;p2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1" name="Google Shape;5291;p2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2" name="Google Shape;5292;p2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3" name="Google Shape;5293;p2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4" name="Google Shape;5294;p2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5" name="Google Shape;5295;p2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296" name="Google Shape;5296;p2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297" name="Google Shape;5297;p2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298" name="Google Shape;5298;p2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9" name="Google Shape;5299;p2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0" name="Google Shape;5300;p2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1" name="Google Shape;5301;p2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2" name="Google Shape;5302;p2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3" name="Google Shape;5303;p2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4" name="Google Shape;5304;p2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5" name="Google Shape;5305;p2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6" name="Google Shape;5306;p2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7" name="Google Shape;5307;p2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8" name="Google Shape;5308;p2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9" name="Google Shape;5309;p2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0" name="Google Shape;5310;p2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1" name="Google Shape;5311;p2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2" name="Google Shape;5312;p2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3" name="Google Shape;5313;p2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4" name="Google Shape;5314;p2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5" name="Google Shape;5315;p2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6" name="Google Shape;5316;p2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7" name="Google Shape;5317;p2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8" name="Google Shape;5318;p2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9" name="Google Shape;5319;p2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0" name="Google Shape;5320;p2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1" name="Google Shape;5321;p2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2" name="Google Shape;5322;p2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3" name="Google Shape;5323;p2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4" name="Google Shape;5324;p2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5" name="Google Shape;5325;p2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6" name="Google Shape;5326;p2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7" name="Google Shape;5327;p2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8" name="Google Shape;5328;p2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9" name="Google Shape;5329;p2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0" name="Google Shape;5330;p2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1" name="Google Shape;5331;p2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2" name="Google Shape;5332;p2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3" name="Google Shape;5333;p2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4" name="Google Shape;5334;p2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5" name="Google Shape;5335;p2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6" name="Google Shape;5336;p2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7" name="Google Shape;5337;p2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8" name="Google Shape;5338;p2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9" name="Google Shape;5339;p2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0" name="Google Shape;5340;p2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1" name="Google Shape;5341;p2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2" name="Google Shape;5342;p2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3" name="Google Shape;5343;p2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4" name="Google Shape;5344;p2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5" name="Google Shape;5345;p2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6" name="Google Shape;5346;p2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7" name="Google Shape;5347;p2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8" name="Google Shape;5348;p2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9" name="Google Shape;5349;p2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0" name="Google Shape;5350;p2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1" name="Google Shape;5351;p2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2" name="Google Shape;5352;p2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3" name="Google Shape;5353;p2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4" name="Google Shape;5354;p2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5" name="Google Shape;5355;p2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6" name="Google Shape;5356;p2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357" name="Google Shape;5357;p2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358" name="Google Shape;5358;p22"/>
          <p:cNvSpPr txBox="1">
            <a:spLocks noGrp="1"/>
          </p:cNvSpPr>
          <p:nvPr>
            <p:ph type="title"/>
          </p:nvPr>
        </p:nvSpPr>
        <p:spPr>
          <a:xfrm>
            <a:off x="6286700" y="2024633"/>
            <a:ext cx="48052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359" name="Google Shape;5359;p22"/>
          <p:cNvSpPr txBox="1">
            <a:spLocks noGrp="1"/>
          </p:cNvSpPr>
          <p:nvPr>
            <p:ph type="subTitle" idx="1"/>
          </p:nvPr>
        </p:nvSpPr>
        <p:spPr>
          <a:xfrm>
            <a:off x="6777900" y="2923167"/>
            <a:ext cx="3822800" cy="1352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3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900" b="1"/>
            </a:lvl3pPr>
            <a:lvl4pPr marL="1371600" indent="0">
              <a:buNone/>
              <a:defRPr sz="1600" b="1"/>
            </a:lvl4pPr>
            <a:lvl5pPr marL="1828165" indent="0">
              <a:buNone/>
              <a:defRPr sz="1600" b="1"/>
            </a:lvl5pPr>
            <a:lvl6pPr marL="2285365" indent="0">
              <a:buNone/>
              <a:defRPr sz="1600" b="1"/>
            </a:lvl6pPr>
            <a:lvl7pPr marL="2742565" indent="0">
              <a:buNone/>
              <a:defRPr sz="1600" b="1"/>
            </a:lvl7pPr>
            <a:lvl8pPr marL="3199765" indent="0">
              <a:buNone/>
              <a:defRPr sz="1600" b="1"/>
            </a:lvl8pPr>
            <a:lvl9pPr marL="3656965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3" y="2505075"/>
            <a:ext cx="5183188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5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61" name="Google Shape;5361;p2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362" name="Google Shape;5362;p2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363" name="Google Shape;5363;p2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4" name="Google Shape;5364;p2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5" name="Google Shape;5365;p2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6" name="Google Shape;5366;p2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7" name="Google Shape;5367;p2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8" name="Google Shape;5368;p2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9" name="Google Shape;5369;p2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0" name="Google Shape;5370;p2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1" name="Google Shape;5371;p2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2" name="Google Shape;5372;p2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3" name="Google Shape;5373;p2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4" name="Google Shape;5374;p2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5" name="Google Shape;5375;p2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6" name="Google Shape;5376;p2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7" name="Google Shape;5377;p2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8" name="Google Shape;5378;p2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9" name="Google Shape;5379;p2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0" name="Google Shape;5380;p2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1" name="Google Shape;5381;p2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2" name="Google Shape;5382;p2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3" name="Google Shape;5383;p2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4" name="Google Shape;5384;p2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5" name="Google Shape;5385;p2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6" name="Google Shape;5386;p2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7" name="Google Shape;5387;p2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8" name="Google Shape;5388;p2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9" name="Google Shape;5389;p2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0" name="Google Shape;5390;p2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1" name="Google Shape;5391;p2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2" name="Google Shape;5392;p2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3" name="Google Shape;5393;p2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4" name="Google Shape;5394;p2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5" name="Google Shape;5395;p2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6" name="Google Shape;5396;p2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7" name="Google Shape;5397;p2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8" name="Google Shape;5398;p2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9" name="Google Shape;5399;p2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0" name="Google Shape;5400;p2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1" name="Google Shape;5401;p2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2" name="Google Shape;5402;p2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3" name="Google Shape;5403;p2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4" name="Google Shape;5404;p2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5" name="Google Shape;5405;p2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6" name="Google Shape;5406;p2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7" name="Google Shape;5407;p2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8" name="Google Shape;5408;p2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9" name="Google Shape;5409;p2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0" name="Google Shape;5410;p2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1" name="Google Shape;5411;p2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2" name="Google Shape;5412;p2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3" name="Google Shape;5413;p2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4" name="Google Shape;5414;p2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5" name="Google Shape;5415;p2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6" name="Google Shape;5416;p2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7" name="Google Shape;5417;p2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8" name="Google Shape;5418;p2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9" name="Google Shape;5419;p2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0" name="Google Shape;5420;p2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1" name="Google Shape;5421;p2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2" name="Google Shape;5422;p2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3" name="Google Shape;5423;p2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4" name="Google Shape;5424;p2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5" name="Google Shape;5425;p2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6" name="Google Shape;5426;p2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7" name="Google Shape;5427;p2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8" name="Google Shape;5428;p2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9" name="Google Shape;5429;p2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0" name="Google Shape;5430;p2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1" name="Google Shape;5431;p2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2" name="Google Shape;5432;p2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433" name="Google Shape;5433;p23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434" name="Google Shape;5434;p23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35" name="Google Shape;5435;p23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436" name="Google Shape;5436;p2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7" name="Google Shape;5437;p2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8" name="Google Shape;5438;p2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9" name="Google Shape;5439;p2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40" name="Google Shape;5440;p2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441" name="Google Shape;5441;p2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442" name="Google Shape;5442;p2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3" name="Google Shape;5443;p2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4" name="Google Shape;5444;p2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5" name="Google Shape;5445;p2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6" name="Google Shape;5446;p2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7" name="Google Shape;5447;p2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8" name="Google Shape;5448;p2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9" name="Google Shape;5449;p2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0" name="Google Shape;5450;p2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1" name="Google Shape;5451;p2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2" name="Google Shape;5452;p2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3" name="Google Shape;5453;p2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4" name="Google Shape;5454;p2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5" name="Google Shape;5455;p2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6" name="Google Shape;5456;p2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7" name="Google Shape;5457;p2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8" name="Google Shape;5458;p2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9" name="Google Shape;5459;p2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0" name="Google Shape;5460;p2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1" name="Google Shape;5461;p2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2" name="Google Shape;5462;p2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3" name="Google Shape;5463;p2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4" name="Google Shape;5464;p2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5" name="Google Shape;5465;p2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6" name="Google Shape;5466;p2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7" name="Google Shape;5467;p2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8" name="Google Shape;5468;p2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9" name="Google Shape;5469;p2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0" name="Google Shape;5470;p2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1" name="Google Shape;5471;p2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2" name="Google Shape;5472;p2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3" name="Google Shape;5473;p2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4" name="Google Shape;5474;p2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5" name="Google Shape;5475;p2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476" name="Google Shape;5476;p2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477" name="Google Shape;5477;p2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478" name="Google Shape;5478;p2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9" name="Google Shape;5479;p2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0" name="Google Shape;5480;p2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1" name="Google Shape;5481;p2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2" name="Google Shape;5482;p2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3" name="Google Shape;5483;p2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4" name="Google Shape;5484;p2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5" name="Google Shape;5485;p2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6" name="Google Shape;5486;p2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7" name="Google Shape;5487;p2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8" name="Google Shape;5488;p2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9" name="Google Shape;5489;p2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0" name="Google Shape;5490;p2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1" name="Google Shape;5491;p2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2" name="Google Shape;5492;p2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3" name="Google Shape;5493;p2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4" name="Google Shape;5494;p2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5" name="Google Shape;5495;p2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6" name="Google Shape;5496;p2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7" name="Google Shape;5497;p2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8" name="Google Shape;5498;p2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9" name="Google Shape;5499;p2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0" name="Google Shape;5500;p2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1" name="Google Shape;5501;p2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2" name="Google Shape;5502;p2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3" name="Google Shape;5503;p2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4" name="Google Shape;5504;p2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5" name="Google Shape;5505;p2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6" name="Google Shape;5506;p2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7" name="Google Shape;5507;p2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8" name="Google Shape;5508;p2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9" name="Google Shape;5509;p2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0" name="Google Shape;5510;p2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1" name="Google Shape;5511;p2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2" name="Google Shape;5512;p2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3" name="Google Shape;5513;p2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4" name="Google Shape;5514;p2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5" name="Google Shape;5515;p2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6" name="Google Shape;5516;p2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7" name="Google Shape;5517;p2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8" name="Google Shape;5518;p2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9" name="Google Shape;5519;p2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0" name="Google Shape;5520;p2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1" name="Google Shape;5521;p2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2" name="Google Shape;5522;p2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3" name="Google Shape;5523;p2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4" name="Google Shape;5524;p2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5" name="Google Shape;5525;p2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6" name="Google Shape;5526;p2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7" name="Google Shape;5527;p2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8" name="Google Shape;5528;p2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9" name="Google Shape;5529;p2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0" name="Google Shape;5530;p2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1" name="Google Shape;5531;p2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2" name="Google Shape;5532;p2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3" name="Google Shape;5533;p2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4" name="Google Shape;5534;p2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5" name="Google Shape;5535;p2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6" name="Google Shape;5536;p2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537" name="Google Shape;5537;p2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538" name="Google Shape;5538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539" name="Google Shape;5539;p23"/>
          <p:cNvSpPr txBox="1">
            <a:spLocks noGrp="1"/>
          </p:cNvSpPr>
          <p:nvPr>
            <p:ph type="subTitle" idx="1"/>
          </p:nvPr>
        </p:nvSpPr>
        <p:spPr>
          <a:xfrm rot="-291">
            <a:off x="1362600" y="1944300"/>
            <a:ext cx="9466800" cy="33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5540" name="Google Shape;5540;p23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5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2" name="Google Shape;5542;p2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543" name="Google Shape;5543;p2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544" name="Google Shape;5544;p2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5" name="Google Shape;5545;p2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6" name="Google Shape;5546;p2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7" name="Google Shape;5547;p2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8" name="Google Shape;5548;p2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9" name="Google Shape;5549;p2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0" name="Google Shape;5550;p2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1" name="Google Shape;5551;p2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2" name="Google Shape;5552;p2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3" name="Google Shape;5553;p2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4" name="Google Shape;5554;p2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5" name="Google Shape;5555;p2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6" name="Google Shape;5556;p2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7" name="Google Shape;5557;p2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8" name="Google Shape;5558;p2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9" name="Google Shape;5559;p2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0" name="Google Shape;5560;p2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1" name="Google Shape;5561;p2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2" name="Google Shape;5562;p2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3" name="Google Shape;5563;p2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4" name="Google Shape;5564;p2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5" name="Google Shape;5565;p2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6" name="Google Shape;5566;p2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7" name="Google Shape;5567;p2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8" name="Google Shape;5568;p2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9" name="Google Shape;5569;p2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0" name="Google Shape;5570;p2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1" name="Google Shape;5571;p2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2" name="Google Shape;5572;p2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3" name="Google Shape;5573;p2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4" name="Google Shape;5574;p2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5" name="Google Shape;5575;p2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6" name="Google Shape;5576;p2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7" name="Google Shape;5577;p2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8" name="Google Shape;5578;p2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9" name="Google Shape;5579;p2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0" name="Google Shape;5580;p2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1" name="Google Shape;5581;p2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2" name="Google Shape;5582;p2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3" name="Google Shape;5583;p2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4" name="Google Shape;5584;p2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5" name="Google Shape;5585;p2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6" name="Google Shape;5586;p2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7" name="Google Shape;5587;p2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8" name="Google Shape;5588;p2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9" name="Google Shape;5589;p2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0" name="Google Shape;5590;p2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1" name="Google Shape;5591;p2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2" name="Google Shape;5592;p2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3" name="Google Shape;5593;p2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4" name="Google Shape;5594;p2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5" name="Google Shape;5595;p2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6" name="Google Shape;5596;p2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7" name="Google Shape;5597;p2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8" name="Google Shape;5598;p2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9" name="Google Shape;5599;p2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0" name="Google Shape;5600;p2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1" name="Google Shape;5601;p2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2" name="Google Shape;5602;p2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3" name="Google Shape;5603;p2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4" name="Google Shape;5604;p2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5" name="Google Shape;5605;p2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6" name="Google Shape;5606;p2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7" name="Google Shape;5607;p2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8" name="Google Shape;5608;p2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9" name="Google Shape;5609;p2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0" name="Google Shape;5610;p2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1" name="Google Shape;5611;p2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2" name="Google Shape;5612;p2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3" name="Google Shape;5613;p2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614" name="Google Shape;5614;p2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615" name="Google Shape;5615;p2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616" name="Google Shape;5616;p2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617" name="Google Shape;5617;p2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18" name="Google Shape;5618;p2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19" name="Google Shape;5619;p2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20" name="Google Shape;5620;p2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21" name="Google Shape;5621;p2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622" name="Google Shape;5622;p2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623" name="Google Shape;5623;p2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4" name="Google Shape;5624;p2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5" name="Google Shape;5625;p2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6" name="Google Shape;5626;p2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7" name="Google Shape;5627;p2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8" name="Google Shape;5628;p2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9" name="Google Shape;5629;p2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0" name="Google Shape;5630;p2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1" name="Google Shape;5631;p2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2" name="Google Shape;5632;p2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3" name="Google Shape;5633;p2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4" name="Google Shape;5634;p2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5" name="Google Shape;5635;p2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6" name="Google Shape;5636;p2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7" name="Google Shape;5637;p2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8" name="Google Shape;5638;p2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9" name="Google Shape;5639;p2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0" name="Google Shape;5640;p2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1" name="Google Shape;5641;p2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2" name="Google Shape;5642;p2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3" name="Google Shape;5643;p2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4" name="Google Shape;5644;p2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5" name="Google Shape;5645;p2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6" name="Google Shape;5646;p2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7" name="Google Shape;5647;p2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8" name="Google Shape;5648;p2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9" name="Google Shape;5649;p2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0" name="Google Shape;5650;p2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1" name="Google Shape;5651;p2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2" name="Google Shape;5652;p2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3" name="Google Shape;5653;p2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4" name="Google Shape;5654;p2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5" name="Google Shape;5655;p2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6" name="Google Shape;5656;p2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657" name="Google Shape;5657;p2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658" name="Google Shape;5658;p2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659" name="Google Shape;5659;p2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0" name="Google Shape;5660;p2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1" name="Google Shape;5661;p2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2" name="Google Shape;5662;p2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3" name="Google Shape;5663;p2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4" name="Google Shape;5664;p2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5" name="Google Shape;5665;p2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6" name="Google Shape;5666;p2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7" name="Google Shape;5667;p2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8" name="Google Shape;5668;p2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9" name="Google Shape;5669;p2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0" name="Google Shape;5670;p2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1" name="Google Shape;5671;p2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2" name="Google Shape;5672;p2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3" name="Google Shape;5673;p2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4" name="Google Shape;5674;p2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5" name="Google Shape;5675;p2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6" name="Google Shape;5676;p2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7" name="Google Shape;5677;p2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8" name="Google Shape;5678;p2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9" name="Google Shape;5679;p2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0" name="Google Shape;5680;p2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1" name="Google Shape;5681;p2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2" name="Google Shape;5682;p2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3" name="Google Shape;5683;p2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4" name="Google Shape;5684;p2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5" name="Google Shape;5685;p2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6" name="Google Shape;5686;p2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7" name="Google Shape;5687;p2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8" name="Google Shape;5688;p2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9" name="Google Shape;5689;p2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0" name="Google Shape;5690;p2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1" name="Google Shape;5691;p2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2" name="Google Shape;5692;p2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3" name="Google Shape;5693;p2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4" name="Google Shape;5694;p2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5" name="Google Shape;5695;p2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6" name="Google Shape;5696;p2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7" name="Google Shape;5697;p2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8" name="Google Shape;5698;p2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9" name="Google Shape;5699;p2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0" name="Google Shape;5700;p2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1" name="Google Shape;5701;p2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2" name="Google Shape;5702;p2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3" name="Google Shape;5703;p2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4" name="Google Shape;5704;p2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5" name="Google Shape;5705;p2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6" name="Google Shape;5706;p2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7" name="Google Shape;5707;p2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8" name="Google Shape;5708;p2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9" name="Google Shape;5709;p2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0" name="Google Shape;5710;p2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1" name="Google Shape;5711;p2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2" name="Google Shape;5712;p2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3" name="Google Shape;5713;p2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4" name="Google Shape;5714;p2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5" name="Google Shape;5715;p2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6" name="Google Shape;5716;p2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7" name="Google Shape;5717;p2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718" name="Google Shape;5718;p2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719" name="Google Shape;5719;p24"/>
          <p:cNvSpPr txBox="1">
            <a:spLocks noGrp="1"/>
          </p:cNvSpPr>
          <p:nvPr>
            <p:ph type="title"/>
          </p:nvPr>
        </p:nvSpPr>
        <p:spPr>
          <a:xfrm>
            <a:off x="2110567" y="1549817"/>
            <a:ext cx="3822800" cy="21508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720" name="Google Shape;5720;p24"/>
          <p:cNvSpPr txBox="1">
            <a:spLocks noGrp="1"/>
          </p:cNvSpPr>
          <p:nvPr>
            <p:ph type="subTitle" idx="1"/>
          </p:nvPr>
        </p:nvSpPr>
        <p:spPr>
          <a:xfrm>
            <a:off x="2110567" y="3752984"/>
            <a:ext cx="3822800" cy="1352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22" name="Google Shape;5722;p2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723" name="Google Shape;5723;p2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724" name="Google Shape;5724;p2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5" name="Google Shape;5725;p2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6" name="Google Shape;5726;p2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7" name="Google Shape;5727;p2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8" name="Google Shape;5728;p2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9" name="Google Shape;5729;p2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0" name="Google Shape;5730;p2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1" name="Google Shape;5731;p2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2" name="Google Shape;5732;p2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3" name="Google Shape;5733;p2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4" name="Google Shape;5734;p2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5" name="Google Shape;5735;p2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6" name="Google Shape;5736;p2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7" name="Google Shape;5737;p2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8" name="Google Shape;5738;p2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9" name="Google Shape;5739;p2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0" name="Google Shape;5740;p2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1" name="Google Shape;5741;p2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2" name="Google Shape;5742;p2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3" name="Google Shape;5743;p2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4" name="Google Shape;5744;p2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5" name="Google Shape;5745;p2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6" name="Google Shape;5746;p2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7" name="Google Shape;5747;p2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8" name="Google Shape;5748;p2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9" name="Google Shape;5749;p2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0" name="Google Shape;5750;p2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1" name="Google Shape;5751;p2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2" name="Google Shape;5752;p2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3" name="Google Shape;5753;p2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4" name="Google Shape;5754;p2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5" name="Google Shape;5755;p2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6" name="Google Shape;5756;p2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7" name="Google Shape;5757;p2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8" name="Google Shape;5758;p2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9" name="Google Shape;5759;p2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0" name="Google Shape;5760;p2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1" name="Google Shape;5761;p2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2" name="Google Shape;5762;p2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3" name="Google Shape;5763;p2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4" name="Google Shape;5764;p2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5" name="Google Shape;5765;p2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6" name="Google Shape;5766;p2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7" name="Google Shape;5767;p2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8" name="Google Shape;5768;p2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9" name="Google Shape;5769;p2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0" name="Google Shape;5770;p2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1" name="Google Shape;5771;p2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2" name="Google Shape;5772;p2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3" name="Google Shape;5773;p2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4" name="Google Shape;5774;p2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5" name="Google Shape;5775;p2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6" name="Google Shape;5776;p2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7" name="Google Shape;5777;p2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8" name="Google Shape;5778;p2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9" name="Google Shape;5779;p2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0" name="Google Shape;5780;p2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1" name="Google Shape;5781;p2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2" name="Google Shape;5782;p2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3" name="Google Shape;5783;p2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4" name="Google Shape;5784;p2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5" name="Google Shape;5785;p2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6" name="Google Shape;5786;p2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7" name="Google Shape;5787;p2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8" name="Google Shape;5788;p2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9" name="Google Shape;5789;p2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0" name="Google Shape;5790;p2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1" name="Google Shape;5791;p2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792" name="Google Shape;5792;p2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793" name="Google Shape;5793;p2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4" name="Google Shape;5794;p2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95" name="Google Shape;5795;p25"/>
              <p:cNvGrpSpPr/>
              <p:nvPr/>
            </p:nvGrpSpPr>
            <p:grpSpPr>
              <a:xfrm>
                <a:off x="2915725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5796" name="Google Shape;5796;p25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7" name="Google Shape;5797;p25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8" name="Google Shape;5798;p25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9" name="Google Shape;5799;p25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0" name="Google Shape;5800;p25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1" name="Google Shape;5801;p25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2" name="Google Shape;5802;p25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3" name="Google Shape;5803;p25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4" name="Google Shape;5804;p25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5" name="Google Shape;5805;p25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6" name="Google Shape;5806;p25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7" name="Google Shape;5807;p25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8" name="Google Shape;5808;p25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9" name="Google Shape;5809;p25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0" name="Google Shape;5810;p25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1" name="Google Shape;5811;p25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2" name="Google Shape;5812;p25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3" name="Google Shape;5813;p25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4" name="Google Shape;5814;p25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5" name="Google Shape;5815;p25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6" name="Google Shape;5816;p25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7" name="Google Shape;5817;p25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8" name="Google Shape;5818;p25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9" name="Google Shape;5819;p25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0" name="Google Shape;5820;p25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1" name="Google Shape;5821;p25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2" name="Google Shape;5822;p25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3" name="Google Shape;5823;p25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4" name="Google Shape;5824;p25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5" name="Google Shape;5825;p25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6" name="Google Shape;5826;p25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7" name="Google Shape;5827;p25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8" name="Google Shape;5828;p25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9" name="Google Shape;5829;p25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0" name="Google Shape;5830;p25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1" name="Google Shape;5831;p25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2" name="Google Shape;5832;p25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3" name="Google Shape;5833;p25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4" name="Google Shape;5834;p25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5" name="Google Shape;5835;p25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6" name="Google Shape;5836;p25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7" name="Google Shape;5837;p25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8" name="Google Shape;5838;p25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9" name="Google Shape;5839;p25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0" name="Google Shape;5840;p25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1" name="Google Shape;5841;p25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2" name="Google Shape;5842;p25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3" name="Google Shape;5843;p25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4" name="Google Shape;5844;p25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5" name="Google Shape;5845;p25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6" name="Google Shape;5846;p25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7" name="Google Shape;5847;p25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8" name="Google Shape;5848;p25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9" name="Google Shape;5849;p25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0" name="Google Shape;5850;p25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1" name="Google Shape;5851;p25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2" name="Google Shape;5852;p25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3" name="Google Shape;5853;p25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4" name="Google Shape;5854;p25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5" name="Google Shape;5855;p25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6" name="Google Shape;5856;p25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7" name="Google Shape;5857;p25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8" name="Google Shape;5858;p25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9" name="Google Shape;5859;p25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0" name="Google Shape;5860;p25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1" name="Google Shape;5861;p25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2" name="Google Shape;5862;p25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3" name="Google Shape;5863;p25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4" name="Google Shape;5864;p25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5" name="Google Shape;5865;p25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6" name="Google Shape;5866;p25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7" name="Google Shape;5867;p25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8" name="Google Shape;5868;p25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9" name="Google Shape;5869;p25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0" name="Google Shape;5870;p25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1" name="Google Shape;5871;p25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2" name="Google Shape;5872;p25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3" name="Google Shape;5873;p25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4" name="Google Shape;5874;p25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5" name="Google Shape;5875;p25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6" name="Google Shape;5876;p25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7" name="Google Shape;5877;p25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8" name="Google Shape;5878;p25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9" name="Google Shape;5879;p25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0" name="Google Shape;5880;p25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1" name="Google Shape;5881;p25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2" name="Google Shape;5882;p25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3" name="Google Shape;5883;p25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4" name="Google Shape;5884;p25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5" name="Google Shape;5885;p25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6" name="Google Shape;5886;p25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7" name="Google Shape;5887;p25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8" name="Google Shape;5888;p25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9" name="Google Shape;5889;p25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0" name="Google Shape;5890;p25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1" name="Google Shape;5891;p25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2" name="Google Shape;5892;p25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3" name="Google Shape;5893;p25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4" name="Google Shape;5894;p25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5" name="Google Shape;5895;p25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6" name="Google Shape;5896;p25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7" name="Google Shape;5897;p25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8" name="Google Shape;5898;p25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9" name="Google Shape;5899;p25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0" name="Google Shape;5900;p25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1" name="Google Shape;5901;p25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2" name="Google Shape;5902;p25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3" name="Google Shape;5903;p25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4" name="Google Shape;5904;p25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5" name="Google Shape;5905;p25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6" name="Google Shape;5906;p25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7" name="Google Shape;5907;p25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8" name="Google Shape;5908;p25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9" name="Google Shape;5909;p25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0" name="Google Shape;5910;p25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1" name="Google Shape;5911;p25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2" name="Google Shape;5912;p25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3" name="Google Shape;5913;p25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4" name="Google Shape;5914;p25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5" name="Google Shape;5915;p25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6" name="Google Shape;5916;p25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7" name="Google Shape;5917;p25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8" name="Google Shape;5918;p25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9" name="Google Shape;5919;p25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0" name="Google Shape;5920;p25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1" name="Google Shape;5921;p25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2" name="Google Shape;5922;p25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3" name="Google Shape;5923;p25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4" name="Google Shape;5924;p25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5" name="Google Shape;5925;p25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6" name="Google Shape;5926;p25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7" name="Google Shape;5927;p25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8" name="Google Shape;5928;p25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9" name="Google Shape;5929;p25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0" name="Google Shape;5930;p25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1" name="Google Shape;5931;p25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2" name="Google Shape;5932;p25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3" name="Google Shape;5933;p25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4" name="Google Shape;5934;p25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5" name="Google Shape;5935;p25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6" name="Google Shape;5936;p25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7" name="Google Shape;5937;p25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8" name="Google Shape;5938;p25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9" name="Google Shape;5939;p25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0" name="Google Shape;5940;p25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1" name="Google Shape;5941;p25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2" name="Google Shape;5942;p25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3" name="Google Shape;5943;p25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4" name="Google Shape;5944;p25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5" name="Google Shape;5945;p25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6" name="Google Shape;5946;p25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7" name="Google Shape;5947;p25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8" name="Google Shape;5948;p25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9" name="Google Shape;5949;p25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0" name="Google Shape;5950;p25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1" name="Google Shape;5951;p25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2" name="Google Shape;5952;p25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3" name="Google Shape;5953;p25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4" name="Google Shape;5954;p25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55" name="Google Shape;5955;p25"/>
              <p:cNvGrpSpPr/>
              <p:nvPr/>
            </p:nvGrpSpPr>
            <p:grpSpPr>
              <a:xfrm>
                <a:off x="6624930" y="3887079"/>
                <a:ext cx="1017552" cy="529124"/>
                <a:chOff x="564250" y="3174600"/>
                <a:chExt cx="361925" cy="188200"/>
              </a:xfrm>
            </p:grpSpPr>
            <p:sp>
              <p:nvSpPr>
                <p:cNvPr id="5956" name="Google Shape;5956;p2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7" name="Google Shape;5957;p2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8" name="Google Shape;5958;p25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9" name="Google Shape;5959;p25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0" name="Google Shape;5960;p25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1" name="Google Shape;5961;p25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2" name="Google Shape;5962;p25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3" name="Google Shape;5963;p25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4" name="Google Shape;5964;p25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5" name="Google Shape;5965;p25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6" name="Google Shape;5966;p25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7" name="Google Shape;5967;p25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8" name="Google Shape;5968;p25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9" name="Google Shape;5969;p25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0" name="Google Shape;5970;p25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1" name="Google Shape;5971;p25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2" name="Google Shape;5972;p25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3" name="Google Shape;5973;p25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4" name="Google Shape;5974;p25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5" name="Google Shape;5975;p25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6" name="Google Shape;5976;p25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7" name="Google Shape;5977;p25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8" name="Google Shape;5978;p25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9" name="Google Shape;5979;p25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0" name="Google Shape;5980;p25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981" name="Google Shape;5981;p2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82" name="Google Shape;5982;p2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983" name="Google Shape;5983;p2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4" name="Google Shape;5984;p2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5" name="Google Shape;5985;p2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6" name="Google Shape;5986;p2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7" name="Google Shape;5987;p2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988" name="Google Shape;5988;p2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989" name="Google Shape;5989;p2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0" name="Google Shape;5990;p2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1" name="Google Shape;5991;p2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2" name="Google Shape;5992;p2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3" name="Google Shape;5993;p2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4" name="Google Shape;5994;p2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5" name="Google Shape;5995;p2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6" name="Google Shape;5996;p2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7" name="Google Shape;5997;p2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8" name="Google Shape;5998;p2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9" name="Google Shape;5999;p2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0" name="Google Shape;6000;p2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1" name="Google Shape;6001;p2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2" name="Google Shape;6002;p2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3" name="Google Shape;6003;p2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4" name="Google Shape;6004;p2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5" name="Google Shape;6005;p2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6" name="Google Shape;6006;p2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7" name="Google Shape;6007;p2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8" name="Google Shape;6008;p2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9" name="Google Shape;6009;p2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0" name="Google Shape;6010;p2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1" name="Google Shape;6011;p2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2" name="Google Shape;6012;p2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3" name="Google Shape;6013;p2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4" name="Google Shape;6014;p2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5" name="Google Shape;6015;p2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6" name="Google Shape;6016;p2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7" name="Google Shape;6017;p2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8" name="Google Shape;6018;p2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9" name="Google Shape;6019;p2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0" name="Google Shape;6020;p2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1" name="Google Shape;6021;p2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2" name="Google Shape;6022;p2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023" name="Google Shape;6023;p2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024" name="Google Shape;6024;p2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025" name="Google Shape;6025;p2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6" name="Google Shape;6026;p2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7" name="Google Shape;6027;p2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8" name="Google Shape;6028;p2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9" name="Google Shape;6029;p2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0" name="Google Shape;6030;p2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1" name="Google Shape;6031;p2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2" name="Google Shape;6032;p2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3" name="Google Shape;6033;p2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4" name="Google Shape;6034;p2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5" name="Google Shape;6035;p2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6" name="Google Shape;6036;p2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7" name="Google Shape;6037;p2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8" name="Google Shape;6038;p2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9" name="Google Shape;6039;p2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0" name="Google Shape;6040;p2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1" name="Google Shape;6041;p2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2" name="Google Shape;6042;p2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3" name="Google Shape;6043;p2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4" name="Google Shape;6044;p2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5" name="Google Shape;6045;p2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6" name="Google Shape;6046;p2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7" name="Google Shape;6047;p2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8" name="Google Shape;6048;p2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9" name="Google Shape;6049;p2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0" name="Google Shape;6050;p2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1" name="Google Shape;6051;p2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2" name="Google Shape;6052;p2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3" name="Google Shape;6053;p2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4" name="Google Shape;6054;p2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5" name="Google Shape;6055;p2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6" name="Google Shape;6056;p2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7" name="Google Shape;6057;p2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8" name="Google Shape;6058;p2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9" name="Google Shape;6059;p2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0" name="Google Shape;6060;p2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1" name="Google Shape;6061;p2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2" name="Google Shape;6062;p2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3" name="Google Shape;6063;p2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4" name="Google Shape;6064;p2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5" name="Google Shape;6065;p2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6" name="Google Shape;6066;p2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7" name="Google Shape;6067;p2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8" name="Google Shape;6068;p2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9" name="Google Shape;6069;p2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0" name="Google Shape;6070;p2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1" name="Google Shape;6071;p2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2" name="Google Shape;6072;p2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3" name="Google Shape;6073;p2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4" name="Google Shape;6074;p2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5" name="Google Shape;6075;p2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6" name="Google Shape;6076;p2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7" name="Google Shape;6077;p2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8" name="Google Shape;6078;p2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9" name="Google Shape;6079;p2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0" name="Google Shape;6080;p2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1" name="Google Shape;6081;p2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2" name="Google Shape;6082;p2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3" name="Google Shape;6083;p2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084" name="Google Shape;6084;p25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6085" name="Google Shape;6085;p25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6" name="Google Shape;6086;p25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7" name="Google Shape;6087;p25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8" name="Google Shape;6088;p25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9" name="Google Shape;6089;p25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0" name="Google Shape;6090;p25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1" name="Google Shape;6091;p25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2" name="Google Shape;6092;p25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3" name="Google Shape;6093;p25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4" name="Google Shape;6094;p25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5" name="Google Shape;6095;p25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6" name="Google Shape;6096;p25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7" name="Google Shape;6097;p25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8" name="Google Shape;6098;p25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9" name="Google Shape;6099;p25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0" name="Google Shape;6100;p25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1" name="Google Shape;6101;p25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2" name="Google Shape;6102;p25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3" name="Google Shape;6103;p25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4" name="Google Shape;6104;p25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5" name="Google Shape;6105;p25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6" name="Google Shape;6106;p25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7" name="Google Shape;6107;p25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8" name="Google Shape;6108;p25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9" name="Google Shape;6109;p25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0" name="Google Shape;6110;p25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1" name="Google Shape;6111;p25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2" name="Google Shape;6112;p25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3" name="Google Shape;6113;p2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4" name="Google Shape;6114;p2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5" name="Google Shape;6115;p25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6" name="Google Shape;6116;p25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7" name="Google Shape;6117;p25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8" name="Google Shape;6118;p25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9" name="Google Shape;6119;p25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0" name="Google Shape;6120;p25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1" name="Google Shape;6121;p25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2" name="Google Shape;6122;p25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3" name="Google Shape;6123;p25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4" name="Google Shape;6124;p25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5" name="Google Shape;6125;p25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6" name="Google Shape;6126;p25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7" name="Google Shape;6127;p25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8" name="Google Shape;6128;p25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9" name="Google Shape;6129;p25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0" name="Google Shape;6130;p25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1" name="Google Shape;6131;p25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2" name="Google Shape;6132;p25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3" name="Google Shape;6133;p25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4" name="Google Shape;6134;p25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5" name="Google Shape;6135;p25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6" name="Google Shape;6136;p25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7" name="Google Shape;6137;p25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8" name="Google Shape;6138;p25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9" name="Google Shape;6139;p25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0" name="Google Shape;6140;p25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1" name="Google Shape;6141;p25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2" name="Google Shape;6142;p25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3" name="Google Shape;6143;p25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4" name="Google Shape;6144;p25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5" name="Google Shape;6145;p25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6" name="Google Shape;6146;p25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7" name="Google Shape;6147;p25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8" name="Google Shape;6148;p25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9" name="Google Shape;6149;p25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0" name="Google Shape;6150;p25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1" name="Google Shape;6151;p25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2" name="Google Shape;6152;p25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3" name="Google Shape;6153;p25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4" name="Google Shape;6154;p25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5" name="Google Shape;6155;p25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6" name="Google Shape;6156;p25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7" name="Google Shape;6157;p25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8" name="Google Shape;6158;p25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9" name="Google Shape;6159;p25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160" name="Google Shape;6160;p2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161" name="Google Shape;6161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6162" name="Google Shape;6162;p25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4" name="Google Shape;6164;p2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165" name="Google Shape;6165;p26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166" name="Google Shape;6166;p2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7" name="Google Shape;6167;p2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8" name="Google Shape;6168;p2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9" name="Google Shape;6169;p2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0" name="Google Shape;6170;p2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1" name="Google Shape;6171;p2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2" name="Google Shape;6172;p2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3" name="Google Shape;6173;p2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4" name="Google Shape;6174;p2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5" name="Google Shape;6175;p2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6" name="Google Shape;6176;p2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7" name="Google Shape;6177;p2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8" name="Google Shape;6178;p2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9" name="Google Shape;6179;p2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0" name="Google Shape;6180;p2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1" name="Google Shape;6181;p2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2" name="Google Shape;6182;p2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3" name="Google Shape;6183;p2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4" name="Google Shape;6184;p2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5" name="Google Shape;6185;p2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6" name="Google Shape;6186;p2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7" name="Google Shape;6187;p2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8" name="Google Shape;6188;p2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9" name="Google Shape;6189;p2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0" name="Google Shape;6190;p2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1" name="Google Shape;6191;p2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2" name="Google Shape;6192;p2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3" name="Google Shape;6193;p2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4" name="Google Shape;6194;p2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5" name="Google Shape;6195;p2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6" name="Google Shape;6196;p2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7" name="Google Shape;6197;p2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8" name="Google Shape;6198;p2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9" name="Google Shape;6199;p2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0" name="Google Shape;6200;p2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1" name="Google Shape;6201;p2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2" name="Google Shape;6202;p2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3" name="Google Shape;6203;p2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4" name="Google Shape;6204;p2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5" name="Google Shape;6205;p2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6" name="Google Shape;6206;p2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7" name="Google Shape;6207;p2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8" name="Google Shape;6208;p2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9" name="Google Shape;6209;p2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0" name="Google Shape;6210;p2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1" name="Google Shape;6211;p2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2" name="Google Shape;6212;p2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3" name="Google Shape;6213;p2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4" name="Google Shape;6214;p2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5" name="Google Shape;6215;p2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6" name="Google Shape;6216;p2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7" name="Google Shape;6217;p2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8" name="Google Shape;6218;p2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9" name="Google Shape;6219;p2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0" name="Google Shape;6220;p2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1" name="Google Shape;6221;p2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2" name="Google Shape;6222;p2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3" name="Google Shape;6223;p2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4" name="Google Shape;6224;p2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5" name="Google Shape;6225;p2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6" name="Google Shape;6226;p2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7" name="Google Shape;6227;p2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8" name="Google Shape;6228;p26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9" name="Google Shape;6229;p2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0" name="Google Shape;6230;p26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1" name="Google Shape;6231;p2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2" name="Google Shape;6232;p2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3" name="Google Shape;6233;p2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4" name="Google Shape;6234;p2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5" name="Google Shape;6235;p2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236" name="Google Shape;6236;p26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237" name="Google Shape;6237;p26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8" name="Google Shape;6238;p26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239" name="Google Shape;6239;p2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0" name="Google Shape;6240;p2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1" name="Google Shape;6241;p2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2" name="Google Shape;6242;p2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3" name="Google Shape;6243;p2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244" name="Google Shape;6244;p2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245" name="Google Shape;6245;p2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6" name="Google Shape;6246;p2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7" name="Google Shape;6247;p2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8" name="Google Shape;6248;p2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9" name="Google Shape;6249;p2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0" name="Google Shape;6250;p2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1" name="Google Shape;6251;p2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2" name="Google Shape;6252;p2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3" name="Google Shape;6253;p2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4" name="Google Shape;6254;p2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5" name="Google Shape;6255;p2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6" name="Google Shape;6256;p2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7" name="Google Shape;6257;p2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8" name="Google Shape;6258;p2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9" name="Google Shape;6259;p2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0" name="Google Shape;6260;p2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1" name="Google Shape;6261;p2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2" name="Google Shape;6262;p2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3" name="Google Shape;6263;p2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4" name="Google Shape;6264;p2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5" name="Google Shape;6265;p2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6" name="Google Shape;6266;p2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7" name="Google Shape;6267;p2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8" name="Google Shape;6268;p2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9" name="Google Shape;6269;p2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0" name="Google Shape;6270;p2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1" name="Google Shape;6271;p2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2" name="Google Shape;6272;p2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3" name="Google Shape;6273;p2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4" name="Google Shape;6274;p2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5" name="Google Shape;6275;p2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6" name="Google Shape;6276;p2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7" name="Google Shape;6277;p2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8" name="Google Shape;6278;p2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279" name="Google Shape;6279;p2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280" name="Google Shape;6280;p2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281" name="Google Shape;6281;p2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2" name="Google Shape;6282;p2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3" name="Google Shape;6283;p2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4" name="Google Shape;6284;p2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5" name="Google Shape;6285;p2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6" name="Google Shape;6286;p2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7" name="Google Shape;6287;p2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8" name="Google Shape;6288;p2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9" name="Google Shape;6289;p2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0" name="Google Shape;6290;p2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1" name="Google Shape;6291;p2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2" name="Google Shape;6292;p2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3" name="Google Shape;6293;p2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4" name="Google Shape;6294;p2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5" name="Google Shape;6295;p2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6" name="Google Shape;6296;p2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7" name="Google Shape;6297;p2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8" name="Google Shape;6298;p2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9" name="Google Shape;6299;p2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0" name="Google Shape;6300;p2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1" name="Google Shape;6301;p2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2" name="Google Shape;6302;p2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3" name="Google Shape;6303;p2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4" name="Google Shape;6304;p2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5" name="Google Shape;6305;p2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6" name="Google Shape;6306;p2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7" name="Google Shape;6307;p2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8" name="Google Shape;6308;p2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9" name="Google Shape;6309;p2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0" name="Google Shape;6310;p2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1" name="Google Shape;6311;p2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2" name="Google Shape;6312;p2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3" name="Google Shape;6313;p2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4" name="Google Shape;6314;p2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5" name="Google Shape;6315;p2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6" name="Google Shape;6316;p2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7" name="Google Shape;6317;p2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8" name="Google Shape;6318;p2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9" name="Google Shape;6319;p2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0" name="Google Shape;6320;p2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1" name="Google Shape;6321;p2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2" name="Google Shape;6322;p2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3" name="Google Shape;6323;p2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4" name="Google Shape;6324;p2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5" name="Google Shape;6325;p2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6" name="Google Shape;6326;p2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7" name="Google Shape;6327;p2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8" name="Google Shape;6328;p2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9" name="Google Shape;6329;p2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0" name="Google Shape;6330;p2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1" name="Google Shape;6331;p2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2" name="Google Shape;6332;p2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3" name="Google Shape;6333;p2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4" name="Google Shape;6334;p2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5" name="Google Shape;6335;p2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6" name="Google Shape;6336;p2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7" name="Google Shape;6337;p2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8" name="Google Shape;6338;p2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9" name="Google Shape;6339;p2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340" name="Google Shape;6340;p2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341" name="Google Shape;6341;p26"/>
          <p:cNvSpPr txBox="1">
            <a:spLocks noGrp="1"/>
          </p:cNvSpPr>
          <p:nvPr>
            <p:ph type="body" idx="1"/>
          </p:nvPr>
        </p:nvSpPr>
        <p:spPr>
          <a:xfrm>
            <a:off x="960000" y="1649433"/>
            <a:ext cx="5016800" cy="412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 sz="17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165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7765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7365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5530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130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42" name="Google Shape;6342;p26"/>
          <p:cNvSpPr txBox="1">
            <a:spLocks noGrp="1"/>
          </p:cNvSpPr>
          <p:nvPr>
            <p:ph type="body" idx="2"/>
          </p:nvPr>
        </p:nvSpPr>
        <p:spPr>
          <a:xfrm>
            <a:off x="6215200" y="1649433"/>
            <a:ext cx="5016800" cy="412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 sz="17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165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7765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7365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5530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130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43" name="Google Shape;6343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6344" name="Google Shape;6344;p26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46" name="Google Shape;6346;p2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347" name="Google Shape;6347;p27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348" name="Google Shape;6348;p2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9" name="Google Shape;6349;p2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0" name="Google Shape;6350;p2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1" name="Google Shape;6351;p2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2" name="Google Shape;6352;p2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3" name="Google Shape;6353;p2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4" name="Google Shape;6354;p2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5" name="Google Shape;6355;p2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6" name="Google Shape;6356;p2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7" name="Google Shape;6357;p2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8" name="Google Shape;6358;p2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9" name="Google Shape;6359;p2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0" name="Google Shape;6360;p2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1" name="Google Shape;6361;p2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2" name="Google Shape;6362;p2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3" name="Google Shape;6363;p2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4" name="Google Shape;6364;p2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5" name="Google Shape;6365;p2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6" name="Google Shape;6366;p2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7" name="Google Shape;6367;p2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8" name="Google Shape;6368;p2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9" name="Google Shape;6369;p2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0" name="Google Shape;6370;p2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1" name="Google Shape;6371;p2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2" name="Google Shape;6372;p2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3" name="Google Shape;6373;p2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4" name="Google Shape;6374;p2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5" name="Google Shape;6375;p2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6" name="Google Shape;6376;p2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7" name="Google Shape;6377;p2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8" name="Google Shape;6378;p2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9" name="Google Shape;6379;p2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0" name="Google Shape;6380;p2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1" name="Google Shape;6381;p2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2" name="Google Shape;6382;p2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3" name="Google Shape;6383;p2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4" name="Google Shape;6384;p2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5" name="Google Shape;6385;p2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6" name="Google Shape;6386;p2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7" name="Google Shape;6387;p2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8" name="Google Shape;6388;p2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9" name="Google Shape;6389;p2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0" name="Google Shape;6390;p2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1" name="Google Shape;6391;p2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2" name="Google Shape;6392;p2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3" name="Google Shape;6393;p2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4" name="Google Shape;6394;p2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5" name="Google Shape;6395;p2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6" name="Google Shape;6396;p2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7" name="Google Shape;6397;p2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8" name="Google Shape;6398;p2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9" name="Google Shape;6399;p2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0" name="Google Shape;6400;p2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1" name="Google Shape;6401;p2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2" name="Google Shape;6402;p2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3" name="Google Shape;6403;p2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4" name="Google Shape;6404;p2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5" name="Google Shape;6405;p2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6" name="Google Shape;6406;p2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7" name="Google Shape;6407;p2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8" name="Google Shape;6408;p2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9" name="Google Shape;6409;p2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0" name="Google Shape;6410;p27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1" name="Google Shape;6411;p2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2" name="Google Shape;6412;p27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3" name="Google Shape;6413;p2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4" name="Google Shape;6414;p2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5" name="Google Shape;6415;p2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6" name="Google Shape;6416;p2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7" name="Google Shape;6417;p2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418" name="Google Shape;6418;p27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419" name="Google Shape;6419;p27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0" name="Google Shape;6420;p27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421" name="Google Shape;6421;p2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2" name="Google Shape;6422;p2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3" name="Google Shape;6423;p2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4" name="Google Shape;6424;p2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5" name="Google Shape;6425;p2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426" name="Google Shape;6426;p2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427" name="Google Shape;6427;p2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8" name="Google Shape;6428;p2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9" name="Google Shape;6429;p2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0" name="Google Shape;6430;p2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1" name="Google Shape;6431;p2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2" name="Google Shape;6432;p2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3" name="Google Shape;6433;p2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4" name="Google Shape;6434;p2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5" name="Google Shape;6435;p2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6" name="Google Shape;6436;p2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7" name="Google Shape;6437;p2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8" name="Google Shape;6438;p2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9" name="Google Shape;6439;p2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0" name="Google Shape;6440;p2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1" name="Google Shape;6441;p2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2" name="Google Shape;6442;p2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3" name="Google Shape;6443;p2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4" name="Google Shape;6444;p2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5" name="Google Shape;6445;p2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6" name="Google Shape;6446;p2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7" name="Google Shape;6447;p2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8" name="Google Shape;6448;p2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9" name="Google Shape;6449;p2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0" name="Google Shape;6450;p2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1" name="Google Shape;6451;p2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2" name="Google Shape;6452;p2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3" name="Google Shape;6453;p2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4" name="Google Shape;6454;p2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5" name="Google Shape;6455;p2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6" name="Google Shape;6456;p2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7" name="Google Shape;6457;p2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8" name="Google Shape;6458;p2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9" name="Google Shape;6459;p2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0" name="Google Shape;6460;p2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461" name="Google Shape;6461;p2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462" name="Google Shape;6462;p2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463" name="Google Shape;6463;p2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4" name="Google Shape;6464;p2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5" name="Google Shape;6465;p2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6" name="Google Shape;6466;p2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7" name="Google Shape;6467;p2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8" name="Google Shape;6468;p2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9" name="Google Shape;6469;p2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0" name="Google Shape;6470;p2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1" name="Google Shape;6471;p2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2" name="Google Shape;6472;p2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3" name="Google Shape;6473;p2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4" name="Google Shape;6474;p2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5" name="Google Shape;6475;p2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6" name="Google Shape;6476;p2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7" name="Google Shape;6477;p2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8" name="Google Shape;6478;p2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9" name="Google Shape;6479;p2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0" name="Google Shape;6480;p2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1" name="Google Shape;6481;p2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2" name="Google Shape;6482;p2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3" name="Google Shape;6483;p2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4" name="Google Shape;6484;p2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5" name="Google Shape;6485;p2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6" name="Google Shape;6486;p2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7" name="Google Shape;6487;p2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8" name="Google Shape;6488;p2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9" name="Google Shape;6489;p2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0" name="Google Shape;6490;p2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1" name="Google Shape;6491;p2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2" name="Google Shape;6492;p2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3" name="Google Shape;6493;p2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4" name="Google Shape;6494;p2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5" name="Google Shape;6495;p2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6" name="Google Shape;6496;p2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7" name="Google Shape;6497;p2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8" name="Google Shape;6498;p2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9" name="Google Shape;6499;p2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0" name="Google Shape;6500;p2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1" name="Google Shape;6501;p2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2" name="Google Shape;6502;p2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3" name="Google Shape;6503;p2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4" name="Google Shape;6504;p2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5" name="Google Shape;6505;p2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6" name="Google Shape;6506;p2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7" name="Google Shape;6507;p2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8" name="Google Shape;6508;p2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9" name="Google Shape;6509;p2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0" name="Google Shape;6510;p2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1" name="Google Shape;6511;p2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2" name="Google Shape;6512;p2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3" name="Google Shape;6513;p2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4" name="Google Shape;6514;p2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5" name="Google Shape;6515;p2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6" name="Google Shape;6516;p2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7" name="Google Shape;6517;p2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8" name="Google Shape;6518;p2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9" name="Google Shape;6519;p2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0" name="Google Shape;6520;p2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1" name="Google Shape;6521;p2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522" name="Google Shape;6522;p2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523" name="Google Shape;6523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524" name="Google Shape;6524;p27"/>
          <p:cNvSpPr txBox="1">
            <a:spLocks noGrp="1"/>
          </p:cNvSpPr>
          <p:nvPr>
            <p:ph type="title" idx="2"/>
          </p:nvPr>
        </p:nvSpPr>
        <p:spPr>
          <a:xfrm>
            <a:off x="960000" y="3673667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5" name="Google Shape;6525;p27"/>
          <p:cNvSpPr txBox="1">
            <a:spLocks noGrp="1"/>
          </p:cNvSpPr>
          <p:nvPr>
            <p:ph type="subTitle" idx="1"/>
          </p:nvPr>
        </p:nvSpPr>
        <p:spPr>
          <a:xfrm>
            <a:off x="960000" y="4395641"/>
            <a:ext cx="3115200" cy="7552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6" name="Google Shape;6526;p27"/>
          <p:cNvSpPr txBox="1">
            <a:spLocks noGrp="1"/>
          </p:cNvSpPr>
          <p:nvPr>
            <p:ph type="title" idx="3"/>
          </p:nvPr>
        </p:nvSpPr>
        <p:spPr>
          <a:xfrm>
            <a:off x="4538400" y="3673684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7" name="Google Shape;6527;p27"/>
          <p:cNvSpPr txBox="1">
            <a:spLocks noGrp="1"/>
          </p:cNvSpPr>
          <p:nvPr>
            <p:ph type="subTitle" idx="4"/>
          </p:nvPr>
        </p:nvSpPr>
        <p:spPr>
          <a:xfrm>
            <a:off x="4538400" y="4395657"/>
            <a:ext cx="3115200" cy="7552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8" name="Google Shape;6528;p27"/>
          <p:cNvSpPr txBox="1">
            <a:spLocks noGrp="1"/>
          </p:cNvSpPr>
          <p:nvPr>
            <p:ph type="title" idx="5"/>
          </p:nvPr>
        </p:nvSpPr>
        <p:spPr>
          <a:xfrm>
            <a:off x="8116800" y="3673667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9" name="Google Shape;6529;p27"/>
          <p:cNvSpPr txBox="1">
            <a:spLocks noGrp="1"/>
          </p:cNvSpPr>
          <p:nvPr>
            <p:ph type="subTitle" idx="6"/>
          </p:nvPr>
        </p:nvSpPr>
        <p:spPr>
          <a:xfrm>
            <a:off x="8116800" y="4395641"/>
            <a:ext cx="3115200" cy="7552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530" name="Google Shape;6530;p27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32" name="Google Shape;6532;p2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533" name="Google Shape;6533;p28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534" name="Google Shape;6534;p2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5" name="Google Shape;6535;p2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6" name="Google Shape;6536;p2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7" name="Google Shape;6537;p2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8" name="Google Shape;6538;p2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9" name="Google Shape;6539;p2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0" name="Google Shape;6540;p2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1" name="Google Shape;6541;p2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2" name="Google Shape;6542;p2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3" name="Google Shape;6543;p2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4" name="Google Shape;6544;p2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5" name="Google Shape;6545;p2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6" name="Google Shape;6546;p2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7" name="Google Shape;6547;p2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8" name="Google Shape;6548;p2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9" name="Google Shape;6549;p2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0" name="Google Shape;6550;p2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1" name="Google Shape;6551;p2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2" name="Google Shape;6552;p2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3" name="Google Shape;6553;p2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4" name="Google Shape;6554;p2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5" name="Google Shape;6555;p2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6" name="Google Shape;6556;p2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7" name="Google Shape;6557;p2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8" name="Google Shape;6558;p2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9" name="Google Shape;6559;p2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0" name="Google Shape;6560;p2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1" name="Google Shape;6561;p2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2" name="Google Shape;6562;p2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3" name="Google Shape;6563;p2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4" name="Google Shape;6564;p2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5" name="Google Shape;6565;p2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6" name="Google Shape;6566;p2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7" name="Google Shape;6567;p2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8" name="Google Shape;6568;p2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9" name="Google Shape;6569;p2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0" name="Google Shape;6570;p2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1" name="Google Shape;6571;p2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2" name="Google Shape;6572;p2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3" name="Google Shape;6573;p2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4" name="Google Shape;6574;p2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5" name="Google Shape;6575;p2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6" name="Google Shape;6576;p2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7" name="Google Shape;6577;p2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8" name="Google Shape;6578;p2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9" name="Google Shape;6579;p2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0" name="Google Shape;6580;p2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1" name="Google Shape;6581;p2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2" name="Google Shape;6582;p2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3" name="Google Shape;6583;p2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4" name="Google Shape;6584;p2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5" name="Google Shape;6585;p2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6" name="Google Shape;6586;p2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7" name="Google Shape;6587;p2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8" name="Google Shape;6588;p2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9" name="Google Shape;6589;p2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0" name="Google Shape;6590;p2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1" name="Google Shape;6591;p2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2" name="Google Shape;6592;p2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3" name="Google Shape;6593;p2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4" name="Google Shape;6594;p2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5" name="Google Shape;6595;p2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6" name="Google Shape;6596;p28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7" name="Google Shape;6597;p2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8" name="Google Shape;6598;p28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9" name="Google Shape;6599;p2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0" name="Google Shape;6600;p2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1" name="Google Shape;6601;p2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2" name="Google Shape;6602;p2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3" name="Google Shape;6603;p2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604" name="Google Shape;6604;p28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605" name="Google Shape;6605;p28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06" name="Google Shape;6606;p28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607" name="Google Shape;6607;p2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08" name="Google Shape;6608;p2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09" name="Google Shape;6609;p2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0" name="Google Shape;6610;p2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1" name="Google Shape;6611;p2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12" name="Google Shape;6612;p2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613" name="Google Shape;6613;p2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4" name="Google Shape;6614;p2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5" name="Google Shape;6615;p2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6" name="Google Shape;6616;p2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7" name="Google Shape;6617;p2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8" name="Google Shape;6618;p2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9" name="Google Shape;6619;p2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0" name="Google Shape;6620;p2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1" name="Google Shape;6621;p2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2" name="Google Shape;6622;p2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3" name="Google Shape;6623;p2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4" name="Google Shape;6624;p2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5" name="Google Shape;6625;p2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6" name="Google Shape;6626;p2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7" name="Google Shape;6627;p2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8" name="Google Shape;6628;p2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9" name="Google Shape;6629;p2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0" name="Google Shape;6630;p2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1" name="Google Shape;6631;p2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2" name="Google Shape;6632;p2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3" name="Google Shape;6633;p2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4" name="Google Shape;6634;p2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5" name="Google Shape;6635;p2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6" name="Google Shape;6636;p2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7" name="Google Shape;6637;p2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8" name="Google Shape;6638;p2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9" name="Google Shape;6639;p2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0" name="Google Shape;6640;p2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1" name="Google Shape;6641;p2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2" name="Google Shape;6642;p2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3" name="Google Shape;6643;p2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4" name="Google Shape;6644;p2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5" name="Google Shape;6645;p2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6" name="Google Shape;6646;p2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647" name="Google Shape;6647;p2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48" name="Google Shape;6648;p2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649" name="Google Shape;6649;p2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0" name="Google Shape;6650;p2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1" name="Google Shape;6651;p2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2" name="Google Shape;6652;p2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3" name="Google Shape;6653;p2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4" name="Google Shape;6654;p2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5" name="Google Shape;6655;p2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6" name="Google Shape;6656;p2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7" name="Google Shape;6657;p2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8" name="Google Shape;6658;p2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9" name="Google Shape;6659;p2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0" name="Google Shape;6660;p2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1" name="Google Shape;6661;p2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2" name="Google Shape;6662;p2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3" name="Google Shape;6663;p2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4" name="Google Shape;6664;p2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5" name="Google Shape;6665;p2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6" name="Google Shape;6666;p2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7" name="Google Shape;6667;p2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8" name="Google Shape;6668;p2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9" name="Google Shape;6669;p2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0" name="Google Shape;6670;p2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1" name="Google Shape;6671;p2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2" name="Google Shape;6672;p2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3" name="Google Shape;6673;p2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4" name="Google Shape;6674;p2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5" name="Google Shape;6675;p2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6" name="Google Shape;6676;p2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7" name="Google Shape;6677;p2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8" name="Google Shape;6678;p2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9" name="Google Shape;6679;p2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0" name="Google Shape;6680;p2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1" name="Google Shape;6681;p2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2" name="Google Shape;6682;p2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3" name="Google Shape;6683;p2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4" name="Google Shape;6684;p2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5" name="Google Shape;6685;p2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6" name="Google Shape;6686;p2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7" name="Google Shape;6687;p2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8" name="Google Shape;6688;p2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9" name="Google Shape;6689;p2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0" name="Google Shape;6690;p2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1" name="Google Shape;6691;p2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2" name="Google Shape;6692;p2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3" name="Google Shape;6693;p2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4" name="Google Shape;6694;p2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5" name="Google Shape;6695;p2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6" name="Google Shape;6696;p2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7" name="Google Shape;6697;p2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8" name="Google Shape;6698;p2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9" name="Google Shape;6699;p2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0" name="Google Shape;6700;p2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1" name="Google Shape;6701;p2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2" name="Google Shape;6702;p2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3" name="Google Shape;6703;p2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4" name="Google Shape;6704;p2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5" name="Google Shape;6705;p2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6" name="Google Shape;6706;p2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7" name="Google Shape;6707;p2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708" name="Google Shape;6708;p2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709" name="Google Shape;6709;p2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710" name="Google Shape;6710;p28"/>
          <p:cNvSpPr txBox="1">
            <a:spLocks noGrp="1"/>
          </p:cNvSpPr>
          <p:nvPr>
            <p:ph type="title" idx="2"/>
          </p:nvPr>
        </p:nvSpPr>
        <p:spPr>
          <a:xfrm>
            <a:off x="2489600" y="2111633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1" name="Google Shape;6711;p28"/>
          <p:cNvSpPr txBox="1">
            <a:spLocks noGrp="1"/>
          </p:cNvSpPr>
          <p:nvPr>
            <p:ph type="subTitle" idx="1"/>
          </p:nvPr>
        </p:nvSpPr>
        <p:spPr>
          <a:xfrm>
            <a:off x="2489628" y="2690467"/>
            <a:ext cx="3211600" cy="7524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2" name="Google Shape;6712;p28"/>
          <p:cNvSpPr txBox="1">
            <a:spLocks noGrp="1"/>
          </p:cNvSpPr>
          <p:nvPr>
            <p:ph type="title" idx="3"/>
          </p:nvPr>
        </p:nvSpPr>
        <p:spPr>
          <a:xfrm>
            <a:off x="8020367" y="2111633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3" name="Google Shape;6713;p28"/>
          <p:cNvSpPr txBox="1">
            <a:spLocks noGrp="1"/>
          </p:cNvSpPr>
          <p:nvPr>
            <p:ph type="subTitle" idx="4"/>
          </p:nvPr>
        </p:nvSpPr>
        <p:spPr>
          <a:xfrm>
            <a:off x="8020392" y="2690467"/>
            <a:ext cx="3211600" cy="7524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4" name="Google Shape;6714;p28"/>
          <p:cNvSpPr txBox="1">
            <a:spLocks noGrp="1"/>
          </p:cNvSpPr>
          <p:nvPr>
            <p:ph type="title" idx="5"/>
          </p:nvPr>
        </p:nvSpPr>
        <p:spPr>
          <a:xfrm>
            <a:off x="2489600" y="3988517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5" name="Google Shape;6715;p28"/>
          <p:cNvSpPr txBox="1">
            <a:spLocks noGrp="1"/>
          </p:cNvSpPr>
          <p:nvPr>
            <p:ph type="subTitle" idx="6"/>
          </p:nvPr>
        </p:nvSpPr>
        <p:spPr>
          <a:xfrm>
            <a:off x="2489615" y="4567351"/>
            <a:ext cx="3211600" cy="7524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6" name="Google Shape;6716;p28"/>
          <p:cNvSpPr txBox="1">
            <a:spLocks noGrp="1"/>
          </p:cNvSpPr>
          <p:nvPr>
            <p:ph type="title" idx="7"/>
          </p:nvPr>
        </p:nvSpPr>
        <p:spPr>
          <a:xfrm>
            <a:off x="8020367" y="3988517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7" name="Google Shape;6717;p28"/>
          <p:cNvSpPr txBox="1">
            <a:spLocks noGrp="1"/>
          </p:cNvSpPr>
          <p:nvPr>
            <p:ph type="subTitle" idx="8"/>
          </p:nvPr>
        </p:nvSpPr>
        <p:spPr>
          <a:xfrm>
            <a:off x="8020377" y="4567351"/>
            <a:ext cx="3211600" cy="7524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718" name="Google Shape;6718;p28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0" name="Google Shape;6720;p2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721" name="Google Shape;6721;p29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722" name="Google Shape;6722;p2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3" name="Google Shape;6723;p2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4" name="Google Shape;6724;p2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5" name="Google Shape;6725;p2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6" name="Google Shape;6726;p2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7" name="Google Shape;6727;p2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8" name="Google Shape;6728;p2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9" name="Google Shape;6729;p2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0" name="Google Shape;6730;p2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1" name="Google Shape;6731;p2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2" name="Google Shape;6732;p2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3" name="Google Shape;6733;p2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4" name="Google Shape;6734;p2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5" name="Google Shape;6735;p2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6" name="Google Shape;6736;p2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7" name="Google Shape;6737;p2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8" name="Google Shape;6738;p2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9" name="Google Shape;6739;p2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0" name="Google Shape;6740;p2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1" name="Google Shape;6741;p2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2" name="Google Shape;6742;p2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3" name="Google Shape;6743;p2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4" name="Google Shape;6744;p2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5" name="Google Shape;6745;p2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6" name="Google Shape;6746;p2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7" name="Google Shape;6747;p2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8" name="Google Shape;6748;p2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9" name="Google Shape;6749;p2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0" name="Google Shape;6750;p2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1" name="Google Shape;6751;p2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2" name="Google Shape;6752;p2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3" name="Google Shape;6753;p2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4" name="Google Shape;6754;p2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5" name="Google Shape;6755;p2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6" name="Google Shape;6756;p2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7" name="Google Shape;6757;p2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8" name="Google Shape;6758;p2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9" name="Google Shape;6759;p2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0" name="Google Shape;6760;p2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1" name="Google Shape;6761;p2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2" name="Google Shape;6762;p2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3" name="Google Shape;6763;p2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4" name="Google Shape;6764;p2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5" name="Google Shape;6765;p2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6" name="Google Shape;6766;p2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7" name="Google Shape;6767;p2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8" name="Google Shape;6768;p2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9" name="Google Shape;6769;p2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0" name="Google Shape;6770;p2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1" name="Google Shape;6771;p2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2" name="Google Shape;6772;p2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3" name="Google Shape;6773;p2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4" name="Google Shape;6774;p2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5" name="Google Shape;6775;p2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6" name="Google Shape;6776;p2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7" name="Google Shape;6777;p2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8" name="Google Shape;6778;p2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9" name="Google Shape;6779;p2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0" name="Google Shape;6780;p2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1" name="Google Shape;6781;p2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2" name="Google Shape;6782;p2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3" name="Google Shape;6783;p2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4" name="Google Shape;6784;p29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5" name="Google Shape;6785;p2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6" name="Google Shape;6786;p29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7" name="Google Shape;6787;p2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8" name="Google Shape;6788;p2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9" name="Google Shape;6789;p29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0" name="Google Shape;6790;p2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1" name="Google Shape;6791;p2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792" name="Google Shape;6792;p29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793" name="Google Shape;6793;p2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794" name="Google Shape;6794;p2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795" name="Google Shape;6795;p2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6" name="Google Shape;6796;p2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7" name="Google Shape;6797;p2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8" name="Google Shape;6798;p2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9" name="Google Shape;6799;p2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800" name="Google Shape;6800;p2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801" name="Google Shape;6801;p2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2" name="Google Shape;6802;p2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3" name="Google Shape;6803;p2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4" name="Google Shape;6804;p2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5" name="Google Shape;6805;p2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6" name="Google Shape;6806;p2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7" name="Google Shape;6807;p2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8" name="Google Shape;6808;p2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9" name="Google Shape;6809;p2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0" name="Google Shape;6810;p2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1" name="Google Shape;6811;p2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2" name="Google Shape;6812;p2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3" name="Google Shape;6813;p2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4" name="Google Shape;6814;p2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5" name="Google Shape;6815;p2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6" name="Google Shape;6816;p2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7" name="Google Shape;6817;p2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8" name="Google Shape;6818;p2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9" name="Google Shape;6819;p2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0" name="Google Shape;6820;p2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1" name="Google Shape;6821;p2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2" name="Google Shape;6822;p2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3" name="Google Shape;6823;p2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4" name="Google Shape;6824;p2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5" name="Google Shape;6825;p2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6" name="Google Shape;6826;p2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7" name="Google Shape;6827;p2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8" name="Google Shape;6828;p2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9" name="Google Shape;6829;p2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0" name="Google Shape;6830;p2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1" name="Google Shape;6831;p2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2" name="Google Shape;6832;p2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3" name="Google Shape;6833;p2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4" name="Google Shape;6834;p2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835" name="Google Shape;6835;p2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836" name="Google Shape;6836;p2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837" name="Google Shape;6837;p2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8" name="Google Shape;6838;p2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9" name="Google Shape;6839;p2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0" name="Google Shape;6840;p2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1" name="Google Shape;6841;p2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2" name="Google Shape;6842;p2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3" name="Google Shape;6843;p2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4" name="Google Shape;6844;p2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5" name="Google Shape;6845;p2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6" name="Google Shape;6846;p2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7" name="Google Shape;6847;p2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8" name="Google Shape;6848;p2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9" name="Google Shape;6849;p2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0" name="Google Shape;6850;p2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1" name="Google Shape;6851;p2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2" name="Google Shape;6852;p2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3" name="Google Shape;6853;p2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4" name="Google Shape;6854;p2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5" name="Google Shape;6855;p2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6" name="Google Shape;6856;p2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7" name="Google Shape;6857;p2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8" name="Google Shape;6858;p2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9" name="Google Shape;6859;p2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0" name="Google Shape;6860;p2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1" name="Google Shape;6861;p2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2" name="Google Shape;6862;p2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3" name="Google Shape;6863;p2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4" name="Google Shape;6864;p2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5" name="Google Shape;6865;p2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6" name="Google Shape;6866;p2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7" name="Google Shape;6867;p2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8" name="Google Shape;6868;p2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9" name="Google Shape;6869;p2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0" name="Google Shape;6870;p2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1" name="Google Shape;6871;p2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2" name="Google Shape;6872;p2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3" name="Google Shape;6873;p2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4" name="Google Shape;6874;p2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5" name="Google Shape;6875;p2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6" name="Google Shape;6876;p2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7" name="Google Shape;6877;p2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8" name="Google Shape;6878;p2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9" name="Google Shape;6879;p2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0" name="Google Shape;6880;p2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1" name="Google Shape;6881;p2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2" name="Google Shape;6882;p2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3" name="Google Shape;6883;p2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4" name="Google Shape;6884;p2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5" name="Google Shape;6885;p2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6" name="Google Shape;6886;p2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7" name="Google Shape;6887;p2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8" name="Google Shape;6888;p2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9" name="Google Shape;6889;p2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0" name="Google Shape;6890;p2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1" name="Google Shape;6891;p2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2" name="Google Shape;6892;p2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3" name="Google Shape;6893;p2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4" name="Google Shape;6894;p2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5" name="Google Shape;6895;p2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896" name="Google Shape;6896;p2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897" name="Google Shape;6897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898" name="Google Shape;6898;p29"/>
          <p:cNvSpPr txBox="1">
            <a:spLocks noGrp="1"/>
          </p:cNvSpPr>
          <p:nvPr>
            <p:ph type="title" idx="2"/>
          </p:nvPr>
        </p:nvSpPr>
        <p:spPr>
          <a:xfrm>
            <a:off x="2759484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899" name="Google Shape;6899;p29"/>
          <p:cNvSpPr txBox="1">
            <a:spLocks noGrp="1"/>
          </p:cNvSpPr>
          <p:nvPr>
            <p:ph type="subTitle" idx="1"/>
          </p:nvPr>
        </p:nvSpPr>
        <p:spPr>
          <a:xfrm>
            <a:off x="2759484" y="2594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0" name="Google Shape;6900;p29"/>
          <p:cNvSpPr txBox="1">
            <a:spLocks noGrp="1"/>
          </p:cNvSpPr>
          <p:nvPr>
            <p:ph type="title" idx="3"/>
          </p:nvPr>
        </p:nvSpPr>
        <p:spPr>
          <a:xfrm>
            <a:off x="6358511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1" name="Google Shape;6901;p29"/>
          <p:cNvSpPr txBox="1">
            <a:spLocks noGrp="1"/>
          </p:cNvSpPr>
          <p:nvPr>
            <p:ph type="subTitle" idx="4"/>
          </p:nvPr>
        </p:nvSpPr>
        <p:spPr>
          <a:xfrm>
            <a:off x="6358512" y="2594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2" name="Google Shape;6902;p29"/>
          <p:cNvSpPr txBox="1">
            <a:spLocks noGrp="1"/>
          </p:cNvSpPr>
          <p:nvPr>
            <p:ph type="title" idx="5"/>
          </p:nvPr>
        </p:nvSpPr>
        <p:spPr>
          <a:xfrm>
            <a:off x="960000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3" name="Google Shape;6903;p29"/>
          <p:cNvSpPr txBox="1">
            <a:spLocks noGrp="1"/>
          </p:cNvSpPr>
          <p:nvPr>
            <p:ph type="subTitle" idx="6"/>
          </p:nvPr>
        </p:nvSpPr>
        <p:spPr>
          <a:xfrm>
            <a:off x="960000" y="4468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4" name="Google Shape;6904;p29"/>
          <p:cNvSpPr txBox="1">
            <a:spLocks noGrp="1"/>
          </p:cNvSpPr>
          <p:nvPr>
            <p:ph type="title" idx="7"/>
          </p:nvPr>
        </p:nvSpPr>
        <p:spPr>
          <a:xfrm>
            <a:off x="4559028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5" name="Google Shape;6905;p29"/>
          <p:cNvSpPr txBox="1">
            <a:spLocks noGrp="1"/>
          </p:cNvSpPr>
          <p:nvPr>
            <p:ph type="subTitle" idx="8"/>
          </p:nvPr>
        </p:nvSpPr>
        <p:spPr>
          <a:xfrm>
            <a:off x="4559028" y="4468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6" name="Google Shape;6906;p29"/>
          <p:cNvSpPr txBox="1">
            <a:spLocks noGrp="1"/>
          </p:cNvSpPr>
          <p:nvPr>
            <p:ph type="title" idx="9"/>
          </p:nvPr>
        </p:nvSpPr>
        <p:spPr>
          <a:xfrm>
            <a:off x="8158065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7" name="Google Shape;6907;p29"/>
          <p:cNvSpPr txBox="1">
            <a:spLocks noGrp="1"/>
          </p:cNvSpPr>
          <p:nvPr>
            <p:ph type="subTitle" idx="13"/>
          </p:nvPr>
        </p:nvSpPr>
        <p:spPr>
          <a:xfrm>
            <a:off x="8158067" y="4468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908" name="Google Shape;6908;p29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10" name="Google Shape;6910;p30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911" name="Google Shape;6911;p30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912" name="Google Shape;6912;p30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3" name="Google Shape;6913;p30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4" name="Google Shape;6914;p30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5" name="Google Shape;6915;p30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6" name="Google Shape;6916;p30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7" name="Google Shape;6917;p30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8" name="Google Shape;6918;p30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9" name="Google Shape;6919;p30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0" name="Google Shape;6920;p30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1" name="Google Shape;6921;p30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2" name="Google Shape;6922;p30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3" name="Google Shape;6923;p30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4" name="Google Shape;6924;p30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5" name="Google Shape;6925;p30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6" name="Google Shape;6926;p30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7" name="Google Shape;6927;p30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8" name="Google Shape;6928;p30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9" name="Google Shape;6929;p30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0" name="Google Shape;6930;p30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1" name="Google Shape;6931;p30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2" name="Google Shape;6932;p30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3" name="Google Shape;6933;p30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4" name="Google Shape;6934;p30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5" name="Google Shape;6935;p30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6" name="Google Shape;6936;p30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7" name="Google Shape;6937;p30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8" name="Google Shape;6938;p30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9" name="Google Shape;6939;p30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0" name="Google Shape;6940;p30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1" name="Google Shape;6941;p30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2" name="Google Shape;6942;p30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3" name="Google Shape;6943;p30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4" name="Google Shape;6944;p30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5" name="Google Shape;6945;p30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6" name="Google Shape;6946;p30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7" name="Google Shape;6947;p30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8" name="Google Shape;6948;p30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9" name="Google Shape;6949;p30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0" name="Google Shape;6950;p30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1" name="Google Shape;6951;p30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2" name="Google Shape;6952;p30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3" name="Google Shape;6953;p30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4" name="Google Shape;6954;p30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5" name="Google Shape;6955;p30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6" name="Google Shape;6956;p30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7" name="Google Shape;6957;p30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8" name="Google Shape;6958;p30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9" name="Google Shape;6959;p30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0" name="Google Shape;6960;p30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1" name="Google Shape;6961;p30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2" name="Google Shape;6962;p30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3" name="Google Shape;6963;p30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4" name="Google Shape;6964;p30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5" name="Google Shape;6965;p30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6" name="Google Shape;6966;p30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7" name="Google Shape;6967;p30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8" name="Google Shape;6968;p30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9" name="Google Shape;6969;p30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0" name="Google Shape;6970;p30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1" name="Google Shape;6971;p30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2" name="Google Shape;6972;p30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3" name="Google Shape;6973;p30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4" name="Google Shape;6974;p30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5" name="Google Shape;6975;p30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6" name="Google Shape;6976;p30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7" name="Google Shape;6977;p30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8" name="Google Shape;6978;p30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9" name="Google Shape;6979;p30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0" name="Google Shape;6980;p30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1" name="Google Shape;6981;p30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982" name="Google Shape;6982;p30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983" name="Google Shape;6983;p30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84" name="Google Shape;6984;p30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985" name="Google Shape;6985;p30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6" name="Google Shape;6986;p30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7" name="Google Shape;6987;p30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8" name="Google Shape;6988;p30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9" name="Google Shape;6989;p30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990" name="Google Shape;6990;p30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991" name="Google Shape;6991;p30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2" name="Google Shape;6992;p30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3" name="Google Shape;6993;p30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4" name="Google Shape;6994;p30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5" name="Google Shape;6995;p30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6" name="Google Shape;6996;p30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7" name="Google Shape;6997;p30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8" name="Google Shape;6998;p30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9" name="Google Shape;6999;p30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0" name="Google Shape;7000;p30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1" name="Google Shape;7001;p30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2" name="Google Shape;7002;p30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3" name="Google Shape;7003;p30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4" name="Google Shape;7004;p30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5" name="Google Shape;7005;p30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6" name="Google Shape;7006;p30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7" name="Google Shape;7007;p30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8" name="Google Shape;7008;p30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9" name="Google Shape;7009;p30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0" name="Google Shape;7010;p30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1" name="Google Shape;7011;p30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2" name="Google Shape;7012;p30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3" name="Google Shape;7013;p30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4" name="Google Shape;7014;p30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5" name="Google Shape;7015;p30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6" name="Google Shape;7016;p30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7" name="Google Shape;7017;p30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8" name="Google Shape;7018;p30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9" name="Google Shape;7019;p30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0" name="Google Shape;7020;p30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1" name="Google Shape;7021;p30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2" name="Google Shape;7022;p30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3" name="Google Shape;7023;p30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4" name="Google Shape;7024;p30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025" name="Google Shape;7025;p30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026" name="Google Shape;7026;p30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027" name="Google Shape;7027;p30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8" name="Google Shape;7028;p30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9" name="Google Shape;7029;p30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0" name="Google Shape;7030;p30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1" name="Google Shape;7031;p30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2" name="Google Shape;7032;p30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3" name="Google Shape;7033;p30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4" name="Google Shape;7034;p30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5" name="Google Shape;7035;p30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6" name="Google Shape;7036;p30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7" name="Google Shape;7037;p30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8" name="Google Shape;7038;p30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9" name="Google Shape;7039;p30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0" name="Google Shape;7040;p30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1" name="Google Shape;7041;p30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2" name="Google Shape;7042;p30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3" name="Google Shape;7043;p30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4" name="Google Shape;7044;p30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5" name="Google Shape;7045;p30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6" name="Google Shape;7046;p30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7" name="Google Shape;7047;p30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8" name="Google Shape;7048;p30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9" name="Google Shape;7049;p30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0" name="Google Shape;7050;p30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1" name="Google Shape;7051;p30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2" name="Google Shape;7052;p30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3" name="Google Shape;7053;p30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4" name="Google Shape;7054;p30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5" name="Google Shape;7055;p30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6" name="Google Shape;7056;p30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7" name="Google Shape;7057;p30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8" name="Google Shape;7058;p30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9" name="Google Shape;7059;p30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0" name="Google Shape;7060;p30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1" name="Google Shape;7061;p30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2" name="Google Shape;7062;p30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3" name="Google Shape;7063;p30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4" name="Google Shape;7064;p30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5" name="Google Shape;7065;p30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6" name="Google Shape;7066;p30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7" name="Google Shape;7067;p30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8" name="Google Shape;7068;p30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9" name="Google Shape;7069;p30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0" name="Google Shape;7070;p30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1" name="Google Shape;7071;p30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2" name="Google Shape;7072;p30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3" name="Google Shape;7073;p30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4" name="Google Shape;7074;p30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5" name="Google Shape;7075;p30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6" name="Google Shape;7076;p30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7" name="Google Shape;7077;p30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8" name="Google Shape;7078;p30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9" name="Google Shape;7079;p30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0" name="Google Shape;7080;p30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1" name="Google Shape;7081;p30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2" name="Google Shape;7082;p30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3" name="Google Shape;7083;p30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4" name="Google Shape;7084;p30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5" name="Google Shape;7085;p30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086" name="Google Shape;7086;p30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087" name="Google Shape;7087;p3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7088" name="Google Shape;7088;p30"/>
          <p:cNvSpPr txBox="1">
            <a:spLocks noGrp="1"/>
          </p:cNvSpPr>
          <p:nvPr>
            <p:ph type="title" idx="2"/>
          </p:nvPr>
        </p:nvSpPr>
        <p:spPr>
          <a:xfrm>
            <a:off x="960000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89" name="Google Shape;7089;p30"/>
          <p:cNvSpPr txBox="1">
            <a:spLocks noGrp="1"/>
          </p:cNvSpPr>
          <p:nvPr>
            <p:ph type="subTitle" idx="1"/>
          </p:nvPr>
        </p:nvSpPr>
        <p:spPr>
          <a:xfrm>
            <a:off x="960000" y="2594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0" name="Google Shape;7090;p30"/>
          <p:cNvSpPr txBox="1">
            <a:spLocks noGrp="1"/>
          </p:cNvSpPr>
          <p:nvPr>
            <p:ph type="title" idx="3"/>
          </p:nvPr>
        </p:nvSpPr>
        <p:spPr>
          <a:xfrm>
            <a:off x="4559028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1" name="Google Shape;7091;p30"/>
          <p:cNvSpPr txBox="1">
            <a:spLocks noGrp="1"/>
          </p:cNvSpPr>
          <p:nvPr>
            <p:ph type="subTitle" idx="4"/>
          </p:nvPr>
        </p:nvSpPr>
        <p:spPr>
          <a:xfrm>
            <a:off x="4559028" y="2594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2" name="Google Shape;7092;p30"/>
          <p:cNvSpPr txBox="1">
            <a:spLocks noGrp="1"/>
          </p:cNvSpPr>
          <p:nvPr>
            <p:ph type="title" idx="5"/>
          </p:nvPr>
        </p:nvSpPr>
        <p:spPr>
          <a:xfrm>
            <a:off x="960000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3" name="Google Shape;7093;p30"/>
          <p:cNvSpPr txBox="1">
            <a:spLocks noGrp="1"/>
          </p:cNvSpPr>
          <p:nvPr>
            <p:ph type="subTitle" idx="6"/>
          </p:nvPr>
        </p:nvSpPr>
        <p:spPr>
          <a:xfrm>
            <a:off x="960000" y="4468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4" name="Google Shape;7094;p30"/>
          <p:cNvSpPr txBox="1">
            <a:spLocks noGrp="1"/>
          </p:cNvSpPr>
          <p:nvPr>
            <p:ph type="title" idx="7"/>
          </p:nvPr>
        </p:nvSpPr>
        <p:spPr>
          <a:xfrm>
            <a:off x="4559028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5" name="Google Shape;7095;p30"/>
          <p:cNvSpPr txBox="1">
            <a:spLocks noGrp="1"/>
          </p:cNvSpPr>
          <p:nvPr>
            <p:ph type="subTitle" idx="8"/>
          </p:nvPr>
        </p:nvSpPr>
        <p:spPr>
          <a:xfrm>
            <a:off x="4559028" y="4468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6" name="Google Shape;7096;p30"/>
          <p:cNvSpPr txBox="1">
            <a:spLocks noGrp="1"/>
          </p:cNvSpPr>
          <p:nvPr>
            <p:ph type="title" idx="9"/>
          </p:nvPr>
        </p:nvSpPr>
        <p:spPr>
          <a:xfrm>
            <a:off x="8158065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7" name="Google Shape;7097;p30"/>
          <p:cNvSpPr txBox="1">
            <a:spLocks noGrp="1"/>
          </p:cNvSpPr>
          <p:nvPr>
            <p:ph type="subTitle" idx="13"/>
          </p:nvPr>
        </p:nvSpPr>
        <p:spPr>
          <a:xfrm>
            <a:off x="8158067" y="2594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8" name="Google Shape;7098;p30"/>
          <p:cNvSpPr txBox="1">
            <a:spLocks noGrp="1"/>
          </p:cNvSpPr>
          <p:nvPr>
            <p:ph type="title" idx="14"/>
          </p:nvPr>
        </p:nvSpPr>
        <p:spPr>
          <a:xfrm>
            <a:off x="8158065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9" name="Google Shape;7099;p30"/>
          <p:cNvSpPr txBox="1">
            <a:spLocks noGrp="1"/>
          </p:cNvSpPr>
          <p:nvPr>
            <p:ph type="subTitle" idx="15"/>
          </p:nvPr>
        </p:nvSpPr>
        <p:spPr>
          <a:xfrm>
            <a:off x="8158067" y="4468000"/>
            <a:ext cx="3074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7100" name="Google Shape;7100;p30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2" name="Google Shape;7102;p3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103" name="Google Shape;7103;p3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104" name="Google Shape;7104;p3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5" name="Google Shape;7105;p3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6" name="Google Shape;7106;p3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7" name="Google Shape;7107;p3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8" name="Google Shape;7108;p3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9" name="Google Shape;7109;p3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0" name="Google Shape;7110;p3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1" name="Google Shape;7111;p3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2" name="Google Shape;7112;p3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3" name="Google Shape;7113;p3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4" name="Google Shape;7114;p3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5" name="Google Shape;7115;p3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6" name="Google Shape;7116;p3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7" name="Google Shape;7117;p3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8" name="Google Shape;7118;p3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9" name="Google Shape;7119;p3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0" name="Google Shape;7120;p3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1" name="Google Shape;7121;p3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2" name="Google Shape;7122;p3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3" name="Google Shape;7123;p3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4" name="Google Shape;7124;p3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5" name="Google Shape;7125;p3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6" name="Google Shape;7126;p3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7" name="Google Shape;7127;p3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8" name="Google Shape;7128;p3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9" name="Google Shape;7129;p3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0" name="Google Shape;7130;p3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1" name="Google Shape;7131;p3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2" name="Google Shape;7132;p3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3" name="Google Shape;7133;p3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4" name="Google Shape;7134;p3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5" name="Google Shape;7135;p3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6" name="Google Shape;7136;p3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7" name="Google Shape;7137;p3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8" name="Google Shape;7138;p3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9" name="Google Shape;7139;p3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0" name="Google Shape;7140;p3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1" name="Google Shape;7141;p3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2" name="Google Shape;7142;p3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3" name="Google Shape;7143;p3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4" name="Google Shape;7144;p3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5" name="Google Shape;7145;p3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6" name="Google Shape;7146;p3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7" name="Google Shape;7147;p3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8" name="Google Shape;7148;p3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9" name="Google Shape;7149;p3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0" name="Google Shape;7150;p3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1" name="Google Shape;7151;p3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2" name="Google Shape;7152;p3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3" name="Google Shape;7153;p3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4" name="Google Shape;7154;p3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5" name="Google Shape;7155;p3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6" name="Google Shape;7156;p3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7" name="Google Shape;7157;p3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8" name="Google Shape;7158;p3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9" name="Google Shape;7159;p3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0" name="Google Shape;7160;p3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1" name="Google Shape;7161;p3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2" name="Google Shape;7162;p3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3" name="Google Shape;7163;p3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4" name="Google Shape;7164;p3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5" name="Google Shape;7165;p3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6" name="Google Shape;7166;p3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7" name="Google Shape;7167;p3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8" name="Google Shape;7168;p3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9" name="Google Shape;7169;p3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0" name="Google Shape;7170;p3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1" name="Google Shape;7171;p3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2" name="Google Shape;7172;p3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3" name="Google Shape;7173;p3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174" name="Google Shape;7174;p3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175" name="Google Shape;7175;p3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76" name="Google Shape;7176;p3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177" name="Google Shape;7177;p3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78" name="Google Shape;7178;p3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79" name="Google Shape;7179;p3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80" name="Google Shape;7180;p3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81" name="Google Shape;7181;p3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182" name="Google Shape;7182;p3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183" name="Google Shape;7183;p3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4" name="Google Shape;7184;p3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5" name="Google Shape;7185;p3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6" name="Google Shape;7186;p3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7" name="Google Shape;7187;p3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8" name="Google Shape;7188;p3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9" name="Google Shape;7189;p3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0" name="Google Shape;7190;p3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1" name="Google Shape;7191;p3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2" name="Google Shape;7192;p3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3" name="Google Shape;7193;p3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4" name="Google Shape;7194;p3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5" name="Google Shape;7195;p3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6" name="Google Shape;7196;p3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7" name="Google Shape;7197;p3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8" name="Google Shape;7198;p3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9" name="Google Shape;7199;p3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0" name="Google Shape;7200;p3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1" name="Google Shape;7201;p3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2" name="Google Shape;7202;p3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3" name="Google Shape;7203;p3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4" name="Google Shape;7204;p3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5" name="Google Shape;7205;p3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6" name="Google Shape;7206;p3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7" name="Google Shape;7207;p3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8" name="Google Shape;7208;p3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9" name="Google Shape;7209;p3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0" name="Google Shape;7210;p3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1" name="Google Shape;7211;p3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2" name="Google Shape;7212;p3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3" name="Google Shape;7213;p3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4" name="Google Shape;7214;p3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5" name="Google Shape;7215;p3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6" name="Google Shape;7216;p3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217" name="Google Shape;7217;p3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218" name="Google Shape;7218;p3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219" name="Google Shape;7219;p3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0" name="Google Shape;7220;p3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1" name="Google Shape;7221;p3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2" name="Google Shape;7222;p3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3" name="Google Shape;7223;p3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4" name="Google Shape;7224;p3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5" name="Google Shape;7225;p3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6" name="Google Shape;7226;p3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7" name="Google Shape;7227;p3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8" name="Google Shape;7228;p3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9" name="Google Shape;7229;p3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0" name="Google Shape;7230;p3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1" name="Google Shape;7231;p3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2" name="Google Shape;7232;p3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3" name="Google Shape;7233;p3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4" name="Google Shape;7234;p3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5" name="Google Shape;7235;p3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6" name="Google Shape;7236;p3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7" name="Google Shape;7237;p3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8" name="Google Shape;7238;p3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9" name="Google Shape;7239;p3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0" name="Google Shape;7240;p3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1" name="Google Shape;7241;p3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2" name="Google Shape;7242;p3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3" name="Google Shape;7243;p3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4" name="Google Shape;7244;p3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5" name="Google Shape;7245;p3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6" name="Google Shape;7246;p3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7" name="Google Shape;7247;p3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8" name="Google Shape;7248;p3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9" name="Google Shape;7249;p3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0" name="Google Shape;7250;p3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1" name="Google Shape;7251;p3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2" name="Google Shape;7252;p3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3" name="Google Shape;7253;p3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4" name="Google Shape;7254;p3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5" name="Google Shape;7255;p3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6" name="Google Shape;7256;p3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7" name="Google Shape;7257;p3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8" name="Google Shape;7258;p3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9" name="Google Shape;7259;p3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0" name="Google Shape;7260;p3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1" name="Google Shape;7261;p3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2" name="Google Shape;7262;p3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3" name="Google Shape;7263;p3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4" name="Google Shape;7264;p3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5" name="Google Shape;7265;p3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6" name="Google Shape;7266;p3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7" name="Google Shape;7267;p3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8" name="Google Shape;7268;p3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9" name="Google Shape;7269;p3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0" name="Google Shape;7270;p3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1" name="Google Shape;7271;p3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2" name="Google Shape;7272;p3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3" name="Google Shape;7273;p3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4" name="Google Shape;7274;p3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5" name="Google Shape;7275;p3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6" name="Google Shape;7276;p3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7" name="Google Shape;7277;p3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278" name="Google Shape;7278;p3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279" name="Google Shape;7279;p31"/>
          <p:cNvSpPr txBox="1">
            <a:spLocks noGrp="1"/>
          </p:cNvSpPr>
          <p:nvPr>
            <p:ph type="title" hasCustomPrompt="1"/>
          </p:nvPr>
        </p:nvSpPr>
        <p:spPr>
          <a:xfrm rot="-226">
            <a:off x="2133368" y="992333"/>
            <a:ext cx="6092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280" name="Google Shape;7280;p31"/>
          <p:cNvSpPr txBox="1">
            <a:spLocks noGrp="1"/>
          </p:cNvSpPr>
          <p:nvPr>
            <p:ph type="subTitle" idx="1"/>
          </p:nvPr>
        </p:nvSpPr>
        <p:spPr>
          <a:xfrm>
            <a:off x="2133417" y="2523325"/>
            <a:ext cx="6092800" cy="593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81" name="Google Shape;7281;p31"/>
          <p:cNvSpPr txBox="1">
            <a:spLocks noGrp="1"/>
          </p:cNvSpPr>
          <p:nvPr>
            <p:ph type="title" idx="2" hasCustomPrompt="1"/>
          </p:nvPr>
        </p:nvSpPr>
        <p:spPr>
          <a:xfrm>
            <a:off x="3964508" y="3235733"/>
            <a:ext cx="6092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282" name="Google Shape;7282;p31"/>
          <p:cNvSpPr txBox="1">
            <a:spLocks noGrp="1"/>
          </p:cNvSpPr>
          <p:nvPr>
            <p:ph type="subTitle" idx="3"/>
          </p:nvPr>
        </p:nvSpPr>
        <p:spPr>
          <a:xfrm>
            <a:off x="3964484" y="4766795"/>
            <a:ext cx="6092800" cy="593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7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84" name="Google Shape;7284;p3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285" name="Google Shape;7285;p32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286" name="Google Shape;7286;p3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7" name="Google Shape;7287;p3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8" name="Google Shape;7288;p3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9" name="Google Shape;7289;p3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0" name="Google Shape;7290;p3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1" name="Google Shape;7291;p3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2" name="Google Shape;7292;p3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3" name="Google Shape;7293;p3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4" name="Google Shape;7294;p3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5" name="Google Shape;7295;p3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6" name="Google Shape;7296;p3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7" name="Google Shape;7297;p3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8" name="Google Shape;7298;p3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9" name="Google Shape;7299;p3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0" name="Google Shape;7300;p3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1" name="Google Shape;7301;p3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2" name="Google Shape;7302;p3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3" name="Google Shape;7303;p3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4" name="Google Shape;7304;p3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5" name="Google Shape;7305;p3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6" name="Google Shape;7306;p3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7" name="Google Shape;7307;p3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8" name="Google Shape;7308;p3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9" name="Google Shape;7309;p3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0" name="Google Shape;7310;p3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1" name="Google Shape;7311;p3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2" name="Google Shape;7312;p3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3" name="Google Shape;7313;p3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4" name="Google Shape;7314;p3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5" name="Google Shape;7315;p3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6" name="Google Shape;7316;p3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7" name="Google Shape;7317;p3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8" name="Google Shape;7318;p3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9" name="Google Shape;7319;p3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0" name="Google Shape;7320;p3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1" name="Google Shape;7321;p3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2" name="Google Shape;7322;p3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3" name="Google Shape;7323;p3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4" name="Google Shape;7324;p3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5" name="Google Shape;7325;p3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6" name="Google Shape;7326;p3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7" name="Google Shape;7327;p3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8" name="Google Shape;7328;p3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9" name="Google Shape;7329;p3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0" name="Google Shape;7330;p3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1" name="Google Shape;7331;p3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2" name="Google Shape;7332;p3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3" name="Google Shape;7333;p3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4" name="Google Shape;7334;p3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5" name="Google Shape;7335;p3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6" name="Google Shape;7336;p3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7" name="Google Shape;7337;p3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8" name="Google Shape;7338;p3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9" name="Google Shape;7339;p3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0" name="Google Shape;7340;p3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1" name="Google Shape;7341;p3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2" name="Google Shape;7342;p3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3" name="Google Shape;7343;p3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4" name="Google Shape;7344;p3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5" name="Google Shape;7345;p3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6" name="Google Shape;7346;p3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7" name="Google Shape;7347;p3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8" name="Google Shape;7348;p32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9" name="Google Shape;7349;p3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0" name="Google Shape;7350;p32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1" name="Google Shape;7351;p3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2" name="Google Shape;7352;p3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3" name="Google Shape;7353;p3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4" name="Google Shape;7354;p3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5" name="Google Shape;7355;p3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356" name="Google Shape;7356;p32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357" name="Google Shape;7357;p3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58" name="Google Shape;7358;p3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359" name="Google Shape;7359;p3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0" name="Google Shape;7360;p3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1" name="Google Shape;7361;p3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2" name="Google Shape;7362;p3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3" name="Google Shape;7363;p3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364" name="Google Shape;7364;p3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365" name="Google Shape;7365;p3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6" name="Google Shape;7366;p3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7" name="Google Shape;7367;p3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8" name="Google Shape;7368;p3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9" name="Google Shape;7369;p3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0" name="Google Shape;7370;p3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1" name="Google Shape;7371;p3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2" name="Google Shape;7372;p3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3" name="Google Shape;7373;p3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4" name="Google Shape;7374;p3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5" name="Google Shape;7375;p3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6" name="Google Shape;7376;p3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7" name="Google Shape;7377;p3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8" name="Google Shape;7378;p3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9" name="Google Shape;7379;p3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0" name="Google Shape;7380;p3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1" name="Google Shape;7381;p3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2" name="Google Shape;7382;p3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3" name="Google Shape;7383;p3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4" name="Google Shape;7384;p3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5" name="Google Shape;7385;p3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6" name="Google Shape;7386;p3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7" name="Google Shape;7387;p3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8" name="Google Shape;7388;p3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9" name="Google Shape;7389;p3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0" name="Google Shape;7390;p3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1" name="Google Shape;7391;p3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2" name="Google Shape;7392;p3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3" name="Google Shape;7393;p3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4" name="Google Shape;7394;p3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5" name="Google Shape;7395;p3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6" name="Google Shape;7396;p3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7" name="Google Shape;7397;p3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8" name="Google Shape;7398;p3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399" name="Google Shape;7399;p3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400" name="Google Shape;7400;p3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401" name="Google Shape;7401;p3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2" name="Google Shape;7402;p3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3" name="Google Shape;7403;p3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4" name="Google Shape;7404;p3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5" name="Google Shape;7405;p3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6" name="Google Shape;7406;p3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7" name="Google Shape;7407;p3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8" name="Google Shape;7408;p3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9" name="Google Shape;7409;p3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0" name="Google Shape;7410;p3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1" name="Google Shape;7411;p3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2" name="Google Shape;7412;p3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3" name="Google Shape;7413;p3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4" name="Google Shape;7414;p3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5" name="Google Shape;7415;p3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6" name="Google Shape;7416;p3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7" name="Google Shape;7417;p3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8" name="Google Shape;7418;p3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9" name="Google Shape;7419;p3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0" name="Google Shape;7420;p3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1" name="Google Shape;7421;p3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2" name="Google Shape;7422;p3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3" name="Google Shape;7423;p3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4" name="Google Shape;7424;p3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5" name="Google Shape;7425;p3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6" name="Google Shape;7426;p3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7" name="Google Shape;7427;p3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8" name="Google Shape;7428;p3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9" name="Google Shape;7429;p3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0" name="Google Shape;7430;p3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1" name="Google Shape;7431;p3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2" name="Google Shape;7432;p3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3" name="Google Shape;7433;p3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4" name="Google Shape;7434;p3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5" name="Google Shape;7435;p3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6" name="Google Shape;7436;p3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7" name="Google Shape;7437;p3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8" name="Google Shape;7438;p3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9" name="Google Shape;7439;p3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0" name="Google Shape;7440;p3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1" name="Google Shape;7441;p3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2" name="Google Shape;7442;p3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3" name="Google Shape;7443;p3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4" name="Google Shape;7444;p3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5" name="Google Shape;7445;p3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6" name="Google Shape;7446;p3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7" name="Google Shape;7447;p3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8" name="Google Shape;7448;p3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9" name="Google Shape;7449;p3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0" name="Google Shape;7450;p3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1" name="Google Shape;7451;p3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2" name="Google Shape;7452;p3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3" name="Google Shape;7453;p3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4" name="Google Shape;7454;p3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5" name="Google Shape;7455;p3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6" name="Google Shape;7456;p3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7" name="Google Shape;7457;p3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8" name="Google Shape;7458;p3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9" name="Google Shape;7459;p3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460" name="Google Shape;7460;p3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461" name="Google Shape;7461;p32"/>
          <p:cNvSpPr txBox="1">
            <a:spLocks noGrp="1"/>
          </p:cNvSpPr>
          <p:nvPr>
            <p:ph type="subTitle" idx="1"/>
          </p:nvPr>
        </p:nvSpPr>
        <p:spPr>
          <a:xfrm>
            <a:off x="1315500" y="4448389"/>
            <a:ext cx="2826800" cy="759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2" name="Google Shape;7462;p32"/>
          <p:cNvSpPr txBox="1">
            <a:spLocks noGrp="1"/>
          </p:cNvSpPr>
          <p:nvPr>
            <p:ph type="subTitle" idx="2"/>
          </p:nvPr>
        </p:nvSpPr>
        <p:spPr>
          <a:xfrm>
            <a:off x="8049500" y="4448389"/>
            <a:ext cx="2826800" cy="7596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3" name="Google Shape;7463;p32"/>
          <p:cNvSpPr txBox="1">
            <a:spLocks noGrp="1"/>
          </p:cNvSpPr>
          <p:nvPr>
            <p:ph type="title" hasCustomPrompt="1"/>
          </p:nvPr>
        </p:nvSpPr>
        <p:spPr>
          <a:xfrm>
            <a:off x="1315500" y="3020271"/>
            <a:ext cx="2826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464" name="Google Shape;7464;p32"/>
          <p:cNvSpPr txBox="1">
            <a:spLocks noGrp="1"/>
          </p:cNvSpPr>
          <p:nvPr>
            <p:ph type="title" idx="3" hasCustomPrompt="1"/>
          </p:nvPr>
        </p:nvSpPr>
        <p:spPr>
          <a:xfrm>
            <a:off x="8049500" y="3020271"/>
            <a:ext cx="2826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465" name="Google Shape;7465;p32"/>
          <p:cNvSpPr txBox="1">
            <a:spLocks noGrp="1"/>
          </p:cNvSpPr>
          <p:nvPr>
            <p:ph type="title" idx="4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7466" name="Google Shape;7466;p32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7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68" name="Google Shape;7468;p3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469" name="Google Shape;7469;p3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470" name="Google Shape;7470;p3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1" name="Google Shape;7471;p3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2" name="Google Shape;7472;p3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3" name="Google Shape;7473;p3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4" name="Google Shape;7474;p3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5" name="Google Shape;7475;p3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6" name="Google Shape;7476;p3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7" name="Google Shape;7477;p3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8" name="Google Shape;7478;p3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9" name="Google Shape;7479;p3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0" name="Google Shape;7480;p3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1" name="Google Shape;7481;p3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2" name="Google Shape;7482;p3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3" name="Google Shape;7483;p3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4" name="Google Shape;7484;p3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5" name="Google Shape;7485;p3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6" name="Google Shape;7486;p3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7" name="Google Shape;7487;p3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8" name="Google Shape;7488;p3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9" name="Google Shape;7489;p3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0" name="Google Shape;7490;p3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1" name="Google Shape;7491;p3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2" name="Google Shape;7492;p3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3" name="Google Shape;7493;p3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4" name="Google Shape;7494;p3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5" name="Google Shape;7495;p3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6" name="Google Shape;7496;p3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7" name="Google Shape;7497;p3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8" name="Google Shape;7498;p3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9" name="Google Shape;7499;p3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0" name="Google Shape;7500;p3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1" name="Google Shape;7501;p3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2" name="Google Shape;7502;p3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3" name="Google Shape;7503;p3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4" name="Google Shape;7504;p3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5" name="Google Shape;7505;p3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6" name="Google Shape;7506;p3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7" name="Google Shape;7507;p3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8" name="Google Shape;7508;p3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9" name="Google Shape;7509;p3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0" name="Google Shape;7510;p3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1" name="Google Shape;7511;p3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2" name="Google Shape;7512;p3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3" name="Google Shape;7513;p3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4" name="Google Shape;7514;p3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5" name="Google Shape;7515;p3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6" name="Google Shape;7516;p3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7" name="Google Shape;7517;p3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8" name="Google Shape;7518;p3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9" name="Google Shape;7519;p3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0" name="Google Shape;7520;p3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1" name="Google Shape;7521;p3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2" name="Google Shape;7522;p3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3" name="Google Shape;7523;p3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4" name="Google Shape;7524;p3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5" name="Google Shape;7525;p3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6" name="Google Shape;7526;p3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7" name="Google Shape;7527;p3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8" name="Google Shape;7528;p3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9" name="Google Shape;7529;p3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0" name="Google Shape;7530;p3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1" name="Google Shape;7531;p3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2" name="Google Shape;7532;p3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3" name="Google Shape;7533;p3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4" name="Google Shape;7534;p3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5" name="Google Shape;7535;p3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536" name="Google Shape;7536;p33"/>
              <p:cNvGrpSpPr/>
              <p:nvPr/>
            </p:nvGrpSpPr>
            <p:grpSpPr>
              <a:xfrm>
                <a:off x="6467007" y="931558"/>
                <a:ext cx="1274809" cy="3466617"/>
                <a:chOff x="5754800" y="3037825"/>
                <a:chExt cx="439650" cy="1195550"/>
              </a:xfrm>
            </p:grpSpPr>
            <p:sp>
              <p:nvSpPr>
                <p:cNvPr id="7537" name="Google Shape;7537;p33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38" name="Google Shape;7538;p33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39" name="Google Shape;7539;p33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0" name="Google Shape;7540;p33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1" name="Google Shape;7541;p33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2" name="Google Shape;7542;p33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3" name="Google Shape;7543;p33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4" name="Google Shape;7544;p33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5" name="Google Shape;7545;p33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6" name="Google Shape;7546;p33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7" name="Google Shape;7547;p33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8" name="Google Shape;7548;p33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9" name="Google Shape;7549;p33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0" name="Google Shape;7550;p33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1" name="Google Shape;7551;p33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2" name="Google Shape;7552;p33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3" name="Google Shape;7553;p33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4" name="Google Shape;7554;p33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5" name="Google Shape;7555;p33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6" name="Google Shape;7556;p33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7" name="Google Shape;7557;p33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8" name="Google Shape;7558;p33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9" name="Google Shape;7559;p33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0" name="Google Shape;7560;p33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1" name="Google Shape;7561;p33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2" name="Google Shape;7562;p33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3" name="Google Shape;7563;p33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4" name="Google Shape;7564;p33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5" name="Google Shape;7565;p33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6" name="Google Shape;7566;p33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7" name="Google Shape;7567;p33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8" name="Google Shape;7568;p33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9" name="Google Shape;7569;p33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0" name="Google Shape;7570;p33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1" name="Google Shape;7571;p33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2" name="Google Shape;7572;p33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3" name="Google Shape;7573;p33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574" name="Google Shape;7574;p3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5" name="Google Shape;7575;p3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6" name="Google Shape;7576;p3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7" name="Google Shape;7577;p3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8" name="Google Shape;7578;p3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579" name="Google Shape;7579;p3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580" name="Google Shape;7580;p3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1" name="Google Shape;7581;p3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2" name="Google Shape;7582;p3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3" name="Google Shape;7583;p3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4" name="Google Shape;7584;p3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5" name="Google Shape;7585;p3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6" name="Google Shape;7586;p3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7" name="Google Shape;7587;p3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8" name="Google Shape;7588;p3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9" name="Google Shape;7589;p3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0" name="Google Shape;7590;p3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1" name="Google Shape;7591;p3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2" name="Google Shape;7592;p3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3" name="Google Shape;7593;p3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4" name="Google Shape;7594;p3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5" name="Google Shape;7595;p3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6" name="Google Shape;7596;p3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7" name="Google Shape;7597;p3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8" name="Google Shape;7598;p3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9" name="Google Shape;7599;p3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0" name="Google Shape;7600;p3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1" name="Google Shape;7601;p3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2" name="Google Shape;7602;p3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3" name="Google Shape;7603;p3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4" name="Google Shape;7604;p3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5" name="Google Shape;7605;p3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6" name="Google Shape;7606;p3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7" name="Google Shape;7607;p3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8" name="Google Shape;7608;p3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9" name="Google Shape;7609;p3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0" name="Google Shape;7610;p3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1" name="Google Shape;7611;p3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2" name="Google Shape;7612;p3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3" name="Google Shape;7613;p3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614" name="Google Shape;7614;p3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615" name="Google Shape;7615;p3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616" name="Google Shape;7616;p3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7" name="Google Shape;7617;p3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8" name="Google Shape;7618;p3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9" name="Google Shape;7619;p3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0" name="Google Shape;7620;p3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1" name="Google Shape;7621;p3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2" name="Google Shape;7622;p3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3" name="Google Shape;7623;p3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4" name="Google Shape;7624;p3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5" name="Google Shape;7625;p3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6" name="Google Shape;7626;p3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7" name="Google Shape;7627;p3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8" name="Google Shape;7628;p3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9" name="Google Shape;7629;p3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0" name="Google Shape;7630;p3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1" name="Google Shape;7631;p3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2" name="Google Shape;7632;p3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3" name="Google Shape;7633;p3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4" name="Google Shape;7634;p3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5" name="Google Shape;7635;p3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6" name="Google Shape;7636;p3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7" name="Google Shape;7637;p3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8" name="Google Shape;7638;p3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9" name="Google Shape;7639;p3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0" name="Google Shape;7640;p3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1" name="Google Shape;7641;p3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2" name="Google Shape;7642;p3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3" name="Google Shape;7643;p3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4" name="Google Shape;7644;p3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5" name="Google Shape;7645;p3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6" name="Google Shape;7646;p3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7" name="Google Shape;7647;p3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8" name="Google Shape;7648;p3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9" name="Google Shape;7649;p3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0" name="Google Shape;7650;p3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1" name="Google Shape;7651;p3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2" name="Google Shape;7652;p3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3" name="Google Shape;7653;p3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4" name="Google Shape;7654;p3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5" name="Google Shape;7655;p3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6" name="Google Shape;7656;p3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7" name="Google Shape;7657;p3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8" name="Google Shape;7658;p3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9" name="Google Shape;7659;p3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0" name="Google Shape;7660;p3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1" name="Google Shape;7661;p3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2" name="Google Shape;7662;p3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3" name="Google Shape;7663;p3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4" name="Google Shape;7664;p3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5" name="Google Shape;7665;p3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6" name="Google Shape;7666;p3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7" name="Google Shape;7667;p3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8" name="Google Shape;7668;p3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9" name="Google Shape;7669;p3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0" name="Google Shape;7670;p3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1" name="Google Shape;7671;p3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2" name="Google Shape;7672;p3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3" name="Google Shape;7673;p3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4" name="Google Shape;7674;p3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675" name="Google Shape;7675;p3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676" name="Google Shape;7676;p33"/>
          <p:cNvSpPr txBox="1">
            <a:spLocks noGrp="1"/>
          </p:cNvSpPr>
          <p:nvPr>
            <p:ph type="subTitle" idx="1"/>
          </p:nvPr>
        </p:nvSpPr>
        <p:spPr>
          <a:xfrm>
            <a:off x="960000" y="2336763"/>
            <a:ext cx="5047200" cy="1637200"/>
          </a:xfrm>
          <a:prstGeom prst="rect">
            <a:avLst/>
          </a:prstGeom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7677" name="Google Shape;7677;p33"/>
          <p:cNvSpPr txBox="1">
            <a:spLocks noGrp="1"/>
          </p:cNvSpPr>
          <p:nvPr>
            <p:ph type="subTitle" idx="2"/>
          </p:nvPr>
        </p:nvSpPr>
        <p:spPr>
          <a:xfrm rot="-1090">
            <a:off x="960000" y="5137887"/>
            <a:ext cx="5047200" cy="55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678" name="Google Shape;7678;p33"/>
          <p:cNvSpPr txBox="1">
            <a:spLocks noGrp="1"/>
          </p:cNvSpPr>
          <p:nvPr>
            <p:ph type="ctrTitle"/>
          </p:nvPr>
        </p:nvSpPr>
        <p:spPr>
          <a:xfrm>
            <a:off x="960068" y="720000"/>
            <a:ext cx="5047200" cy="1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8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9pPr>
          </a:lstStyle>
          <a:p>
            <a:endParaRPr/>
          </a:p>
        </p:txBody>
      </p:sp>
      <p:sp>
        <p:nvSpPr>
          <p:cNvPr id="7679" name="Google Shape;7679;p33"/>
          <p:cNvSpPr txBox="1"/>
          <p:nvPr/>
        </p:nvSpPr>
        <p:spPr>
          <a:xfrm>
            <a:off x="1339267" y="4088725"/>
            <a:ext cx="4288800" cy="9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/>
          <a:p>
            <a:pPr algn="ctr">
              <a:spcBef>
                <a:spcPts val="400"/>
              </a:spcBef>
              <a:buClr>
                <a:srgbClr val="000000"/>
              </a:buClr>
              <a:buFont typeface="Arial" panose="020B0604020202020204"/>
              <a:buNone/>
            </a:pP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CREDITS: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This presentation template was created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Slidesgo</a:t>
            </a: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including icons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Flaticon</a:t>
            </a: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and infographics &amp; images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Freepik</a:t>
            </a:r>
            <a:endParaRPr sz="1500" b="1" kern="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7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1" name="Google Shape;7681;p3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682" name="Google Shape;7682;p3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683" name="Google Shape;7683;p3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4" name="Google Shape;7684;p3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5" name="Google Shape;7685;p3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6" name="Google Shape;7686;p3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7" name="Google Shape;7687;p3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8" name="Google Shape;7688;p3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9" name="Google Shape;7689;p3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0" name="Google Shape;7690;p3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1" name="Google Shape;7691;p3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2" name="Google Shape;7692;p3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3" name="Google Shape;7693;p3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4" name="Google Shape;7694;p3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5" name="Google Shape;7695;p3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6" name="Google Shape;7696;p3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7" name="Google Shape;7697;p3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8" name="Google Shape;7698;p3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9" name="Google Shape;7699;p3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0" name="Google Shape;7700;p3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1" name="Google Shape;7701;p3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2" name="Google Shape;7702;p3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3" name="Google Shape;7703;p3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4" name="Google Shape;7704;p3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5" name="Google Shape;7705;p3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6" name="Google Shape;7706;p3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7" name="Google Shape;7707;p3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8" name="Google Shape;7708;p3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9" name="Google Shape;7709;p3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0" name="Google Shape;7710;p3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1" name="Google Shape;7711;p3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2" name="Google Shape;7712;p3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3" name="Google Shape;7713;p3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4" name="Google Shape;7714;p3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5" name="Google Shape;7715;p3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6" name="Google Shape;7716;p3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7" name="Google Shape;7717;p3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8" name="Google Shape;7718;p3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9" name="Google Shape;7719;p3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0" name="Google Shape;7720;p3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1" name="Google Shape;7721;p3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2" name="Google Shape;7722;p3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3" name="Google Shape;7723;p3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4" name="Google Shape;7724;p3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5" name="Google Shape;7725;p3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6" name="Google Shape;7726;p3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7" name="Google Shape;7727;p3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8" name="Google Shape;7728;p3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9" name="Google Shape;7729;p3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0" name="Google Shape;7730;p3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1" name="Google Shape;7731;p3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2" name="Google Shape;7732;p3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3" name="Google Shape;7733;p3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4" name="Google Shape;7734;p3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5" name="Google Shape;7735;p3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6" name="Google Shape;7736;p3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7" name="Google Shape;7737;p3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8" name="Google Shape;7738;p3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9" name="Google Shape;7739;p3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0" name="Google Shape;7740;p3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1" name="Google Shape;7741;p3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2" name="Google Shape;7742;p3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3" name="Google Shape;7743;p3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4" name="Google Shape;7744;p3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5" name="Google Shape;7745;p3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6" name="Google Shape;7746;p3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7" name="Google Shape;7747;p3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8" name="Google Shape;7748;p3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9" name="Google Shape;7749;p3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0" name="Google Shape;7750;p3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1" name="Google Shape;7751;p3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2" name="Google Shape;7752;p3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753" name="Google Shape;7753;p3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754" name="Google Shape;7754;p3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55" name="Google Shape;7755;p3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756" name="Google Shape;7756;p3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7" name="Google Shape;7757;p3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8" name="Google Shape;7758;p3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9" name="Google Shape;7759;p3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60" name="Google Shape;7760;p3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761" name="Google Shape;7761;p3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762" name="Google Shape;7762;p3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3" name="Google Shape;7763;p3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4" name="Google Shape;7764;p3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5" name="Google Shape;7765;p3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6" name="Google Shape;7766;p3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7" name="Google Shape;7767;p3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8" name="Google Shape;7768;p3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9" name="Google Shape;7769;p3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0" name="Google Shape;7770;p3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1" name="Google Shape;7771;p3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2" name="Google Shape;7772;p3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3" name="Google Shape;7773;p3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4" name="Google Shape;7774;p3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5" name="Google Shape;7775;p3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6" name="Google Shape;7776;p3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7" name="Google Shape;7777;p3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8" name="Google Shape;7778;p3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9" name="Google Shape;7779;p3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0" name="Google Shape;7780;p3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1" name="Google Shape;7781;p3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2" name="Google Shape;7782;p3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3" name="Google Shape;7783;p3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4" name="Google Shape;7784;p3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5" name="Google Shape;7785;p3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6" name="Google Shape;7786;p3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7" name="Google Shape;7787;p3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8" name="Google Shape;7788;p3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9" name="Google Shape;7789;p3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0" name="Google Shape;7790;p3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1" name="Google Shape;7791;p3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2" name="Google Shape;7792;p3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3" name="Google Shape;7793;p3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4" name="Google Shape;7794;p3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5" name="Google Shape;7795;p3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796" name="Google Shape;7796;p3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797" name="Google Shape;7797;p3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798" name="Google Shape;7798;p3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9" name="Google Shape;7799;p3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0" name="Google Shape;7800;p3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1" name="Google Shape;7801;p3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2" name="Google Shape;7802;p3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3" name="Google Shape;7803;p3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4" name="Google Shape;7804;p3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5" name="Google Shape;7805;p3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6" name="Google Shape;7806;p3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7" name="Google Shape;7807;p3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8" name="Google Shape;7808;p3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9" name="Google Shape;7809;p3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0" name="Google Shape;7810;p3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1" name="Google Shape;7811;p3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2" name="Google Shape;7812;p3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3" name="Google Shape;7813;p3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4" name="Google Shape;7814;p3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5" name="Google Shape;7815;p3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6" name="Google Shape;7816;p3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7" name="Google Shape;7817;p3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8" name="Google Shape;7818;p3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9" name="Google Shape;7819;p3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0" name="Google Shape;7820;p3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1" name="Google Shape;7821;p3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2" name="Google Shape;7822;p3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3" name="Google Shape;7823;p3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4" name="Google Shape;7824;p3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5" name="Google Shape;7825;p3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6" name="Google Shape;7826;p3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7" name="Google Shape;7827;p3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8" name="Google Shape;7828;p3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9" name="Google Shape;7829;p3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0" name="Google Shape;7830;p3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1" name="Google Shape;7831;p3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2" name="Google Shape;7832;p3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3" name="Google Shape;7833;p3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4" name="Google Shape;7834;p3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5" name="Google Shape;7835;p3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6" name="Google Shape;7836;p3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7" name="Google Shape;7837;p3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8" name="Google Shape;7838;p3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9" name="Google Shape;7839;p3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0" name="Google Shape;7840;p3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1" name="Google Shape;7841;p3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2" name="Google Shape;7842;p3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3" name="Google Shape;7843;p3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4" name="Google Shape;7844;p3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5" name="Google Shape;7845;p3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6" name="Google Shape;7846;p3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7" name="Google Shape;7847;p3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8" name="Google Shape;7848;p3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9" name="Google Shape;7849;p3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0" name="Google Shape;7850;p3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1" name="Google Shape;7851;p3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2" name="Google Shape;7852;p3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3" name="Google Shape;7853;p3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4" name="Google Shape;7854;p3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5" name="Google Shape;7855;p3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6" name="Google Shape;7856;p3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857" name="Google Shape;7857;p3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7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59" name="Google Shape;7859;p3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860" name="Google Shape;7860;p3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861" name="Google Shape;7861;p3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2" name="Google Shape;7862;p3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3" name="Google Shape;7863;p3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4" name="Google Shape;7864;p3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5" name="Google Shape;7865;p3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6" name="Google Shape;7866;p3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7" name="Google Shape;7867;p3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8" name="Google Shape;7868;p3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9" name="Google Shape;7869;p3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0" name="Google Shape;7870;p3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1" name="Google Shape;7871;p3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2" name="Google Shape;7872;p3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3" name="Google Shape;7873;p3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4" name="Google Shape;7874;p3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5" name="Google Shape;7875;p3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6" name="Google Shape;7876;p3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7" name="Google Shape;7877;p3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8" name="Google Shape;7878;p3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9" name="Google Shape;7879;p3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0" name="Google Shape;7880;p3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1" name="Google Shape;7881;p3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2" name="Google Shape;7882;p3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3" name="Google Shape;7883;p3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4" name="Google Shape;7884;p3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5" name="Google Shape;7885;p3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6" name="Google Shape;7886;p3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7" name="Google Shape;7887;p3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8" name="Google Shape;7888;p3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9" name="Google Shape;7889;p3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0" name="Google Shape;7890;p3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1" name="Google Shape;7891;p3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2" name="Google Shape;7892;p3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3" name="Google Shape;7893;p3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4" name="Google Shape;7894;p3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5" name="Google Shape;7895;p3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6" name="Google Shape;7896;p3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7" name="Google Shape;7897;p3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8" name="Google Shape;7898;p3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9" name="Google Shape;7899;p3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0" name="Google Shape;7900;p3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1" name="Google Shape;7901;p3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2" name="Google Shape;7902;p3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3" name="Google Shape;7903;p3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4" name="Google Shape;7904;p3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5" name="Google Shape;7905;p3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6" name="Google Shape;7906;p3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7" name="Google Shape;7907;p3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8" name="Google Shape;7908;p3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9" name="Google Shape;7909;p3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0" name="Google Shape;7910;p3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1" name="Google Shape;7911;p3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2" name="Google Shape;7912;p3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3" name="Google Shape;7913;p3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4" name="Google Shape;7914;p3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5" name="Google Shape;7915;p3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6" name="Google Shape;7916;p3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7" name="Google Shape;7917;p3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8" name="Google Shape;7918;p3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9" name="Google Shape;7919;p3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0" name="Google Shape;7920;p3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1" name="Google Shape;7921;p3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2" name="Google Shape;7922;p3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3" name="Google Shape;7923;p3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4" name="Google Shape;7924;p3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5" name="Google Shape;7925;p3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6" name="Google Shape;7926;p3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7" name="Google Shape;7927;p3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8" name="Google Shape;7928;p3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929" name="Google Shape;7929;p3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930" name="Google Shape;7930;p3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1" name="Google Shape;7931;p3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932" name="Google Shape;7932;p35"/>
              <p:cNvGrpSpPr/>
              <p:nvPr/>
            </p:nvGrpSpPr>
            <p:grpSpPr>
              <a:xfrm>
                <a:off x="5613050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7933" name="Google Shape;7933;p35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4" name="Google Shape;7934;p35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5" name="Google Shape;7935;p35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6" name="Google Shape;7936;p35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7" name="Google Shape;7937;p35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8" name="Google Shape;7938;p35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9" name="Google Shape;7939;p35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0" name="Google Shape;7940;p35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1" name="Google Shape;7941;p35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2" name="Google Shape;7942;p35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3" name="Google Shape;7943;p35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4" name="Google Shape;7944;p35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5" name="Google Shape;7945;p35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6" name="Google Shape;7946;p35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7" name="Google Shape;7947;p35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8" name="Google Shape;7948;p35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9" name="Google Shape;7949;p35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0" name="Google Shape;7950;p35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1" name="Google Shape;7951;p35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2" name="Google Shape;7952;p35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3" name="Google Shape;7953;p35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4" name="Google Shape;7954;p35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5" name="Google Shape;7955;p35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6" name="Google Shape;7956;p35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7" name="Google Shape;7957;p35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8" name="Google Shape;7958;p35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9" name="Google Shape;7959;p35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0" name="Google Shape;7960;p35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1" name="Google Shape;7961;p35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2" name="Google Shape;7962;p35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3" name="Google Shape;7963;p35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4" name="Google Shape;7964;p35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5" name="Google Shape;7965;p35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6" name="Google Shape;7966;p35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7" name="Google Shape;7967;p35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8" name="Google Shape;7968;p35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9" name="Google Shape;7969;p35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0" name="Google Shape;7970;p35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1" name="Google Shape;7971;p35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2" name="Google Shape;7972;p35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3" name="Google Shape;7973;p35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4" name="Google Shape;7974;p35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5" name="Google Shape;7975;p35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6" name="Google Shape;7976;p35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7" name="Google Shape;7977;p35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8" name="Google Shape;7978;p35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9" name="Google Shape;7979;p35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0" name="Google Shape;7980;p35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1" name="Google Shape;7981;p35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2" name="Google Shape;7982;p35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3" name="Google Shape;7983;p35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4" name="Google Shape;7984;p35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5" name="Google Shape;7985;p35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6" name="Google Shape;7986;p35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7" name="Google Shape;7987;p35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8" name="Google Shape;7988;p35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9" name="Google Shape;7989;p35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0" name="Google Shape;7990;p35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1" name="Google Shape;7991;p35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2" name="Google Shape;7992;p35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3" name="Google Shape;7993;p35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4" name="Google Shape;7994;p35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5" name="Google Shape;7995;p35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6" name="Google Shape;7996;p35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7" name="Google Shape;7997;p35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8" name="Google Shape;7998;p35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9" name="Google Shape;7999;p35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0" name="Google Shape;8000;p35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1" name="Google Shape;8001;p35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2" name="Google Shape;8002;p35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3" name="Google Shape;8003;p35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4" name="Google Shape;8004;p35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5" name="Google Shape;8005;p35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6" name="Google Shape;8006;p35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7" name="Google Shape;8007;p35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8" name="Google Shape;8008;p35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9" name="Google Shape;8009;p35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0" name="Google Shape;8010;p35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1" name="Google Shape;8011;p35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2" name="Google Shape;8012;p35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3" name="Google Shape;8013;p35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4" name="Google Shape;8014;p35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5" name="Google Shape;8015;p35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6" name="Google Shape;8016;p35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7" name="Google Shape;8017;p35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8" name="Google Shape;8018;p35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9" name="Google Shape;8019;p35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0" name="Google Shape;8020;p35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1" name="Google Shape;8021;p35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2" name="Google Shape;8022;p35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3" name="Google Shape;8023;p35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4" name="Google Shape;8024;p35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5" name="Google Shape;8025;p35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6" name="Google Shape;8026;p35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7" name="Google Shape;8027;p35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8" name="Google Shape;8028;p35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9" name="Google Shape;8029;p35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0" name="Google Shape;8030;p35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1" name="Google Shape;8031;p35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2" name="Google Shape;8032;p35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3" name="Google Shape;8033;p35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4" name="Google Shape;8034;p35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5" name="Google Shape;8035;p35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6" name="Google Shape;8036;p35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7" name="Google Shape;8037;p35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8" name="Google Shape;8038;p35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9" name="Google Shape;8039;p35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0" name="Google Shape;8040;p35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1" name="Google Shape;8041;p35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2" name="Google Shape;8042;p35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3" name="Google Shape;8043;p35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4" name="Google Shape;8044;p35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5" name="Google Shape;8045;p35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6" name="Google Shape;8046;p35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7" name="Google Shape;8047;p35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8" name="Google Shape;8048;p35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9" name="Google Shape;8049;p35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0" name="Google Shape;8050;p35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1" name="Google Shape;8051;p35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2" name="Google Shape;8052;p35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3" name="Google Shape;8053;p35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4" name="Google Shape;8054;p35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5" name="Google Shape;8055;p35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6" name="Google Shape;8056;p35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7" name="Google Shape;8057;p35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8" name="Google Shape;8058;p35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9" name="Google Shape;8059;p35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0" name="Google Shape;8060;p35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1" name="Google Shape;8061;p35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2" name="Google Shape;8062;p35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3" name="Google Shape;8063;p35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4" name="Google Shape;8064;p35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5" name="Google Shape;8065;p35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6" name="Google Shape;8066;p35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7" name="Google Shape;8067;p35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8" name="Google Shape;8068;p35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9" name="Google Shape;8069;p35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0" name="Google Shape;8070;p35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1" name="Google Shape;8071;p35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2" name="Google Shape;8072;p35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3" name="Google Shape;8073;p35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4" name="Google Shape;8074;p35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5" name="Google Shape;8075;p35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6" name="Google Shape;8076;p35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7" name="Google Shape;8077;p35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8" name="Google Shape;8078;p35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9" name="Google Shape;8079;p35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0" name="Google Shape;8080;p35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1" name="Google Shape;8081;p35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2" name="Google Shape;8082;p35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3" name="Google Shape;8083;p35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4" name="Google Shape;8084;p35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5" name="Google Shape;8085;p35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6" name="Google Shape;8086;p35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7" name="Google Shape;8087;p35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8" name="Google Shape;8088;p35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9" name="Google Shape;8089;p35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0" name="Google Shape;8090;p35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1" name="Google Shape;8091;p35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092" name="Google Shape;8092;p35"/>
              <p:cNvGrpSpPr/>
              <p:nvPr/>
            </p:nvGrpSpPr>
            <p:grpSpPr>
              <a:xfrm>
                <a:off x="3265392" y="3858504"/>
                <a:ext cx="1017552" cy="529124"/>
                <a:chOff x="564250" y="3174600"/>
                <a:chExt cx="361925" cy="188200"/>
              </a:xfrm>
            </p:grpSpPr>
            <p:sp>
              <p:nvSpPr>
                <p:cNvPr id="8093" name="Google Shape;8093;p3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4" name="Google Shape;8094;p3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5" name="Google Shape;8095;p35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6" name="Google Shape;8096;p35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7" name="Google Shape;8097;p35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8" name="Google Shape;8098;p35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9" name="Google Shape;8099;p35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0" name="Google Shape;8100;p35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1" name="Google Shape;8101;p35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2" name="Google Shape;8102;p35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3" name="Google Shape;8103;p35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4" name="Google Shape;8104;p35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5" name="Google Shape;8105;p35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6" name="Google Shape;8106;p35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7" name="Google Shape;8107;p35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8" name="Google Shape;8108;p35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9" name="Google Shape;8109;p35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0" name="Google Shape;8110;p35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1" name="Google Shape;8111;p35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2" name="Google Shape;8112;p35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3" name="Google Shape;8113;p35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4" name="Google Shape;8114;p35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5" name="Google Shape;8115;p35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6" name="Google Shape;8116;p35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7" name="Google Shape;8117;p35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118" name="Google Shape;8118;p3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9" name="Google Shape;8119;p3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120" name="Google Shape;8120;p3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1" name="Google Shape;8121;p3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2" name="Google Shape;8122;p3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3" name="Google Shape;8123;p3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4" name="Google Shape;8124;p3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125" name="Google Shape;8125;p3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126" name="Google Shape;8126;p3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7" name="Google Shape;8127;p3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8" name="Google Shape;8128;p3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9" name="Google Shape;8129;p3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0" name="Google Shape;8130;p3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1" name="Google Shape;8131;p3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2" name="Google Shape;8132;p3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3" name="Google Shape;8133;p3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4" name="Google Shape;8134;p3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5" name="Google Shape;8135;p3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6" name="Google Shape;8136;p3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7" name="Google Shape;8137;p3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8" name="Google Shape;8138;p3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9" name="Google Shape;8139;p3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0" name="Google Shape;8140;p3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1" name="Google Shape;8141;p3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2" name="Google Shape;8142;p3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3" name="Google Shape;8143;p3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4" name="Google Shape;8144;p3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5" name="Google Shape;8145;p3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6" name="Google Shape;8146;p3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7" name="Google Shape;8147;p3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8" name="Google Shape;8148;p3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9" name="Google Shape;8149;p3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0" name="Google Shape;8150;p3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1" name="Google Shape;8151;p3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2" name="Google Shape;8152;p3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3" name="Google Shape;8153;p3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4" name="Google Shape;8154;p3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5" name="Google Shape;8155;p3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6" name="Google Shape;8156;p3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7" name="Google Shape;8157;p3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8" name="Google Shape;8158;p3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9" name="Google Shape;8159;p3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160" name="Google Shape;8160;p3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161" name="Google Shape;8161;p3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162" name="Google Shape;8162;p3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3" name="Google Shape;8163;p3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4" name="Google Shape;8164;p3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5" name="Google Shape;8165;p3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6" name="Google Shape;8166;p3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7" name="Google Shape;8167;p3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8" name="Google Shape;8168;p3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9" name="Google Shape;8169;p3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0" name="Google Shape;8170;p3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1" name="Google Shape;8171;p3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2" name="Google Shape;8172;p3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3" name="Google Shape;8173;p3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4" name="Google Shape;8174;p3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5" name="Google Shape;8175;p3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6" name="Google Shape;8176;p3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7" name="Google Shape;8177;p3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8" name="Google Shape;8178;p3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9" name="Google Shape;8179;p3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0" name="Google Shape;8180;p3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1" name="Google Shape;8181;p3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2" name="Google Shape;8182;p3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3" name="Google Shape;8183;p3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4" name="Google Shape;8184;p3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5" name="Google Shape;8185;p3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6" name="Google Shape;8186;p3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7" name="Google Shape;8187;p3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8" name="Google Shape;8188;p3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9" name="Google Shape;8189;p3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0" name="Google Shape;8190;p3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1" name="Google Shape;8191;p3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2" name="Google Shape;8192;p3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3" name="Google Shape;8193;p3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4" name="Google Shape;8194;p3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5" name="Google Shape;8195;p3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6" name="Google Shape;8196;p3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7" name="Google Shape;8197;p3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8" name="Google Shape;8198;p3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9" name="Google Shape;8199;p3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0" name="Google Shape;8200;p3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1" name="Google Shape;8201;p3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2" name="Google Shape;8202;p3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3" name="Google Shape;8203;p3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4" name="Google Shape;8204;p3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5" name="Google Shape;8205;p3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6" name="Google Shape;8206;p3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7" name="Google Shape;8207;p3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8" name="Google Shape;8208;p3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9" name="Google Shape;8209;p3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0" name="Google Shape;8210;p3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1" name="Google Shape;8211;p3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2" name="Google Shape;8212;p3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3" name="Google Shape;8213;p3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4" name="Google Shape;8214;p3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5" name="Google Shape;8215;p3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6" name="Google Shape;8216;p3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7" name="Google Shape;8217;p3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8" name="Google Shape;8218;p3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9" name="Google Shape;8219;p3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0" name="Google Shape;8220;p3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21" name="Google Shape;8221;p35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8222" name="Google Shape;8222;p35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3" name="Google Shape;8223;p35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4" name="Google Shape;8224;p35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5" name="Google Shape;8225;p35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6" name="Google Shape;8226;p35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7" name="Google Shape;8227;p35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8" name="Google Shape;8228;p35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9" name="Google Shape;8229;p35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0" name="Google Shape;8230;p35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1" name="Google Shape;8231;p35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2" name="Google Shape;8232;p35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3" name="Google Shape;8233;p35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4" name="Google Shape;8234;p35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5" name="Google Shape;8235;p35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6" name="Google Shape;8236;p35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7" name="Google Shape;8237;p35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8" name="Google Shape;8238;p35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9" name="Google Shape;8239;p35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0" name="Google Shape;8240;p35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1" name="Google Shape;8241;p35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2" name="Google Shape;8242;p35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3" name="Google Shape;8243;p35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4" name="Google Shape;8244;p35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5" name="Google Shape;8245;p35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6" name="Google Shape;8246;p35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7" name="Google Shape;8247;p35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8" name="Google Shape;8248;p35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9" name="Google Shape;8249;p35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0" name="Google Shape;8250;p3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1" name="Google Shape;8251;p3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2" name="Google Shape;8252;p35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3" name="Google Shape;8253;p35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4" name="Google Shape;8254;p35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5" name="Google Shape;8255;p35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6" name="Google Shape;8256;p35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7" name="Google Shape;8257;p35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8" name="Google Shape;8258;p35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9" name="Google Shape;8259;p35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0" name="Google Shape;8260;p35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1" name="Google Shape;8261;p35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2" name="Google Shape;8262;p35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3" name="Google Shape;8263;p35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4" name="Google Shape;8264;p35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5" name="Google Shape;8265;p35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6" name="Google Shape;8266;p35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7" name="Google Shape;8267;p35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8" name="Google Shape;8268;p35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9" name="Google Shape;8269;p35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0" name="Google Shape;8270;p35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1" name="Google Shape;8271;p35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2" name="Google Shape;8272;p35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3" name="Google Shape;8273;p35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4" name="Google Shape;8274;p35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5" name="Google Shape;8275;p35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6" name="Google Shape;8276;p35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7" name="Google Shape;8277;p35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8" name="Google Shape;8278;p35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9" name="Google Shape;8279;p35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0" name="Google Shape;8280;p35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1" name="Google Shape;8281;p35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2" name="Google Shape;8282;p35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3" name="Google Shape;8283;p35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4" name="Google Shape;8284;p35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5" name="Google Shape;8285;p35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6" name="Google Shape;8286;p35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7" name="Google Shape;8287;p35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8" name="Google Shape;8288;p35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9" name="Google Shape;8289;p35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0" name="Google Shape;8290;p35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1" name="Google Shape;8291;p35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2" name="Google Shape;8292;p35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3" name="Google Shape;8293;p35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4" name="Google Shape;8294;p35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5" name="Google Shape;8295;p35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6" name="Google Shape;8296;p35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8297" name="Google Shape;8297;p3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9" name="Google Shape;8299;p3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8300" name="Google Shape;8300;p36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8301" name="Google Shape;8301;p3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2" name="Google Shape;8302;p3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3" name="Google Shape;8303;p3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4" name="Google Shape;8304;p36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5" name="Google Shape;8305;p3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6" name="Google Shape;8306;p3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7" name="Google Shape;8307;p36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8" name="Google Shape;8308;p36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9" name="Google Shape;8309;p3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0" name="Google Shape;8310;p3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1" name="Google Shape;8311;p3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2" name="Google Shape;8312;p3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3" name="Google Shape;8313;p36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4" name="Google Shape;8314;p36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5" name="Google Shape;8315;p36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6" name="Google Shape;8316;p3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7" name="Google Shape;8317;p3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8" name="Google Shape;8318;p3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9" name="Google Shape;8319;p3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0" name="Google Shape;8320;p36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1" name="Google Shape;8321;p36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2" name="Google Shape;8322;p3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3" name="Google Shape;8323;p36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4" name="Google Shape;8324;p3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5" name="Google Shape;8325;p36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6" name="Google Shape;8326;p36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7" name="Google Shape;8327;p3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8" name="Google Shape;8328;p3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9" name="Google Shape;8329;p3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0" name="Google Shape;8330;p3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1" name="Google Shape;8331;p3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2" name="Google Shape;8332;p36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3" name="Google Shape;8333;p3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4" name="Google Shape;8334;p3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5" name="Google Shape;8335;p3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6" name="Google Shape;8336;p3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7" name="Google Shape;8337;p36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8" name="Google Shape;8338;p3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9" name="Google Shape;8339;p36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0" name="Google Shape;8340;p3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1" name="Google Shape;8341;p36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2" name="Google Shape;8342;p36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3" name="Google Shape;8343;p3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4" name="Google Shape;8344;p3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5" name="Google Shape;8345;p3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6" name="Google Shape;8346;p3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7" name="Google Shape;8347;p3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8" name="Google Shape;8348;p36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9" name="Google Shape;8349;p36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0" name="Google Shape;8350;p36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1" name="Google Shape;8351;p3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2" name="Google Shape;8352;p36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3" name="Google Shape;8353;p36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4" name="Google Shape;8354;p3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5" name="Google Shape;8355;p36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6" name="Google Shape;8356;p3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7" name="Google Shape;8357;p3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8" name="Google Shape;8358;p3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9" name="Google Shape;8359;p36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0" name="Google Shape;8360;p3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1" name="Google Shape;8361;p3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2" name="Google Shape;8362;p3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3" name="Google Shape;8363;p36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4" name="Google Shape;8364;p36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5" name="Google Shape;8365;p3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6" name="Google Shape;8366;p3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7" name="Google Shape;8367;p3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8" name="Google Shape;8368;p3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9" name="Google Shape;8369;p36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0" name="Google Shape;8370;p3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1" name="Google Shape;8371;p3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2" name="Google Shape;8372;p3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3" name="Google Shape;8373;p3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4" name="Google Shape;8374;p3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5" name="Google Shape;8375;p36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6" name="Google Shape;8376;p36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7" name="Google Shape;8377;p3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8" name="Google Shape;8378;p3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9" name="Google Shape;8379;p3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0" name="Google Shape;8380;p3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1" name="Google Shape;8381;p3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2" name="Google Shape;8382;p36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3" name="Google Shape;8383;p36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4" name="Google Shape;8384;p3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5" name="Google Shape;8385;p3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6" name="Google Shape;8386;p3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7" name="Google Shape;8387;p3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8" name="Google Shape;8388;p3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89" name="Google Shape;8389;p3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0" name="Google Shape;8390;p3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1" name="Google Shape;8391;p3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2" name="Google Shape;8392;p3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3" name="Google Shape;8393;p3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4" name="Google Shape;8394;p3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5" name="Google Shape;8395;p36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96" name="Google Shape;8396;p3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397" name="Google Shape;8397;p36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8398" name="Google Shape;8398;p36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99" name="Google Shape;8399;p36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0" name="Google Shape;8400;p36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1" name="Google Shape;8401;p36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2" name="Google Shape;8402;p36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3" name="Google Shape;8403;p36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4" name="Google Shape;8404;p36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405" name="Google Shape;8405;p36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8406" name="Google Shape;8406;p36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7" name="Google Shape;8407;p36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8" name="Google Shape;8408;p36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9" name="Google Shape;8409;p36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0" name="Google Shape;8410;p36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1" name="Google Shape;8411;p36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2" name="Google Shape;8412;p36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13" name="Google Shape;8413;p36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414" name="Google Shape;8414;p36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5" name="Google Shape;8415;p36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6" name="Google Shape;8416;p36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7" name="Google Shape;8417;p36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8" name="Google Shape;8418;p36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19" name="Google Shape;8419;p36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0" name="Google Shape;8420;p36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1" name="Google Shape;8421;p36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2" name="Google Shape;8422;p36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3" name="Google Shape;8423;p36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4" name="Google Shape;8424;p36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5" name="Google Shape;8425;p36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6" name="Google Shape;8426;p36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7" name="Google Shape;8427;p36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8" name="Google Shape;8428;p36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29" name="Google Shape;8429;p36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0" name="Google Shape;8430;p3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1" name="Google Shape;8431;p3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2" name="Google Shape;8432;p3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3" name="Google Shape;8433;p36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4" name="Google Shape;8434;p36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5" name="Google Shape;8435;p36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6" name="Google Shape;8436;p36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7" name="Google Shape;8437;p36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8" name="Google Shape;8438;p36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39" name="Google Shape;8439;p36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0" name="Google Shape;8440;p36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1" name="Google Shape;8441;p36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2" name="Google Shape;8442;p36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3" name="Google Shape;8443;p36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4" name="Google Shape;8444;p36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5" name="Google Shape;8445;p36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6" name="Google Shape;8446;p36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7" name="Google Shape;8447;p36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8" name="Google Shape;8448;p36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49" name="Google Shape;8449;p36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0" name="Google Shape;8450;p36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1" name="Google Shape;8451;p36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2" name="Google Shape;8452;p36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3" name="Google Shape;8453;p36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4" name="Google Shape;8454;p36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55" name="Google Shape;8455;p36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456" name="Google Shape;8456;p36"/>
              <p:cNvGrpSpPr/>
              <p:nvPr/>
            </p:nvGrpSpPr>
            <p:grpSpPr>
              <a:xfrm>
                <a:off x="5926253" y="1660903"/>
                <a:ext cx="1413945" cy="2796560"/>
                <a:chOff x="6643175" y="3157775"/>
                <a:chExt cx="543825" cy="1075600"/>
              </a:xfrm>
            </p:grpSpPr>
            <p:sp>
              <p:nvSpPr>
                <p:cNvPr id="8457" name="Google Shape;8457;p36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58" name="Google Shape;8458;p36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59" name="Google Shape;8459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0" name="Google Shape;8460;p36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1" name="Google Shape;8461;p36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2" name="Google Shape;8462;p36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3" name="Google Shape;8463;p36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4" name="Google Shape;8464;p36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5" name="Google Shape;8465;p36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6" name="Google Shape;8466;p36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7" name="Google Shape;8467;p36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8" name="Google Shape;8468;p36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69" name="Google Shape;8469;p36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0" name="Google Shape;8470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1" name="Google Shape;8471;p36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2" name="Google Shape;8472;p36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73" name="Google Shape;8473;p36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474" name="Google Shape;8474;p3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5" name="Google Shape;8475;p3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6" name="Google Shape;8476;p3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7" name="Google Shape;8477;p3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78" name="Google Shape;8478;p3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479" name="Google Shape;8479;p3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480" name="Google Shape;8480;p3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1" name="Google Shape;8481;p3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2" name="Google Shape;8482;p3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3" name="Google Shape;8483;p3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4" name="Google Shape;8484;p3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5" name="Google Shape;8485;p3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6" name="Google Shape;8486;p3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7" name="Google Shape;8487;p3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8" name="Google Shape;8488;p3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9" name="Google Shape;8489;p3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0" name="Google Shape;8490;p3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1" name="Google Shape;8491;p3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2" name="Google Shape;8492;p3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3" name="Google Shape;8493;p3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4" name="Google Shape;8494;p3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5" name="Google Shape;8495;p3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6" name="Google Shape;8496;p3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7" name="Google Shape;8497;p3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8" name="Google Shape;8498;p3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9" name="Google Shape;8499;p3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0" name="Google Shape;8500;p3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1" name="Google Shape;8501;p3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2" name="Google Shape;8502;p3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3" name="Google Shape;8503;p3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4" name="Google Shape;8504;p3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5" name="Google Shape;8505;p3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6" name="Google Shape;8506;p3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7" name="Google Shape;8507;p3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8" name="Google Shape;8508;p3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9" name="Google Shape;8509;p3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0" name="Google Shape;8510;p3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1" name="Google Shape;8511;p3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2" name="Google Shape;8512;p3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3" name="Google Shape;8513;p3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514" name="Google Shape;8514;p3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515" name="Google Shape;8515;p3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516" name="Google Shape;8516;p3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7" name="Google Shape;8517;p3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8" name="Google Shape;8518;p3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9" name="Google Shape;8519;p3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0" name="Google Shape;8520;p3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1" name="Google Shape;8521;p3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2" name="Google Shape;8522;p3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3" name="Google Shape;8523;p3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4" name="Google Shape;8524;p3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5" name="Google Shape;8525;p3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6" name="Google Shape;8526;p3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7" name="Google Shape;8527;p3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8" name="Google Shape;8528;p3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9" name="Google Shape;8529;p3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0" name="Google Shape;8530;p3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1" name="Google Shape;8531;p3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2" name="Google Shape;8532;p3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3" name="Google Shape;8533;p3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4" name="Google Shape;8534;p3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5" name="Google Shape;8535;p3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6" name="Google Shape;8536;p3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7" name="Google Shape;8537;p3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8" name="Google Shape;8538;p3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9" name="Google Shape;8539;p3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0" name="Google Shape;8540;p3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1" name="Google Shape;8541;p3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2" name="Google Shape;8542;p3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3" name="Google Shape;8543;p3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4" name="Google Shape;8544;p3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5" name="Google Shape;8545;p3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6" name="Google Shape;8546;p3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7" name="Google Shape;8547;p3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8" name="Google Shape;8548;p3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9" name="Google Shape;8549;p3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0" name="Google Shape;8550;p3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1" name="Google Shape;8551;p3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2" name="Google Shape;8552;p3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3" name="Google Shape;8553;p3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4" name="Google Shape;8554;p3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5" name="Google Shape;8555;p3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6" name="Google Shape;8556;p3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7" name="Google Shape;8557;p3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8" name="Google Shape;8558;p3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9" name="Google Shape;8559;p3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0" name="Google Shape;8560;p3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1" name="Google Shape;8561;p3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2" name="Google Shape;8562;p3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3" name="Google Shape;8563;p3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4" name="Google Shape;8564;p3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5" name="Google Shape;8565;p3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6" name="Google Shape;8566;p3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7" name="Google Shape;8567;p3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8" name="Google Shape;8568;p3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9" name="Google Shape;8569;p3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0" name="Google Shape;8570;p3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1" name="Google Shape;8571;p3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2" name="Google Shape;8572;p3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3" name="Google Shape;8573;p3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4" name="Google Shape;8574;p3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8575" name="Google Shape;8575;p3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8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7" name="Google Shape;8577;p3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8578" name="Google Shape;8578;p37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8579" name="Google Shape;8579;p3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0" name="Google Shape;8580;p3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1" name="Google Shape;8581;p3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2" name="Google Shape;8582;p37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3" name="Google Shape;8583;p3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4" name="Google Shape;8584;p3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5" name="Google Shape;8585;p37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6" name="Google Shape;8586;p37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7" name="Google Shape;8587;p3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8" name="Google Shape;8588;p3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9" name="Google Shape;8589;p3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0" name="Google Shape;8590;p3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1" name="Google Shape;8591;p37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2" name="Google Shape;8592;p37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3" name="Google Shape;8593;p37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4" name="Google Shape;8594;p3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5" name="Google Shape;8595;p3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6" name="Google Shape;8596;p3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7" name="Google Shape;8597;p3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8" name="Google Shape;8598;p37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9" name="Google Shape;8599;p37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0" name="Google Shape;8600;p3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1" name="Google Shape;8601;p37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2" name="Google Shape;8602;p3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3" name="Google Shape;8603;p37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4" name="Google Shape;8604;p37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5" name="Google Shape;8605;p3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6" name="Google Shape;8606;p3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7" name="Google Shape;8607;p3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8" name="Google Shape;8608;p3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9" name="Google Shape;8609;p3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0" name="Google Shape;8610;p37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1" name="Google Shape;8611;p3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2" name="Google Shape;8612;p3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3" name="Google Shape;8613;p3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4" name="Google Shape;8614;p3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5" name="Google Shape;8615;p37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6" name="Google Shape;8616;p3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7" name="Google Shape;8617;p37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8" name="Google Shape;8618;p3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9" name="Google Shape;8619;p37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0" name="Google Shape;8620;p37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1" name="Google Shape;8621;p3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2" name="Google Shape;8622;p3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3" name="Google Shape;8623;p3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4" name="Google Shape;8624;p3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5" name="Google Shape;8625;p3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6" name="Google Shape;8626;p37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7" name="Google Shape;8627;p37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8" name="Google Shape;8628;p37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9" name="Google Shape;8629;p3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0" name="Google Shape;8630;p37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1" name="Google Shape;8631;p37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2" name="Google Shape;8632;p3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3" name="Google Shape;8633;p37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4" name="Google Shape;8634;p3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5" name="Google Shape;8635;p3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6" name="Google Shape;8636;p3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7" name="Google Shape;8637;p37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8" name="Google Shape;8638;p3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9" name="Google Shape;8639;p3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0" name="Google Shape;8640;p3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1" name="Google Shape;8641;p37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2" name="Google Shape;8642;p37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3" name="Google Shape;8643;p3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4" name="Google Shape;8644;p3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5" name="Google Shape;8645;p3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6" name="Google Shape;8646;p3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7" name="Google Shape;8647;p37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8" name="Google Shape;8648;p3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9" name="Google Shape;8649;p3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0" name="Google Shape;8650;p3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1" name="Google Shape;8651;p3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2" name="Google Shape;8652;p3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3" name="Google Shape;8653;p37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4" name="Google Shape;8654;p37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5" name="Google Shape;8655;p3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6" name="Google Shape;8656;p3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7" name="Google Shape;8657;p3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8" name="Google Shape;8658;p3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9" name="Google Shape;8659;p3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0" name="Google Shape;8660;p37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1" name="Google Shape;8661;p37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2" name="Google Shape;8662;p3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3" name="Google Shape;8663;p3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4" name="Google Shape;8664;p3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5" name="Google Shape;8665;p3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6" name="Google Shape;8666;p3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7" name="Google Shape;8667;p3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8" name="Google Shape;8668;p3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9" name="Google Shape;8669;p3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0" name="Google Shape;8670;p3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1" name="Google Shape;8671;p3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2" name="Google Shape;8672;p3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3" name="Google Shape;8673;p37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4" name="Google Shape;8674;p3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675" name="Google Shape;8675;p37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8676" name="Google Shape;8676;p37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7" name="Google Shape;8677;p37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8" name="Google Shape;8678;p37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79" name="Google Shape;8679;p37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0" name="Google Shape;8680;p37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1" name="Google Shape;8681;p37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2" name="Google Shape;8682;p37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683" name="Google Shape;8683;p37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8684" name="Google Shape;8684;p37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5" name="Google Shape;8685;p37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6" name="Google Shape;8686;p37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7" name="Google Shape;8687;p37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8" name="Google Shape;8688;p37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89" name="Google Shape;8689;p37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0" name="Google Shape;8690;p37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691" name="Google Shape;8691;p37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692" name="Google Shape;8692;p37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3" name="Google Shape;8693;p37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4" name="Google Shape;8694;p37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5" name="Google Shape;8695;p37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6" name="Google Shape;8696;p37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7" name="Google Shape;8697;p37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8" name="Google Shape;8698;p37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9" name="Google Shape;8699;p37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0" name="Google Shape;8700;p37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1" name="Google Shape;8701;p37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2" name="Google Shape;8702;p37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3" name="Google Shape;8703;p37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4" name="Google Shape;8704;p37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5" name="Google Shape;8705;p37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6" name="Google Shape;8706;p37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7" name="Google Shape;8707;p37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8" name="Google Shape;8708;p3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9" name="Google Shape;8709;p3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0" name="Google Shape;8710;p3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1" name="Google Shape;8711;p37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2" name="Google Shape;8712;p37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3" name="Google Shape;8713;p37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4" name="Google Shape;8714;p37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5" name="Google Shape;8715;p37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6" name="Google Shape;8716;p37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7" name="Google Shape;8717;p37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8" name="Google Shape;8718;p37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9" name="Google Shape;8719;p37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0" name="Google Shape;8720;p37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1" name="Google Shape;8721;p37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2" name="Google Shape;8722;p37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3" name="Google Shape;8723;p37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4" name="Google Shape;8724;p37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5" name="Google Shape;8725;p37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6" name="Google Shape;8726;p37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7" name="Google Shape;8727;p37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8" name="Google Shape;8728;p37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9" name="Google Shape;8729;p37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0" name="Google Shape;8730;p37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1" name="Google Shape;8731;p37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2" name="Google Shape;8732;p37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3" name="Google Shape;8733;p37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734" name="Google Shape;8734;p37"/>
              <p:cNvGrpSpPr/>
              <p:nvPr/>
            </p:nvGrpSpPr>
            <p:grpSpPr>
              <a:xfrm>
                <a:off x="7359168" y="730861"/>
                <a:ext cx="735945" cy="811175"/>
                <a:chOff x="1764350" y="3917600"/>
                <a:chExt cx="214975" cy="236950"/>
              </a:xfrm>
            </p:grpSpPr>
            <p:sp>
              <p:nvSpPr>
                <p:cNvPr id="8735" name="Google Shape;8735;p37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6" name="Google Shape;8736;p37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7" name="Google Shape;8737;p37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8" name="Google Shape;8738;p37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39" name="Google Shape;8739;p37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0" name="Google Shape;8740;p37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1" name="Google Shape;8741;p37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2" name="Google Shape;8742;p37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3" name="Google Shape;8743;p37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4" name="Google Shape;8744;p37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5" name="Google Shape;8745;p37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6" name="Google Shape;8746;p37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47" name="Google Shape;8747;p37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748" name="Google Shape;8748;p37"/>
              <p:cNvGrpSpPr/>
              <p:nvPr/>
            </p:nvGrpSpPr>
            <p:grpSpPr>
              <a:xfrm>
                <a:off x="884528" y="410566"/>
                <a:ext cx="3056563" cy="4017630"/>
                <a:chOff x="1895800" y="3569700"/>
                <a:chExt cx="843725" cy="1109015"/>
              </a:xfrm>
            </p:grpSpPr>
            <p:sp>
              <p:nvSpPr>
                <p:cNvPr id="8749" name="Google Shape;8749;p37"/>
                <p:cNvSpPr/>
                <p:nvPr/>
              </p:nvSpPr>
              <p:spPr>
                <a:xfrm>
                  <a:off x="2251300" y="36199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5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6" y="232"/>
                        <a:pt x="3568" y="0"/>
                        <a:pt x="327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0" name="Google Shape;8750;p37"/>
                <p:cNvSpPr/>
                <p:nvPr/>
              </p:nvSpPr>
              <p:spPr>
                <a:xfrm>
                  <a:off x="2172075" y="3778950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4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4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3"/>
                        <a:pt x="3805" y="943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1" name="Google Shape;8751;p37"/>
                <p:cNvSpPr/>
                <p:nvPr/>
              </p:nvSpPr>
              <p:spPr>
                <a:xfrm>
                  <a:off x="2138250" y="4168175"/>
                  <a:ext cx="95150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947"/>
                      </a:lnTo>
                      <a:cubicBezTo>
                        <a:pt x="0" y="1234"/>
                        <a:pt x="232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4"/>
                        <a:pt x="3805" y="947"/>
                      </a:cubicBezTo>
                      <a:lnTo>
                        <a:pt x="3805" y="523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2" name="Google Shape;8752;p37"/>
                <p:cNvSpPr/>
                <p:nvPr/>
              </p:nvSpPr>
              <p:spPr>
                <a:xfrm>
                  <a:off x="2077625" y="4484825"/>
                  <a:ext cx="11575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1689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2"/>
                      </a:cubicBezTo>
                      <a:lnTo>
                        <a:pt x="1" y="1164"/>
                      </a:lnTo>
                      <a:cubicBezTo>
                        <a:pt x="1" y="1451"/>
                        <a:pt x="238" y="1688"/>
                        <a:pt x="525" y="1688"/>
                      </a:cubicBezTo>
                      <a:lnTo>
                        <a:pt x="4105" y="1688"/>
                      </a:lnTo>
                      <a:cubicBezTo>
                        <a:pt x="4395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5"/>
                        <a:pt x="4395" y="1"/>
                        <a:pt x="410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3" name="Google Shape;8753;p37"/>
                <p:cNvSpPr/>
                <p:nvPr/>
              </p:nvSpPr>
              <p:spPr>
                <a:xfrm>
                  <a:off x="2116275" y="4165325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2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8"/>
                        <a:pt x="522" y="1688"/>
                      </a:cubicBezTo>
                      <a:lnTo>
                        <a:pt x="4104" y="1688"/>
                      </a:lnTo>
                      <a:cubicBezTo>
                        <a:pt x="4394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4" name="Google Shape;8754;p37"/>
                <p:cNvSpPr/>
                <p:nvPr/>
              </p:nvSpPr>
              <p:spPr>
                <a:xfrm>
                  <a:off x="2287150" y="4606450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3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9"/>
                        <a:pt x="522" y="1689"/>
                      </a:cubicBezTo>
                      <a:lnTo>
                        <a:pt x="4104" y="1689"/>
                      </a:lnTo>
                      <a:cubicBezTo>
                        <a:pt x="4394" y="1689"/>
                        <a:pt x="4629" y="1454"/>
                        <a:pt x="4629" y="1164"/>
                      </a:cubicBezTo>
                      <a:lnTo>
                        <a:pt x="4629" y="523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5" name="Google Shape;8755;p37"/>
                <p:cNvSpPr/>
                <p:nvPr/>
              </p:nvSpPr>
              <p:spPr>
                <a:xfrm>
                  <a:off x="2409050" y="4326075"/>
                  <a:ext cx="95175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7" h="1176" extrusionOk="0">
                      <a:moveTo>
                        <a:pt x="525" y="1"/>
                      </a:moveTo>
                      <a:cubicBezTo>
                        <a:pt x="235" y="1"/>
                        <a:pt x="1" y="233"/>
                        <a:pt x="1" y="523"/>
                      </a:cubicBezTo>
                      <a:lnTo>
                        <a:pt x="1" y="651"/>
                      </a:lnTo>
                      <a:cubicBezTo>
                        <a:pt x="1" y="941"/>
                        <a:pt x="235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5" y="1175"/>
                        <a:pt x="3806" y="941"/>
                        <a:pt x="3806" y="651"/>
                      </a:cubicBezTo>
                      <a:lnTo>
                        <a:pt x="3806" y="523"/>
                      </a:lnTo>
                      <a:cubicBezTo>
                        <a:pt x="3806" y="233"/>
                        <a:pt x="3575" y="1"/>
                        <a:pt x="328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6" name="Google Shape;8756;p37"/>
                <p:cNvSpPr/>
                <p:nvPr/>
              </p:nvSpPr>
              <p:spPr>
                <a:xfrm>
                  <a:off x="2307800" y="42103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654"/>
                      </a:lnTo>
                      <a:cubicBezTo>
                        <a:pt x="0" y="941"/>
                        <a:pt x="234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4"/>
                      </a:cubicBezTo>
                      <a:lnTo>
                        <a:pt x="3805" y="522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7" name="Google Shape;8757;p37"/>
                <p:cNvSpPr/>
                <p:nvPr/>
              </p:nvSpPr>
              <p:spPr>
                <a:xfrm>
                  <a:off x="1941275" y="4595725"/>
                  <a:ext cx="95150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5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2"/>
                      </a:cubicBezTo>
                      <a:lnTo>
                        <a:pt x="1" y="653"/>
                      </a:lnTo>
                      <a:cubicBezTo>
                        <a:pt x="1" y="940"/>
                        <a:pt x="235" y="1175"/>
                        <a:pt x="525" y="1175"/>
                      </a:cubicBezTo>
                      <a:lnTo>
                        <a:pt x="3282" y="1175"/>
                      </a:lnTo>
                      <a:cubicBezTo>
                        <a:pt x="3572" y="1175"/>
                        <a:pt x="3806" y="940"/>
                        <a:pt x="3806" y="653"/>
                      </a:cubicBezTo>
                      <a:lnTo>
                        <a:pt x="3806" y="522"/>
                      </a:lnTo>
                      <a:cubicBezTo>
                        <a:pt x="3806" y="235"/>
                        <a:pt x="3572" y="0"/>
                        <a:pt x="328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8" name="Google Shape;8758;p37"/>
                <p:cNvSpPr/>
                <p:nvPr/>
              </p:nvSpPr>
              <p:spPr>
                <a:xfrm>
                  <a:off x="2254725" y="4432800"/>
                  <a:ext cx="9522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9" h="1175" extrusionOk="0">
                      <a:moveTo>
                        <a:pt x="525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650"/>
                      </a:lnTo>
                      <a:cubicBezTo>
                        <a:pt x="0" y="940"/>
                        <a:pt x="234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4" y="1175"/>
                        <a:pt x="3808" y="940"/>
                        <a:pt x="3808" y="650"/>
                      </a:cubicBezTo>
                      <a:lnTo>
                        <a:pt x="3808" y="522"/>
                      </a:lnTo>
                      <a:cubicBezTo>
                        <a:pt x="3808" y="232"/>
                        <a:pt x="3574" y="0"/>
                        <a:pt x="328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59" name="Google Shape;8759;p37"/>
                <p:cNvSpPr/>
                <p:nvPr/>
              </p:nvSpPr>
              <p:spPr>
                <a:xfrm>
                  <a:off x="2136925" y="42744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2"/>
                        <a:pt x="0" y="522"/>
                      </a:cubicBezTo>
                      <a:lnTo>
                        <a:pt x="0" y="651"/>
                      </a:lnTo>
                      <a:cubicBezTo>
                        <a:pt x="0" y="938"/>
                        <a:pt x="237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1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0" name="Google Shape;8760;p37"/>
                <p:cNvSpPr/>
                <p:nvPr/>
              </p:nvSpPr>
              <p:spPr>
                <a:xfrm>
                  <a:off x="2030125" y="3569775"/>
                  <a:ext cx="666100" cy="1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44" h="44177" extrusionOk="0">
                      <a:moveTo>
                        <a:pt x="18455" y="1"/>
                      </a:moveTo>
                      <a:lnTo>
                        <a:pt x="7662" y="129"/>
                      </a:lnTo>
                      <a:lnTo>
                        <a:pt x="6376" y="24386"/>
                      </a:lnTo>
                      <a:lnTo>
                        <a:pt x="910" y="24386"/>
                      </a:lnTo>
                      <a:lnTo>
                        <a:pt x="1" y="43845"/>
                      </a:lnTo>
                      <a:lnTo>
                        <a:pt x="26643" y="44177"/>
                      </a:lnTo>
                      <a:lnTo>
                        <a:pt x="24877" y="38193"/>
                      </a:lnTo>
                      <a:lnTo>
                        <a:pt x="23488" y="37774"/>
                      </a:lnTo>
                      <a:lnTo>
                        <a:pt x="22821" y="23560"/>
                      </a:lnTo>
                      <a:lnTo>
                        <a:pt x="19011" y="23312"/>
                      </a:lnTo>
                      <a:lnTo>
                        <a:pt x="1845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1" name="Google Shape;8761;p37"/>
                <p:cNvSpPr/>
                <p:nvPr/>
              </p:nvSpPr>
              <p:spPr>
                <a:xfrm>
                  <a:off x="2126800" y="3569775"/>
                  <a:ext cx="316750" cy="6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0" h="24864" extrusionOk="0">
                      <a:moveTo>
                        <a:pt x="12108" y="1"/>
                      </a:moveTo>
                      <a:lnTo>
                        <a:pt x="1315" y="129"/>
                      </a:lnTo>
                      <a:lnTo>
                        <a:pt x="1" y="24863"/>
                      </a:lnTo>
                      <a:lnTo>
                        <a:pt x="12669" y="24718"/>
                      </a:lnTo>
                      <a:lnTo>
                        <a:pt x="1210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2" name="Google Shape;8762;p37"/>
                <p:cNvSpPr/>
                <p:nvPr/>
              </p:nvSpPr>
              <p:spPr>
                <a:xfrm>
                  <a:off x="2128625" y="3569700"/>
                  <a:ext cx="279125" cy="57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65" h="23039" extrusionOk="0">
                      <a:moveTo>
                        <a:pt x="1186" y="1"/>
                      </a:moveTo>
                      <a:lnTo>
                        <a:pt x="0" y="23039"/>
                      </a:lnTo>
                      <a:lnTo>
                        <a:pt x="11165" y="23039"/>
                      </a:lnTo>
                      <a:lnTo>
                        <a:pt x="1069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3" name="Google Shape;8763;p37"/>
                <p:cNvSpPr/>
                <p:nvPr/>
              </p:nvSpPr>
              <p:spPr>
                <a:xfrm>
                  <a:off x="2153525" y="4011325"/>
                  <a:ext cx="177725" cy="7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9" h="2925" extrusionOk="0">
                      <a:moveTo>
                        <a:pt x="0" y="1"/>
                      </a:moveTo>
                      <a:lnTo>
                        <a:pt x="0" y="2924"/>
                      </a:lnTo>
                      <a:lnTo>
                        <a:pt x="7108" y="2924"/>
                      </a:lnTo>
                      <a:lnTo>
                        <a:pt x="710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4" name="Google Shape;8764;p37"/>
                <p:cNvSpPr/>
                <p:nvPr/>
              </p:nvSpPr>
              <p:spPr>
                <a:xfrm>
                  <a:off x="2215450" y="3665400"/>
                  <a:ext cx="85600" cy="7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142" extrusionOk="0">
                      <a:moveTo>
                        <a:pt x="0" y="0"/>
                      </a:moveTo>
                      <a:lnTo>
                        <a:pt x="0" y="3142"/>
                      </a:lnTo>
                      <a:lnTo>
                        <a:pt x="3423" y="3142"/>
                      </a:lnTo>
                      <a:lnTo>
                        <a:pt x="34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5" name="Google Shape;8765;p37"/>
                <p:cNvSpPr/>
                <p:nvPr/>
              </p:nvSpPr>
              <p:spPr>
                <a:xfrm>
                  <a:off x="2176950" y="3887950"/>
                  <a:ext cx="143350" cy="6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2509" extrusionOk="0">
                      <a:moveTo>
                        <a:pt x="0" y="1"/>
                      </a:moveTo>
                      <a:lnTo>
                        <a:pt x="0" y="2509"/>
                      </a:lnTo>
                      <a:lnTo>
                        <a:pt x="5733" y="2509"/>
                      </a:lnTo>
                      <a:lnTo>
                        <a:pt x="573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6" name="Google Shape;8766;p37"/>
                <p:cNvSpPr/>
                <p:nvPr/>
              </p:nvSpPr>
              <p:spPr>
                <a:xfrm>
                  <a:off x="1968125" y="4179425"/>
                  <a:ext cx="593200" cy="48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8" h="19459" extrusionOk="0">
                      <a:moveTo>
                        <a:pt x="910" y="0"/>
                      </a:moveTo>
                      <a:lnTo>
                        <a:pt x="1" y="19459"/>
                      </a:lnTo>
                      <a:lnTo>
                        <a:pt x="23728" y="19459"/>
                      </a:lnTo>
                      <a:lnTo>
                        <a:pt x="2282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7" name="Google Shape;8767;p37"/>
                <p:cNvSpPr/>
                <p:nvPr/>
              </p:nvSpPr>
              <p:spPr>
                <a:xfrm>
                  <a:off x="1982650" y="4216925"/>
                  <a:ext cx="534825" cy="44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93" h="17959" extrusionOk="0">
                      <a:moveTo>
                        <a:pt x="706" y="1"/>
                      </a:moveTo>
                      <a:lnTo>
                        <a:pt x="0" y="17959"/>
                      </a:lnTo>
                      <a:lnTo>
                        <a:pt x="21392" y="17959"/>
                      </a:lnTo>
                      <a:lnTo>
                        <a:pt x="2046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8" name="Google Shape;8768;p37"/>
                <p:cNvSpPr/>
                <p:nvPr/>
              </p:nvSpPr>
              <p:spPr>
                <a:xfrm>
                  <a:off x="2452225" y="4534900"/>
                  <a:ext cx="182000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0" h="5572" extrusionOk="0">
                      <a:moveTo>
                        <a:pt x="112" y="1"/>
                      </a:moveTo>
                      <a:lnTo>
                        <a:pt x="1" y="5572"/>
                      </a:lnTo>
                      <a:lnTo>
                        <a:pt x="7279" y="5572"/>
                      </a:lnTo>
                      <a:lnTo>
                        <a:pt x="551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69" name="Google Shape;8769;p37"/>
                <p:cNvSpPr/>
                <p:nvPr/>
              </p:nvSpPr>
              <p:spPr>
                <a:xfrm>
                  <a:off x="1895800" y="4534900"/>
                  <a:ext cx="1791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5572" extrusionOk="0">
                      <a:moveTo>
                        <a:pt x="1764" y="1"/>
                      </a:moveTo>
                      <a:lnTo>
                        <a:pt x="1" y="5572"/>
                      </a:lnTo>
                      <a:lnTo>
                        <a:pt x="6998" y="5572"/>
                      </a:lnTo>
                      <a:lnTo>
                        <a:pt x="716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0" name="Google Shape;8770;p37"/>
                <p:cNvSpPr/>
                <p:nvPr/>
              </p:nvSpPr>
              <p:spPr>
                <a:xfrm>
                  <a:off x="2414775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1" y="1"/>
                      </a:moveTo>
                      <a:lnTo>
                        <a:pt x="1" y="2681"/>
                      </a:lnTo>
                      <a:lnTo>
                        <a:pt x="3014" y="2681"/>
                      </a:lnTo>
                      <a:lnTo>
                        <a:pt x="301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1" name="Google Shape;8771;p37"/>
                <p:cNvSpPr/>
                <p:nvPr/>
              </p:nvSpPr>
              <p:spPr>
                <a:xfrm>
                  <a:off x="2081400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0" y="1"/>
                      </a:moveTo>
                      <a:lnTo>
                        <a:pt x="0" y="2681"/>
                      </a:lnTo>
                      <a:lnTo>
                        <a:pt x="3013" y="2681"/>
                      </a:lnTo>
                      <a:lnTo>
                        <a:pt x="301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2" name="Google Shape;8772;p37"/>
                <p:cNvSpPr/>
                <p:nvPr/>
              </p:nvSpPr>
              <p:spPr>
                <a:xfrm>
                  <a:off x="1992200" y="4383350"/>
                  <a:ext cx="44575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" h="2922" extrusionOk="0">
                      <a:moveTo>
                        <a:pt x="0" y="0"/>
                      </a:moveTo>
                      <a:lnTo>
                        <a:pt x="0" y="2921"/>
                      </a:lnTo>
                      <a:lnTo>
                        <a:pt x="1783" y="2921"/>
                      </a:lnTo>
                      <a:lnTo>
                        <a:pt x="178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3" name="Google Shape;8773;p37"/>
                <p:cNvSpPr/>
                <p:nvPr/>
              </p:nvSpPr>
              <p:spPr>
                <a:xfrm>
                  <a:off x="2209650" y="4089175"/>
                  <a:ext cx="9100" cy="7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" h="2894" extrusionOk="0">
                      <a:moveTo>
                        <a:pt x="32" y="0"/>
                      </a:moveTo>
                      <a:lnTo>
                        <a:pt x="1" y="2893"/>
                      </a:lnTo>
                      <a:lnTo>
                        <a:pt x="330" y="2893"/>
                      </a:lnTo>
                      <a:lnTo>
                        <a:pt x="3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4" name="Google Shape;8774;p37"/>
                <p:cNvSpPr/>
                <p:nvPr/>
              </p:nvSpPr>
              <p:spPr>
                <a:xfrm>
                  <a:off x="2355775" y="4089300"/>
                  <a:ext cx="8525" cy="7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" h="2889" extrusionOk="0">
                      <a:moveTo>
                        <a:pt x="14" y="1"/>
                      </a:moveTo>
                      <a:lnTo>
                        <a:pt x="0" y="2888"/>
                      </a:lnTo>
                      <a:lnTo>
                        <a:pt x="330" y="2888"/>
                      </a:lnTo>
                      <a:lnTo>
                        <a:pt x="34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5" name="Google Shape;8775;p37"/>
                <p:cNvSpPr/>
                <p:nvPr/>
              </p:nvSpPr>
              <p:spPr>
                <a:xfrm>
                  <a:off x="2145900" y="4013700"/>
                  <a:ext cx="9175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788" extrusionOk="0">
                      <a:moveTo>
                        <a:pt x="34" y="1"/>
                      </a:moveTo>
                      <a:lnTo>
                        <a:pt x="1" y="2788"/>
                      </a:lnTo>
                      <a:lnTo>
                        <a:pt x="333" y="2788"/>
                      </a:lnTo>
                      <a:lnTo>
                        <a:pt x="36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6" name="Google Shape;8776;p37"/>
                <p:cNvSpPr/>
                <p:nvPr/>
              </p:nvSpPr>
              <p:spPr>
                <a:xfrm>
                  <a:off x="2326350" y="4013700"/>
                  <a:ext cx="9300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2788" extrusionOk="0">
                      <a:moveTo>
                        <a:pt x="39" y="1"/>
                      </a:moveTo>
                      <a:lnTo>
                        <a:pt x="0" y="2788"/>
                      </a:lnTo>
                      <a:lnTo>
                        <a:pt x="332" y="2788"/>
                      </a:lnTo>
                      <a:lnTo>
                        <a:pt x="37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7" name="Google Shape;8777;p37"/>
                <p:cNvSpPr/>
                <p:nvPr/>
              </p:nvSpPr>
              <p:spPr>
                <a:xfrm>
                  <a:off x="2398525" y="4013975"/>
                  <a:ext cx="8400" cy="6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783" extrusionOk="0">
                      <a:moveTo>
                        <a:pt x="9" y="1"/>
                      </a:moveTo>
                      <a:lnTo>
                        <a:pt x="1" y="2782"/>
                      </a:lnTo>
                      <a:lnTo>
                        <a:pt x="333" y="2782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8" name="Google Shape;8778;p37"/>
                <p:cNvSpPr/>
                <p:nvPr/>
              </p:nvSpPr>
              <p:spPr>
                <a:xfrm>
                  <a:off x="2248100" y="3953100"/>
                  <a:ext cx="8725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163" extrusionOk="0">
                      <a:moveTo>
                        <a:pt x="20" y="0"/>
                      </a:moveTo>
                      <a:lnTo>
                        <a:pt x="0" y="2159"/>
                      </a:lnTo>
                      <a:lnTo>
                        <a:pt x="326" y="2162"/>
                      </a:lnTo>
                      <a:lnTo>
                        <a:pt x="349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79" name="Google Shape;8779;p37"/>
                <p:cNvSpPr/>
                <p:nvPr/>
              </p:nvSpPr>
              <p:spPr>
                <a:xfrm>
                  <a:off x="2268725" y="3817650"/>
                  <a:ext cx="8675" cy="6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660" extrusionOk="0">
                      <a:moveTo>
                        <a:pt x="23" y="0"/>
                      </a:moveTo>
                      <a:lnTo>
                        <a:pt x="1" y="2659"/>
                      </a:lnTo>
                      <a:lnTo>
                        <a:pt x="324" y="2659"/>
                      </a:lnTo>
                      <a:lnTo>
                        <a:pt x="347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0" name="Google Shape;8780;p37"/>
                <p:cNvSpPr/>
                <p:nvPr/>
              </p:nvSpPr>
              <p:spPr>
                <a:xfrm>
                  <a:off x="2425375" y="3748450"/>
                  <a:ext cx="8250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523" extrusionOk="0">
                      <a:moveTo>
                        <a:pt x="6" y="1"/>
                      </a:moveTo>
                      <a:lnTo>
                        <a:pt x="1" y="2523"/>
                      </a:lnTo>
                      <a:lnTo>
                        <a:pt x="330" y="2523"/>
                      </a:lnTo>
                      <a:lnTo>
                        <a:pt x="330" y="13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1" name="Google Shape;8781;p37"/>
                <p:cNvSpPr/>
                <p:nvPr/>
              </p:nvSpPr>
              <p:spPr>
                <a:xfrm>
                  <a:off x="2365750" y="3603950"/>
                  <a:ext cx="8250" cy="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093" extrusionOk="0">
                      <a:moveTo>
                        <a:pt x="9" y="1"/>
                      </a:moveTo>
                      <a:lnTo>
                        <a:pt x="0" y="2090"/>
                      </a:lnTo>
                      <a:lnTo>
                        <a:pt x="321" y="2093"/>
                      </a:lnTo>
                      <a:lnTo>
                        <a:pt x="33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2" name="Google Shape;8782;p37"/>
                <p:cNvSpPr/>
                <p:nvPr/>
              </p:nvSpPr>
              <p:spPr>
                <a:xfrm>
                  <a:off x="2173050" y="3603175"/>
                  <a:ext cx="8725" cy="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096" extrusionOk="0">
                      <a:moveTo>
                        <a:pt x="25" y="1"/>
                      </a:moveTo>
                      <a:lnTo>
                        <a:pt x="0" y="2093"/>
                      </a:lnTo>
                      <a:lnTo>
                        <a:pt x="324" y="2096"/>
                      </a:lnTo>
                      <a:lnTo>
                        <a:pt x="34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3" name="Google Shape;8783;p37"/>
                <p:cNvSpPr/>
                <p:nvPr/>
              </p:nvSpPr>
              <p:spPr>
                <a:xfrm>
                  <a:off x="2207425" y="3572275"/>
                  <a:ext cx="8400" cy="2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986" extrusionOk="0">
                      <a:moveTo>
                        <a:pt x="335" y="1"/>
                      </a:moveTo>
                      <a:lnTo>
                        <a:pt x="12" y="4"/>
                      </a:lnTo>
                      <a:lnTo>
                        <a:pt x="1" y="986"/>
                      </a:lnTo>
                      <a:lnTo>
                        <a:pt x="321" y="986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4" name="Google Shape;8784;p37"/>
                <p:cNvSpPr/>
                <p:nvPr/>
              </p:nvSpPr>
              <p:spPr>
                <a:xfrm>
                  <a:off x="2399575" y="3570125"/>
                  <a:ext cx="8050" cy="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00" extrusionOk="0">
                      <a:moveTo>
                        <a:pt x="321" y="1"/>
                      </a:moveTo>
                      <a:lnTo>
                        <a:pt x="0" y="3"/>
                      </a:lnTo>
                      <a:lnTo>
                        <a:pt x="0" y="1100"/>
                      </a:lnTo>
                      <a:lnTo>
                        <a:pt x="318" y="1100"/>
                      </a:lnTo>
                      <a:lnTo>
                        <a:pt x="32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5" name="Google Shape;8785;p37"/>
                <p:cNvSpPr/>
                <p:nvPr/>
              </p:nvSpPr>
              <p:spPr>
                <a:xfrm>
                  <a:off x="2302200" y="3571175"/>
                  <a:ext cx="8275" cy="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1044" extrusionOk="0">
                      <a:moveTo>
                        <a:pt x="330" y="0"/>
                      </a:moveTo>
                      <a:lnTo>
                        <a:pt x="9" y="3"/>
                      </a:lnTo>
                      <a:lnTo>
                        <a:pt x="1" y="1044"/>
                      </a:lnTo>
                      <a:lnTo>
                        <a:pt x="322" y="1044"/>
                      </a:lnTo>
                      <a:lnTo>
                        <a:pt x="33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6" name="Google Shape;8786;p37"/>
                <p:cNvSpPr/>
                <p:nvPr/>
              </p:nvSpPr>
              <p:spPr>
                <a:xfrm>
                  <a:off x="2256050" y="3603400"/>
                  <a:ext cx="8450" cy="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99" extrusionOk="0">
                      <a:moveTo>
                        <a:pt x="17" y="0"/>
                      </a:moveTo>
                      <a:lnTo>
                        <a:pt x="0" y="2098"/>
                      </a:lnTo>
                      <a:lnTo>
                        <a:pt x="324" y="2098"/>
                      </a:lnTo>
                      <a:lnTo>
                        <a:pt x="338" y="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7" name="Google Shape;8787;p37"/>
                <p:cNvSpPr/>
                <p:nvPr/>
              </p:nvSpPr>
              <p:spPr>
                <a:xfrm>
                  <a:off x="2329275" y="3748125"/>
                  <a:ext cx="84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525" extrusionOk="0">
                      <a:moveTo>
                        <a:pt x="14" y="0"/>
                      </a:moveTo>
                      <a:lnTo>
                        <a:pt x="0" y="2525"/>
                      </a:lnTo>
                      <a:lnTo>
                        <a:pt x="324" y="2525"/>
                      </a:lnTo>
                      <a:lnTo>
                        <a:pt x="338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8" name="Google Shape;8788;p37"/>
                <p:cNvSpPr/>
                <p:nvPr/>
              </p:nvSpPr>
              <p:spPr>
                <a:xfrm>
                  <a:off x="2183300" y="3747775"/>
                  <a:ext cx="89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25" extrusionOk="0">
                      <a:moveTo>
                        <a:pt x="31" y="0"/>
                      </a:moveTo>
                      <a:lnTo>
                        <a:pt x="0" y="2525"/>
                      </a:lnTo>
                      <a:lnTo>
                        <a:pt x="329" y="2525"/>
                      </a:ln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89" name="Google Shape;8789;p37"/>
                <p:cNvSpPr/>
                <p:nvPr/>
              </p:nvSpPr>
              <p:spPr>
                <a:xfrm>
                  <a:off x="2151000" y="3817375"/>
                  <a:ext cx="9175" cy="6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662" extrusionOk="0">
                      <a:moveTo>
                        <a:pt x="40" y="0"/>
                      </a:moveTo>
                      <a:lnTo>
                        <a:pt x="1" y="2662"/>
                      </a:lnTo>
                      <a:lnTo>
                        <a:pt x="330" y="2662"/>
                      </a:lnTo>
                      <a:lnTo>
                        <a:pt x="366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0" name="Google Shape;8790;p37"/>
                <p:cNvSpPr/>
                <p:nvPr/>
              </p:nvSpPr>
              <p:spPr>
                <a:xfrm>
                  <a:off x="2208050" y="3662125"/>
                  <a:ext cx="9025" cy="7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3170" extrusionOk="0">
                      <a:moveTo>
                        <a:pt x="37" y="0"/>
                      </a:moveTo>
                      <a:lnTo>
                        <a:pt x="1" y="3169"/>
                      </a:lnTo>
                      <a:lnTo>
                        <a:pt x="330" y="3169"/>
                      </a:lnTo>
                      <a:lnTo>
                        <a:pt x="36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1" name="Google Shape;8791;p37"/>
                <p:cNvSpPr/>
                <p:nvPr/>
              </p:nvSpPr>
              <p:spPr>
                <a:xfrm>
                  <a:off x="2382475" y="3662675"/>
                  <a:ext cx="8400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7" extrusionOk="0">
                      <a:moveTo>
                        <a:pt x="12" y="1"/>
                      </a:moveTo>
                      <a:lnTo>
                        <a:pt x="1" y="3167"/>
                      </a:lnTo>
                      <a:lnTo>
                        <a:pt x="327" y="3167"/>
                      </a:lnTo>
                      <a:lnTo>
                        <a:pt x="336" y="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2" name="Google Shape;8792;p37"/>
                <p:cNvSpPr/>
                <p:nvPr/>
              </p:nvSpPr>
              <p:spPr>
                <a:xfrm>
                  <a:off x="2300750" y="3662475"/>
                  <a:ext cx="8675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3167" extrusionOk="0">
                      <a:moveTo>
                        <a:pt x="25" y="0"/>
                      </a:moveTo>
                      <a:lnTo>
                        <a:pt x="0" y="3167"/>
                      </a:lnTo>
                      <a:lnTo>
                        <a:pt x="324" y="3167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3" name="Google Shape;8793;p37"/>
                <p:cNvSpPr/>
                <p:nvPr/>
              </p:nvSpPr>
              <p:spPr>
                <a:xfrm>
                  <a:off x="2376700" y="3817850"/>
                  <a:ext cx="8250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63" extrusionOk="0">
                      <a:moveTo>
                        <a:pt x="6" y="1"/>
                      </a:moveTo>
                      <a:lnTo>
                        <a:pt x="0" y="2659"/>
                      </a:lnTo>
                      <a:lnTo>
                        <a:pt x="324" y="2662"/>
                      </a:lnTo>
                      <a:lnTo>
                        <a:pt x="330" y="6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4" name="Google Shape;8794;p37"/>
                <p:cNvSpPr/>
                <p:nvPr/>
              </p:nvSpPr>
              <p:spPr>
                <a:xfrm>
                  <a:off x="2169350" y="3890525"/>
                  <a:ext cx="8950" cy="5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236" extrusionOk="0">
                      <a:moveTo>
                        <a:pt x="28" y="1"/>
                      </a:moveTo>
                      <a:lnTo>
                        <a:pt x="0" y="2235"/>
                      </a:lnTo>
                      <a:lnTo>
                        <a:pt x="330" y="2235"/>
                      </a:lnTo>
                      <a:lnTo>
                        <a:pt x="357" y="4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5" name="Google Shape;8795;p37"/>
                <p:cNvSpPr/>
                <p:nvPr/>
              </p:nvSpPr>
              <p:spPr>
                <a:xfrm>
                  <a:off x="2316450" y="3890875"/>
                  <a:ext cx="845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27" extrusionOk="0">
                      <a:moveTo>
                        <a:pt x="14" y="1"/>
                      </a:moveTo>
                      <a:lnTo>
                        <a:pt x="0" y="2227"/>
                      </a:lnTo>
                      <a:lnTo>
                        <a:pt x="326" y="222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6" name="Google Shape;8796;p37"/>
                <p:cNvSpPr/>
                <p:nvPr/>
              </p:nvSpPr>
              <p:spPr>
                <a:xfrm>
                  <a:off x="2370700" y="3953300"/>
                  <a:ext cx="8475" cy="5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158" extrusionOk="0">
                      <a:moveTo>
                        <a:pt x="9" y="1"/>
                      </a:moveTo>
                      <a:lnTo>
                        <a:pt x="0" y="2157"/>
                      </a:lnTo>
                      <a:lnTo>
                        <a:pt x="330" y="2157"/>
                      </a:lnTo>
                      <a:lnTo>
                        <a:pt x="338" y="3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7" name="Google Shape;8797;p37"/>
                <p:cNvSpPr/>
                <p:nvPr/>
              </p:nvSpPr>
              <p:spPr>
                <a:xfrm>
                  <a:off x="2132250" y="4083375"/>
                  <a:ext cx="309050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2" h="241" extrusionOk="0">
                      <a:moveTo>
                        <a:pt x="14" y="1"/>
                      </a:moveTo>
                      <a:lnTo>
                        <a:pt x="0" y="232"/>
                      </a:lnTo>
                      <a:lnTo>
                        <a:pt x="3460" y="232"/>
                      </a:lnTo>
                      <a:lnTo>
                        <a:pt x="8955" y="238"/>
                      </a:lnTo>
                      <a:lnTo>
                        <a:pt x="9282" y="238"/>
                      </a:lnTo>
                      <a:lnTo>
                        <a:pt x="12362" y="240"/>
                      </a:lnTo>
                      <a:lnTo>
                        <a:pt x="12359" y="6"/>
                      </a:lnTo>
                      <a:lnTo>
                        <a:pt x="10652" y="6"/>
                      </a:lnTo>
                      <a:lnTo>
                        <a:pt x="87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8" name="Google Shape;8798;p37"/>
                <p:cNvSpPr/>
                <p:nvPr/>
              </p:nvSpPr>
              <p:spPr>
                <a:xfrm>
                  <a:off x="2139425" y="3946325"/>
                  <a:ext cx="29880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2" h="283" extrusionOk="0">
                      <a:moveTo>
                        <a:pt x="14" y="1"/>
                      </a:moveTo>
                      <a:lnTo>
                        <a:pt x="1" y="268"/>
                      </a:lnTo>
                      <a:lnTo>
                        <a:pt x="4367" y="271"/>
                      </a:lnTo>
                      <a:lnTo>
                        <a:pt x="4696" y="274"/>
                      </a:lnTo>
                      <a:lnTo>
                        <a:pt x="9260" y="280"/>
                      </a:lnTo>
                      <a:lnTo>
                        <a:pt x="9589" y="282"/>
                      </a:lnTo>
                      <a:lnTo>
                        <a:pt x="11952" y="282"/>
                      </a:lnTo>
                      <a:lnTo>
                        <a:pt x="11946" y="17"/>
                      </a:lnTo>
                      <a:lnTo>
                        <a:pt x="7407" y="9"/>
                      </a:lnTo>
                      <a:lnTo>
                        <a:pt x="7081" y="9"/>
                      </a:lnTo>
                      <a:lnTo>
                        <a:pt x="1527" y="3"/>
                      </a:lnTo>
                      <a:lnTo>
                        <a:pt x="1197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799" name="Google Shape;8799;p37"/>
                <p:cNvSpPr/>
                <p:nvPr/>
              </p:nvSpPr>
              <p:spPr>
                <a:xfrm>
                  <a:off x="2146675" y="3810825"/>
                  <a:ext cx="28842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7" h="291" extrusionOk="0">
                      <a:moveTo>
                        <a:pt x="15" y="0"/>
                      </a:moveTo>
                      <a:lnTo>
                        <a:pt x="1" y="262"/>
                      </a:lnTo>
                      <a:lnTo>
                        <a:pt x="213" y="262"/>
                      </a:lnTo>
                      <a:lnTo>
                        <a:pt x="539" y="265"/>
                      </a:lnTo>
                      <a:lnTo>
                        <a:pt x="4905" y="273"/>
                      </a:lnTo>
                      <a:lnTo>
                        <a:pt x="5229" y="276"/>
                      </a:lnTo>
                      <a:lnTo>
                        <a:pt x="9207" y="282"/>
                      </a:lnTo>
                      <a:lnTo>
                        <a:pt x="9531" y="287"/>
                      </a:lnTo>
                      <a:lnTo>
                        <a:pt x="11536" y="290"/>
                      </a:lnTo>
                      <a:lnTo>
                        <a:pt x="11534" y="28"/>
                      </a:lnTo>
                      <a:lnTo>
                        <a:pt x="11149" y="28"/>
                      </a:lnTo>
                      <a:lnTo>
                        <a:pt x="7628" y="17"/>
                      </a:lnTo>
                      <a:lnTo>
                        <a:pt x="7304" y="17"/>
                      </a:lnTo>
                      <a:lnTo>
                        <a:pt x="1794" y="3"/>
                      </a:lnTo>
                      <a:lnTo>
                        <a:pt x="1465" y="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0" name="Google Shape;8800;p37"/>
                <p:cNvSpPr/>
                <p:nvPr/>
              </p:nvSpPr>
              <p:spPr>
                <a:xfrm>
                  <a:off x="2136225" y="4007000"/>
                  <a:ext cx="3034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36" h="280" extrusionOk="0">
                      <a:moveTo>
                        <a:pt x="14" y="1"/>
                      </a:moveTo>
                      <a:lnTo>
                        <a:pt x="0" y="269"/>
                      </a:lnTo>
                      <a:lnTo>
                        <a:pt x="753" y="269"/>
                      </a:lnTo>
                      <a:lnTo>
                        <a:pt x="10501" y="280"/>
                      </a:lnTo>
                      <a:lnTo>
                        <a:pt x="12136" y="280"/>
                      </a:lnTo>
                      <a:lnTo>
                        <a:pt x="12130" y="15"/>
                      </a:lnTo>
                      <a:lnTo>
                        <a:pt x="9709" y="9"/>
                      </a:lnTo>
                      <a:lnTo>
                        <a:pt x="9379" y="9"/>
                      </a:lnTo>
                      <a:lnTo>
                        <a:pt x="4801" y="6"/>
                      </a:lnTo>
                      <a:lnTo>
                        <a:pt x="4475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1" name="Google Shape;8801;p37"/>
                <p:cNvSpPr/>
                <p:nvPr/>
              </p:nvSpPr>
              <p:spPr>
                <a:xfrm>
                  <a:off x="2142850" y="3883900"/>
                  <a:ext cx="2939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7" h="286" extrusionOk="0">
                      <a:moveTo>
                        <a:pt x="14" y="1"/>
                      </a:moveTo>
                      <a:lnTo>
                        <a:pt x="0" y="266"/>
                      </a:lnTo>
                      <a:lnTo>
                        <a:pt x="1088" y="266"/>
                      </a:lnTo>
                      <a:lnTo>
                        <a:pt x="1417" y="269"/>
                      </a:lnTo>
                      <a:lnTo>
                        <a:pt x="6958" y="280"/>
                      </a:lnTo>
                      <a:lnTo>
                        <a:pt x="7282" y="280"/>
                      </a:lnTo>
                      <a:lnTo>
                        <a:pt x="11756" y="285"/>
                      </a:lnTo>
                      <a:lnTo>
                        <a:pt x="11754" y="23"/>
                      </a:lnTo>
                      <a:lnTo>
                        <a:pt x="9678" y="20"/>
                      </a:lnTo>
                      <a:lnTo>
                        <a:pt x="9354" y="17"/>
                      </a:lnTo>
                      <a:lnTo>
                        <a:pt x="5359" y="9"/>
                      </a:lnTo>
                      <a:lnTo>
                        <a:pt x="5066" y="9"/>
                      </a:lnTo>
                      <a:lnTo>
                        <a:pt x="65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2" name="Google Shape;8802;p37"/>
                <p:cNvSpPr/>
                <p:nvPr/>
              </p:nvSpPr>
              <p:spPr>
                <a:xfrm>
                  <a:off x="2150375" y="3741150"/>
                  <a:ext cx="283125" cy="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5" h="293" extrusionOk="0">
                      <a:moveTo>
                        <a:pt x="14" y="0"/>
                      </a:moveTo>
                      <a:lnTo>
                        <a:pt x="1" y="262"/>
                      </a:lnTo>
                      <a:lnTo>
                        <a:pt x="1348" y="265"/>
                      </a:lnTo>
                      <a:lnTo>
                        <a:pt x="1674" y="265"/>
                      </a:lnTo>
                      <a:lnTo>
                        <a:pt x="7170" y="279"/>
                      </a:lnTo>
                      <a:lnTo>
                        <a:pt x="7494" y="285"/>
                      </a:lnTo>
                      <a:lnTo>
                        <a:pt x="11006" y="293"/>
                      </a:lnTo>
                      <a:lnTo>
                        <a:pt x="11324" y="293"/>
                      </a:lnTo>
                      <a:lnTo>
                        <a:pt x="11321" y="34"/>
                      </a:lnTo>
                      <a:lnTo>
                        <a:pt x="9611" y="28"/>
                      </a:lnTo>
                      <a:lnTo>
                        <a:pt x="9285" y="28"/>
                      </a:lnTo>
                      <a:lnTo>
                        <a:pt x="6339" y="20"/>
                      </a:lnTo>
                      <a:lnTo>
                        <a:pt x="6015" y="20"/>
                      </a:lnTo>
                      <a:lnTo>
                        <a:pt x="2637" y="8"/>
                      </a:lnTo>
                      <a:lnTo>
                        <a:pt x="2308" y="8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3" name="Google Shape;8803;p37"/>
                <p:cNvSpPr/>
                <p:nvPr/>
              </p:nvSpPr>
              <p:spPr>
                <a:xfrm>
                  <a:off x="2157975" y="3596625"/>
                  <a:ext cx="272250" cy="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0" h="300" extrusionOk="0">
                      <a:moveTo>
                        <a:pt x="20" y="1"/>
                      </a:moveTo>
                      <a:lnTo>
                        <a:pt x="1" y="257"/>
                      </a:lnTo>
                      <a:lnTo>
                        <a:pt x="628" y="263"/>
                      </a:lnTo>
                      <a:lnTo>
                        <a:pt x="952" y="263"/>
                      </a:lnTo>
                      <a:lnTo>
                        <a:pt x="3940" y="271"/>
                      </a:lnTo>
                      <a:lnTo>
                        <a:pt x="4261" y="277"/>
                      </a:lnTo>
                      <a:lnTo>
                        <a:pt x="8320" y="294"/>
                      </a:lnTo>
                      <a:lnTo>
                        <a:pt x="8641" y="294"/>
                      </a:lnTo>
                      <a:lnTo>
                        <a:pt x="10889" y="299"/>
                      </a:lnTo>
                      <a:lnTo>
                        <a:pt x="10889" y="299"/>
                      </a:lnTo>
                      <a:lnTo>
                        <a:pt x="10886" y="42"/>
                      </a:lnTo>
                      <a:lnTo>
                        <a:pt x="9982" y="40"/>
                      </a:lnTo>
                      <a:lnTo>
                        <a:pt x="9664" y="40"/>
                      </a:lnTo>
                      <a:lnTo>
                        <a:pt x="6091" y="26"/>
                      </a:lnTo>
                      <a:lnTo>
                        <a:pt x="5770" y="26"/>
                      </a:lnTo>
                      <a:lnTo>
                        <a:pt x="2299" y="12"/>
                      </a:lnTo>
                      <a:lnTo>
                        <a:pt x="1979" y="12"/>
                      </a:lnTo>
                      <a:lnTo>
                        <a:pt x="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4" name="Google Shape;8804;p37"/>
                <p:cNvSpPr/>
                <p:nvPr/>
              </p:nvSpPr>
              <p:spPr>
                <a:xfrm>
                  <a:off x="2154975" y="3655500"/>
                  <a:ext cx="2766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" h="296" extrusionOk="0">
                      <a:moveTo>
                        <a:pt x="12" y="0"/>
                      </a:moveTo>
                      <a:lnTo>
                        <a:pt x="1" y="257"/>
                      </a:lnTo>
                      <a:lnTo>
                        <a:pt x="2160" y="265"/>
                      </a:lnTo>
                      <a:lnTo>
                        <a:pt x="2484" y="265"/>
                      </a:lnTo>
                      <a:lnTo>
                        <a:pt x="5856" y="279"/>
                      </a:lnTo>
                      <a:lnTo>
                        <a:pt x="6177" y="279"/>
                      </a:lnTo>
                      <a:lnTo>
                        <a:pt x="9112" y="288"/>
                      </a:lnTo>
                      <a:lnTo>
                        <a:pt x="9436" y="293"/>
                      </a:lnTo>
                      <a:lnTo>
                        <a:pt x="11065" y="296"/>
                      </a:lnTo>
                      <a:lnTo>
                        <a:pt x="11059" y="36"/>
                      </a:lnTo>
                      <a:lnTo>
                        <a:pt x="8752" y="31"/>
                      </a:lnTo>
                      <a:lnTo>
                        <a:pt x="8431" y="28"/>
                      </a:lnTo>
                      <a:lnTo>
                        <a:pt x="4367" y="14"/>
                      </a:lnTo>
                      <a:lnTo>
                        <a:pt x="4043" y="14"/>
                      </a:lnTo>
                      <a:lnTo>
                        <a:pt x="1047" y="3"/>
                      </a:lnTo>
                      <a:lnTo>
                        <a:pt x="7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5" name="Google Shape;8805;p37"/>
                <p:cNvSpPr/>
                <p:nvPr/>
              </p:nvSpPr>
              <p:spPr>
                <a:xfrm>
                  <a:off x="1959425" y="4657800"/>
                  <a:ext cx="9425" cy="1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656" extrusionOk="0">
                      <a:moveTo>
                        <a:pt x="45" y="0"/>
                      </a:moveTo>
                      <a:lnTo>
                        <a:pt x="0" y="656"/>
                      </a:lnTo>
                      <a:lnTo>
                        <a:pt x="332" y="656"/>
                      </a:lnTo>
                      <a:lnTo>
                        <a:pt x="37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6" name="Google Shape;8806;p37"/>
                <p:cNvSpPr/>
                <p:nvPr/>
              </p:nvSpPr>
              <p:spPr>
                <a:xfrm>
                  <a:off x="2105600" y="4657800"/>
                  <a:ext cx="880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24" extrusionOk="0">
                      <a:moveTo>
                        <a:pt x="23" y="0"/>
                      </a:moveTo>
                      <a:lnTo>
                        <a:pt x="0" y="324"/>
                      </a:lnTo>
                      <a:lnTo>
                        <a:pt x="332" y="324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7" name="Google Shape;8807;p37"/>
                <p:cNvSpPr/>
                <p:nvPr/>
              </p:nvSpPr>
              <p:spPr>
                <a:xfrm>
                  <a:off x="1902775" y="4644550"/>
                  <a:ext cx="24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05" extrusionOk="0">
                      <a:moveTo>
                        <a:pt x="98" y="0"/>
                      </a:moveTo>
                      <a:lnTo>
                        <a:pt x="1" y="304"/>
                      </a:lnTo>
                      <a:lnTo>
                        <a:pt x="73" y="304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8" name="Google Shape;8808;p37"/>
                <p:cNvSpPr/>
                <p:nvPr/>
              </p:nvSpPr>
              <p:spPr>
                <a:xfrm>
                  <a:off x="2149050" y="4583450"/>
                  <a:ext cx="12575" cy="6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749" extrusionOk="0">
                      <a:moveTo>
                        <a:pt x="173" y="0"/>
                      </a:moveTo>
                      <a:lnTo>
                        <a:pt x="1" y="2748"/>
                      </a:lnTo>
                      <a:lnTo>
                        <a:pt x="332" y="2748"/>
                      </a:lnTo>
                      <a:lnTo>
                        <a:pt x="503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09" name="Google Shape;8809;p37"/>
                <p:cNvSpPr/>
                <p:nvPr/>
              </p:nvSpPr>
              <p:spPr>
                <a:xfrm>
                  <a:off x="2003425" y="4535800"/>
                  <a:ext cx="11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" h="1639" extrusionOk="0">
                      <a:moveTo>
                        <a:pt x="137" y="1"/>
                      </a:moveTo>
                      <a:lnTo>
                        <a:pt x="0" y="1638"/>
                      </a:lnTo>
                      <a:lnTo>
                        <a:pt x="330" y="1638"/>
                      </a:lnTo>
                      <a:lnTo>
                        <a:pt x="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0" name="Google Shape;8810;p37"/>
                <p:cNvSpPr/>
                <p:nvPr/>
              </p:nvSpPr>
              <p:spPr>
                <a:xfrm>
                  <a:off x="2031250" y="4389900"/>
                  <a:ext cx="126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2623" extrusionOk="0">
                      <a:moveTo>
                        <a:pt x="182" y="1"/>
                      </a:moveTo>
                      <a:lnTo>
                        <a:pt x="1" y="2623"/>
                      </a:lnTo>
                      <a:lnTo>
                        <a:pt x="324" y="262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1" name="Google Shape;8811;p37"/>
                <p:cNvSpPr/>
                <p:nvPr/>
              </p:nvSpPr>
              <p:spPr>
                <a:xfrm>
                  <a:off x="2192350" y="4321275"/>
                  <a:ext cx="11975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2489" extrusionOk="0">
                      <a:moveTo>
                        <a:pt x="154" y="0"/>
                      </a:moveTo>
                      <a:lnTo>
                        <a:pt x="1" y="2489"/>
                      </a:lnTo>
                      <a:lnTo>
                        <a:pt x="325" y="2489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2" name="Google Shape;8812;p37"/>
                <p:cNvSpPr/>
                <p:nvPr/>
              </p:nvSpPr>
              <p:spPr>
                <a:xfrm>
                  <a:off x="2142075" y="4178650"/>
                  <a:ext cx="11475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2065" extrusionOk="0">
                      <a:moveTo>
                        <a:pt x="132" y="0"/>
                      </a:moveTo>
                      <a:lnTo>
                        <a:pt x="1" y="2065"/>
                      </a:lnTo>
                      <a:lnTo>
                        <a:pt x="324" y="2065"/>
                      </a:lnTo>
                      <a:lnTo>
                        <a:pt x="4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3" name="Google Shape;8813;p37"/>
                <p:cNvSpPr/>
                <p:nvPr/>
              </p:nvSpPr>
              <p:spPr>
                <a:xfrm>
                  <a:off x="2330875" y="4179000"/>
                  <a:ext cx="12725" cy="5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062" extrusionOk="0">
                      <a:moveTo>
                        <a:pt x="0" y="0"/>
                      </a:moveTo>
                      <a:lnTo>
                        <a:pt x="182" y="2062"/>
                      </a:lnTo>
                      <a:lnTo>
                        <a:pt x="508" y="2062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4" name="Google Shape;8814;p37"/>
                <p:cNvSpPr/>
                <p:nvPr/>
              </p:nvSpPr>
              <p:spPr>
                <a:xfrm>
                  <a:off x="2461850" y="4179425"/>
                  <a:ext cx="12575" cy="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054" extrusionOk="0">
                      <a:moveTo>
                        <a:pt x="1" y="0"/>
                      </a:moveTo>
                      <a:lnTo>
                        <a:pt x="179" y="2053"/>
                      </a:lnTo>
                      <a:lnTo>
                        <a:pt x="503" y="2053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5" name="Google Shape;8815;p37"/>
                <p:cNvSpPr/>
                <p:nvPr/>
              </p:nvSpPr>
              <p:spPr>
                <a:xfrm>
                  <a:off x="2179400" y="4144600"/>
                  <a:ext cx="9850" cy="2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112" extrusionOk="0">
                      <a:moveTo>
                        <a:pt x="70" y="1"/>
                      </a:moveTo>
                      <a:lnTo>
                        <a:pt x="0" y="1111"/>
                      </a:lnTo>
                      <a:lnTo>
                        <a:pt x="321" y="1111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6" name="Google Shape;8816;p37"/>
                <p:cNvSpPr/>
                <p:nvPr/>
              </p:nvSpPr>
              <p:spPr>
                <a:xfrm>
                  <a:off x="2032300" y="4179425"/>
                  <a:ext cx="11600" cy="5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2031" extrusionOk="0">
                      <a:moveTo>
                        <a:pt x="143" y="0"/>
                      </a:moveTo>
                      <a:lnTo>
                        <a:pt x="0" y="2025"/>
                      </a:lnTo>
                      <a:lnTo>
                        <a:pt x="321" y="2031"/>
                      </a:lnTo>
                      <a:lnTo>
                        <a:pt x="4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7" name="Google Shape;8817;p37"/>
                <p:cNvSpPr/>
                <p:nvPr/>
              </p:nvSpPr>
              <p:spPr>
                <a:xfrm>
                  <a:off x="2096125" y="4321200"/>
                  <a:ext cx="12300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2490" extrusionOk="0">
                      <a:moveTo>
                        <a:pt x="167" y="1"/>
                      </a:moveTo>
                      <a:lnTo>
                        <a:pt x="0" y="2489"/>
                      </a:lnTo>
                      <a:lnTo>
                        <a:pt x="329" y="2489"/>
                      </a:lnTo>
                      <a:lnTo>
                        <a:pt x="49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8" name="Google Shape;8818;p37"/>
                <p:cNvSpPr/>
                <p:nvPr/>
              </p:nvSpPr>
              <p:spPr>
                <a:xfrm>
                  <a:off x="1984525" y="4236475"/>
                  <a:ext cx="84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125" extrusionOk="0">
                      <a:moveTo>
                        <a:pt x="148" y="0"/>
                      </a:moveTo>
                      <a:lnTo>
                        <a:pt x="0" y="3125"/>
                      </a:lnTo>
                      <a:lnTo>
                        <a:pt x="112" y="312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19" name="Google Shape;8819;p37"/>
                <p:cNvSpPr/>
                <p:nvPr/>
              </p:nvSpPr>
              <p:spPr>
                <a:xfrm>
                  <a:off x="2153650" y="4236675"/>
                  <a:ext cx="130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3126" extrusionOk="0">
                      <a:moveTo>
                        <a:pt x="204" y="0"/>
                      </a:moveTo>
                      <a:lnTo>
                        <a:pt x="1" y="3125"/>
                      </a:lnTo>
                      <a:lnTo>
                        <a:pt x="324" y="3125"/>
                      </a:lnTo>
                      <a:lnTo>
                        <a:pt x="5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0" name="Google Shape;8820;p37"/>
                <p:cNvSpPr/>
                <p:nvPr/>
              </p:nvSpPr>
              <p:spPr>
                <a:xfrm>
                  <a:off x="2404100" y="4237025"/>
                  <a:ext cx="138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3125" extrusionOk="0">
                      <a:moveTo>
                        <a:pt x="1" y="0"/>
                      </a:moveTo>
                      <a:lnTo>
                        <a:pt x="230" y="3125"/>
                      </a:lnTo>
                      <a:lnTo>
                        <a:pt x="553" y="3125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1" name="Google Shape;8821;p37"/>
                <p:cNvSpPr/>
                <p:nvPr/>
              </p:nvSpPr>
              <p:spPr>
                <a:xfrm>
                  <a:off x="2292650" y="4236875"/>
                  <a:ext cx="137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3126" extrusionOk="0">
                      <a:moveTo>
                        <a:pt x="1" y="1"/>
                      </a:moveTo>
                      <a:lnTo>
                        <a:pt x="227" y="3125"/>
                      </a:lnTo>
                      <a:lnTo>
                        <a:pt x="550" y="312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2" name="Google Shape;8822;p37"/>
                <p:cNvSpPr/>
                <p:nvPr/>
              </p:nvSpPr>
              <p:spPr>
                <a:xfrm>
                  <a:off x="2071900" y="4236600"/>
                  <a:ext cx="1342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3126" extrusionOk="0">
                      <a:moveTo>
                        <a:pt x="213" y="1"/>
                      </a:moveTo>
                      <a:lnTo>
                        <a:pt x="1" y="3125"/>
                      </a:lnTo>
                      <a:lnTo>
                        <a:pt x="325" y="3125"/>
                      </a:lnTo>
                      <a:lnTo>
                        <a:pt x="53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3" name="Google Shape;8823;p37"/>
                <p:cNvSpPr/>
                <p:nvPr/>
              </p:nvSpPr>
              <p:spPr>
                <a:xfrm>
                  <a:off x="2509550" y="4237225"/>
                  <a:ext cx="13500" cy="7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3120" extrusionOk="0">
                      <a:moveTo>
                        <a:pt x="1" y="1"/>
                      </a:moveTo>
                      <a:lnTo>
                        <a:pt x="216" y="3120"/>
                      </a:lnTo>
                      <a:lnTo>
                        <a:pt x="539" y="3120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4" name="Google Shape;8824;p37"/>
                <p:cNvSpPr/>
                <p:nvPr/>
              </p:nvSpPr>
              <p:spPr>
                <a:xfrm>
                  <a:off x="2470725" y="4321625"/>
                  <a:ext cx="9000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" h="2489" extrusionOk="0">
                      <a:moveTo>
                        <a:pt x="0" y="0"/>
                      </a:moveTo>
                      <a:lnTo>
                        <a:pt x="36" y="2486"/>
                      </a:lnTo>
                      <a:lnTo>
                        <a:pt x="360" y="2489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5" name="Google Shape;8825;p37"/>
                <p:cNvSpPr/>
                <p:nvPr/>
              </p:nvSpPr>
              <p:spPr>
                <a:xfrm>
                  <a:off x="2139225" y="4389975"/>
                  <a:ext cx="123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" h="2623" extrusionOk="0">
                      <a:moveTo>
                        <a:pt x="168" y="0"/>
                      </a:moveTo>
                      <a:lnTo>
                        <a:pt x="0" y="2623"/>
                      </a:lnTo>
                      <a:lnTo>
                        <a:pt x="324" y="2623"/>
                      </a:lnTo>
                      <a:lnTo>
                        <a:pt x="49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6" name="Google Shape;8826;p37"/>
                <p:cNvSpPr/>
                <p:nvPr/>
              </p:nvSpPr>
              <p:spPr>
                <a:xfrm>
                  <a:off x="2507325" y="4390325"/>
                  <a:ext cx="9025" cy="6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620" extrusionOk="0">
                      <a:moveTo>
                        <a:pt x="1" y="0"/>
                      </a:moveTo>
                      <a:lnTo>
                        <a:pt x="37" y="2620"/>
                      </a:lnTo>
                      <a:lnTo>
                        <a:pt x="361" y="2620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7" name="Google Shape;8827;p37"/>
                <p:cNvSpPr/>
                <p:nvPr/>
              </p:nvSpPr>
              <p:spPr>
                <a:xfrm>
                  <a:off x="24820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8" name="Google Shape;8828;p37"/>
                <p:cNvSpPr/>
                <p:nvPr/>
              </p:nvSpPr>
              <p:spPr>
                <a:xfrm>
                  <a:off x="25818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2" y="2746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29" name="Google Shape;8829;p37"/>
                <p:cNvSpPr/>
                <p:nvPr/>
              </p:nvSpPr>
              <p:spPr>
                <a:xfrm>
                  <a:off x="2075200" y="4461950"/>
                  <a:ext cx="118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46" extrusionOk="0">
                      <a:moveTo>
                        <a:pt x="151" y="0"/>
                      </a:moveTo>
                      <a:lnTo>
                        <a:pt x="0" y="2645"/>
                      </a:lnTo>
                      <a:lnTo>
                        <a:pt x="324" y="2645"/>
                      </a:lnTo>
                      <a:lnTo>
                        <a:pt x="47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0" name="Google Shape;8830;p37"/>
                <p:cNvSpPr/>
                <p:nvPr/>
              </p:nvSpPr>
              <p:spPr>
                <a:xfrm>
                  <a:off x="2489750" y="4462300"/>
                  <a:ext cx="109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2646" extrusionOk="0">
                      <a:moveTo>
                        <a:pt x="1" y="0"/>
                      </a:moveTo>
                      <a:lnTo>
                        <a:pt x="112" y="2645"/>
                      </a:lnTo>
                      <a:lnTo>
                        <a:pt x="439" y="2645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1" name="Google Shape;8831;p37"/>
                <p:cNvSpPr/>
                <p:nvPr/>
              </p:nvSpPr>
              <p:spPr>
                <a:xfrm>
                  <a:off x="2541375" y="4536150"/>
                  <a:ext cx="11600" cy="4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1636" extrusionOk="0">
                      <a:moveTo>
                        <a:pt x="0" y="1"/>
                      </a:moveTo>
                      <a:lnTo>
                        <a:pt x="137" y="1636"/>
                      </a:lnTo>
                      <a:lnTo>
                        <a:pt x="463" y="1636"/>
                      </a:lnTo>
                      <a:lnTo>
                        <a:pt x="3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2" name="Google Shape;8832;p37"/>
                <p:cNvSpPr/>
                <p:nvPr/>
              </p:nvSpPr>
              <p:spPr>
                <a:xfrm>
                  <a:off x="2126100" y="4535875"/>
                  <a:ext cx="112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42" extrusionOk="0">
                      <a:moveTo>
                        <a:pt x="123" y="1"/>
                      </a:moveTo>
                      <a:lnTo>
                        <a:pt x="1" y="1641"/>
                      </a:lnTo>
                      <a:lnTo>
                        <a:pt x="330" y="1641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3" name="Google Shape;8833;p37"/>
                <p:cNvSpPr/>
                <p:nvPr/>
              </p:nvSpPr>
              <p:spPr>
                <a:xfrm>
                  <a:off x="1900900" y="4652150"/>
                  <a:ext cx="749775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1" h="232" extrusionOk="0">
                      <a:moveTo>
                        <a:pt x="76" y="0"/>
                      </a:moveTo>
                      <a:lnTo>
                        <a:pt x="0" y="226"/>
                      </a:lnTo>
                      <a:lnTo>
                        <a:pt x="8540" y="226"/>
                      </a:lnTo>
                      <a:lnTo>
                        <a:pt x="29991" y="232"/>
                      </a:lnTo>
                      <a:lnTo>
                        <a:pt x="29921" y="3"/>
                      </a:lnTo>
                      <a:lnTo>
                        <a:pt x="23599" y="3"/>
                      </a:lnTo>
                      <a:lnTo>
                        <a:pt x="102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4" name="Google Shape;8834;p37"/>
                <p:cNvSpPr/>
                <p:nvPr/>
              </p:nvSpPr>
              <p:spPr>
                <a:xfrm>
                  <a:off x="1939600" y="4527925"/>
                  <a:ext cx="676125" cy="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5" h="333" extrusionOk="0">
                      <a:moveTo>
                        <a:pt x="1401" y="1"/>
                      </a:moveTo>
                      <a:lnTo>
                        <a:pt x="1387" y="280"/>
                      </a:lnTo>
                      <a:lnTo>
                        <a:pt x="12" y="280"/>
                      </a:lnTo>
                      <a:lnTo>
                        <a:pt x="1" y="313"/>
                      </a:lnTo>
                      <a:lnTo>
                        <a:pt x="2690" y="316"/>
                      </a:lnTo>
                      <a:lnTo>
                        <a:pt x="3014" y="316"/>
                      </a:lnTo>
                      <a:lnTo>
                        <a:pt x="7583" y="319"/>
                      </a:lnTo>
                      <a:lnTo>
                        <a:pt x="7910" y="319"/>
                      </a:lnTo>
                      <a:lnTo>
                        <a:pt x="24071" y="330"/>
                      </a:lnTo>
                      <a:lnTo>
                        <a:pt x="24397" y="330"/>
                      </a:lnTo>
                      <a:lnTo>
                        <a:pt x="27045" y="333"/>
                      </a:lnTo>
                      <a:lnTo>
                        <a:pt x="27045" y="333"/>
                      </a:lnTo>
                      <a:lnTo>
                        <a:pt x="26950" y="23"/>
                      </a:lnTo>
                      <a:lnTo>
                        <a:pt x="22445" y="20"/>
                      </a:lnTo>
                      <a:lnTo>
                        <a:pt x="22118" y="20"/>
                      </a:lnTo>
                      <a:lnTo>
                        <a:pt x="5748" y="6"/>
                      </a:lnTo>
                      <a:lnTo>
                        <a:pt x="5424" y="6"/>
                      </a:lnTo>
                      <a:lnTo>
                        <a:pt x="140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5" name="Google Shape;8835;p37"/>
                <p:cNvSpPr/>
                <p:nvPr/>
              </p:nvSpPr>
              <p:spPr>
                <a:xfrm>
                  <a:off x="1981025" y="4383200"/>
                  <a:ext cx="56747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9" h="286" extrusionOk="0">
                      <a:moveTo>
                        <a:pt x="12" y="1"/>
                      </a:moveTo>
                      <a:lnTo>
                        <a:pt x="1" y="263"/>
                      </a:lnTo>
                      <a:lnTo>
                        <a:pt x="2191" y="269"/>
                      </a:lnTo>
                      <a:lnTo>
                        <a:pt x="2515" y="269"/>
                      </a:lnTo>
                      <a:lnTo>
                        <a:pt x="6496" y="271"/>
                      </a:lnTo>
                      <a:lnTo>
                        <a:pt x="6822" y="271"/>
                      </a:lnTo>
                      <a:lnTo>
                        <a:pt x="21053" y="285"/>
                      </a:lnTo>
                      <a:lnTo>
                        <a:pt x="22699" y="285"/>
                      </a:lnTo>
                      <a:lnTo>
                        <a:pt x="22685" y="26"/>
                      </a:lnTo>
                      <a:lnTo>
                        <a:pt x="19948" y="26"/>
                      </a:lnTo>
                      <a:lnTo>
                        <a:pt x="19624" y="23"/>
                      </a:lnTo>
                      <a:lnTo>
                        <a:pt x="8778" y="12"/>
                      </a:lnTo>
                      <a:lnTo>
                        <a:pt x="8454" y="12"/>
                      </a:lnTo>
                      <a:lnTo>
                        <a:pt x="4933" y="9"/>
                      </a:lnTo>
                      <a:lnTo>
                        <a:pt x="4604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6" name="Google Shape;8836;p37"/>
                <p:cNvSpPr/>
                <p:nvPr/>
              </p:nvSpPr>
              <p:spPr>
                <a:xfrm>
                  <a:off x="1924550" y="4576750"/>
                  <a:ext cx="7047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89" h="277" extrusionOk="0">
                      <a:moveTo>
                        <a:pt x="84" y="0"/>
                      </a:moveTo>
                      <a:lnTo>
                        <a:pt x="0" y="263"/>
                      </a:lnTo>
                      <a:lnTo>
                        <a:pt x="9153" y="268"/>
                      </a:lnTo>
                      <a:lnTo>
                        <a:pt x="9483" y="268"/>
                      </a:lnTo>
                      <a:lnTo>
                        <a:pt x="22302" y="274"/>
                      </a:lnTo>
                      <a:lnTo>
                        <a:pt x="26618" y="274"/>
                      </a:lnTo>
                      <a:lnTo>
                        <a:pt x="28188" y="277"/>
                      </a:lnTo>
                      <a:lnTo>
                        <a:pt x="28110" y="17"/>
                      </a:lnTo>
                      <a:lnTo>
                        <a:pt x="25136" y="12"/>
                      </a:lnTo>
                      <a:lnTo>
                        <a:pt x="24810" y="12"/>
                      </a:lnTo>
                      <a:lnTo>
                        <a:pt x="8392" y="6"/>
                      </a:lnTo>
                      <a:lnTo>
                        <a:pt x="8063" y="6"/>
                      </a:lnTo>
                      <a:lnTo>
                        <a:pt x="348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7" name="Google Shape;8837;p37"/>
                <p:cNvSpPr/>
                <p:nvPr/>
              </p:nvSpPr>
              <p:spPr>
                <a:xfrm>
                  <a:off x="1977625" y="4455325"/>
                  <a:ext cx="57422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9" h="280" extrusionOk="0">
                      <a:moveTo>
                        <a:pt x="14" y="0"/>
                      </a:moveTo>
                      <a:lnTo>
                        <a:pt x="0" y="263"/>
                      </a:lnTo>
                      <a:lnTo>
                        <a:pt x="4054" y="265"/>
                      </a:lnTo>
                      <a:lnTo>
                        <a:pt x="4377" y="265"/>
                      </a:lnTo>
                      <a:lnTo>
                        <a:pt x="20486" y="279"/>
                      </a:lnTo>
                      <a:lnTo>
                        <a:pt x="22969" y="279"/>
                      </a:lnTo>
                      <a:lnTo>
                        <a:pt x="22957" y="23"/>
                      </a:lnTo>
                      <a:lnTo>
                        <a:pt x="21549" y="20"/>
                      </a:lnTo>
                      <a:lnTo>
                        <a:pt x="21225" y="20"/>
                      </a:lnTo>
                      <a:lnTo>
                        <a:pt x="6788" y="9"/>
                      </a:lnTo>
                      <a:lnTo>
                        <a:pt x="6464" y="9"/>
                      </a:lnTo>
                      <a:lnTo>
                        <a:pt x="2469" y="6"/>
                      </a:lnTo>
                      <a:lnTo>
                        <a:pt x="2146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8" name="Google Shape;8838;p37"/>
                <p:cNvSpPr/>
                <p:nvPr/>
              </p:nvSpPr>
              <p:spPr>
                <a:xfrm>
                  <a:off x="1984175" y="4314575"/>
                  <a:ext cx="5611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45" h="286" extrusionOk="0">
                      <a:moveTo>
                        <a:pt x="14" y="1"/>
                      </a:moveTo>
                      <a:lnTo>
                        <a:pt x="0" y="257"/>
                      </a:lnTo>
                      <a:lnTo>
                        <a:pt x="4645" y="266"/>
                      </a:lnTo>
                      <a:lnTo>
                        <a:pt x="4969" y="266"/>
                      </a:lnTo>
                      <a:lnTo>
                        <a:pt x="8481" y="268"/>
                      </a:lnTo>
                      <a:lnTo>
                        <a:pt x="8805" y="268"/>
                      </a:lnTo>
                      <a:lnTo>
                        <a:pt x="19462" y="282"/>
                      </a:lnTo>
                      <a:lnTo>
                        <a:pt x="19786" y="282"/>
                      </a:lnTo>
                      <a:lnTo>
                        <a:pt x="22444" y="285"/>
                      </a:lnTo>
                      <a:lnTo>
                        <a:pt x="22430" y="26"/>
                      </a:lnTo>
                      <a:lnTo>
                        <a:pt x="21231" y="26"/>
                      </a:lnTo>
                      <a:lnTo>
                        <a:pt x="17350" y="23"/>
                      </a:lnTo>
                      <a:lnTo>
                        <a:pt x="17027" y="23"/>
                      </a:lnTo>
                      <a:lnTo>
                        <a:pt x="12889" y="17"/>
                      </a:lnTo>
                      <a:lnTo>
                        <a:pt x="12566" y="17"/>
                      </a:lnTo>
                      <a:lnTo>
                        <a:pt x="7103" y="9"/>
                      </a:lnTo>
                      <a:lnTo>
                        <a:pt x="6780" y="9"/>
                      </a:lnTo>
                      <a:lnTo>
                        <a:pt x="3834" y="6"/>
                      </a:lnTo>
                      <a:lnTo>
                        <a:pt x="3510" y="6"/>
                      </a:lnTo>
                      <a:lnTo>
                        <a:pt x="1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39" name="Google Shape;8839;p37"/>
                <p:cNvSpPr/>
                <p:nvPr/>
              </p:nvSpPr>
              <p:spPr>
                <a:xfrm>
                  <a:off x="2127500" y="4172300"/>
                  <a:ext cx="315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" h="274" extrusionOk="0">
                      <a:moveTo>
                        <a:pt x="14" y="0"/>
                      </a:moveTo>
                      <a:lnTo>
                        <a:pt x="0" y="254"/>
                      </a:lnTo>
                      <a:lnTo>
                        <a:pt x="1041" y="254"/>
                      </a:lnTo>
                      <a:lnTo>
                        <a:pt x="8135" y="268"/>
                      </a:lnTo>
                      <a:lnTo>
                        <a:pt x="8462" y="268"/>
                      </a:lnTo>
                      <a:lnTo>
                        <a:pt x="12635" y="274"/>
                      </a:lnTo>
                      <a:lnTo>
                        <a:pt x="12635" y="274"/>
                      </a:lnTo>
                      <a:lnTo>
                        <a:pt x="12627" y="20"/>
                      </a:lnTo>
                      <a:lnTo>
                        <a:pt x="2397" y="3"/>
                      </a:lnTo>
                      <a:lnTo>
                        <a:pt x="2076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0" name="Google Shape;8840;p37"/>
                <p:cNvSpPr/>
                <p:nvPr/>
              </p:nvSpPr>
              <p:spPr>
                <a:xfrm>
                  <a:off x="1988225" y="4230050"/>
                  <a:ext cx="5531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27" h="288" extrusionOk="0">
                      <a:moveTo>
                        <a:pt x="9" y="0"/>
                      </a:moveTo>
                      <a:lnTo>
                        <a:pt x="0" y="257"/>
                      </a:lnTo>
                      <a:lnTo>
                        <a:pt x="190" y="257"/>
                      </a:lnTo>
                      <a:lnTo>
                        <a:pt x="3560" y="263"/>
                      </a:lnTo>
                      <a:lnTo>
                        <a:pt x="3884" y="263"/>
                      </a:lnTo>
                      <a:lnTo>
                        <a:pt x="6821" y="265"/>
                      </a:lnTo>
                      <a:lnTo>
                        <a:pt x="7139" y="265"/>
                      </a:lnTo>
                      <a:lnTo>
                        <a:pt x="12178" y="274"/>
                      </a:lnTo>
                      <a:lnTo>
                        <a:pt x="12501" y="274"/>
                      </a:lnTo>
                      <a:lnTo>
                        <a:pt x="16636" y="279"/>
                      </a:lnTo>
                      <a:lnTo>
                        <a:pt x="16962" y="279"/>
                      </a:lnTo>
                      <a:lnTo>
                        <a:pt x="20854" y="288"/>
                      </a:lnTo>
                      <a:lnTo>
                        <a:pt x="22126" y="288"/>
                      </a:lnTo>
                      <a:lnTo>
                        <a:pt x="22112" y="34"/>
                      </a:lnTo>
                      <a:lnTo>
                        <a:pt x="19448" y="28"/>
                      </a:lnTo>
                      <a:lnTo>
                        <a:pt x="19124" y="28"/>
                      </a:lnTo>
                      <a:lnTo>
                        <a:pt x="14214" y="20"/>
                      </a:lnTo>
                      <a:lnTo>
                        <a:pt x="13888" y="20"/>
                      </a:lnTo>
                      <a:lnTo>
                        <a:pt x="6478" y="9"/>
                      </a:lnTo>
                      <a:lnTo>
                        <a:pt x="6155" y="9"/>
                      </a:lnTo>
                      <a:lnTo>
                        <a:pt x="2084" y="6"/>
                      </a:lnTo>
                      <a:lnTo>
                        <a:pt x="176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1" name="Google Shape;8841;p37"/>
                <p:cNvSpPr/>
                <p:nvPr/>
              </p:nvSpPr>
              <p:spPr>
                <a:xfrm>
                  <a:off x="2069325" y="4309700"/>
                  <a:ext cx="388725" cy="35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9" h="14248" extrusionOk="0">
                      <a:moveTo>
                        <a:pt x="601" y="0"/>
                      </a:moveTo>
                      <a:lnTo>
                        <a:pt x="1" y="14248"/>
                      </a:lnTo>
                      <a:lnTo>
                        <a:pt x="15548" y="14248"/>
                      </a:lnTo>
                      <a:lnTo>
                        <a:pt x="149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2" name="Google Shape;8842;p37"/>
                <p:cNvSpPr/>
                <p:nvPr/>
              </p:nvSpPr>
              <p:spPr>
                <a:xfrm>
                  <a:off x="2140825" y="4425675"/>
                  <a:ext cx="270850" cy="2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34" h="9606" extrusionOk="0">
                      <a:moveTo>
                        <a:pt x="5811" y="1"/>
                      </a:moveTo>
                      <a:cubicBezTo>
                        <a:pt x="2910" y="1"/>
                        <a:pt x="324" y="3563"/>
                        <a:pt x="39" y="7952"/>
                      </a:cubicBezTo>
                      <a:cubicBezTo>
                        <a:pt x="0" y="8521"/>
                        <a:pt x="9" y="9073"/>
                        <a:pt x="45" y="9606"/>
                      </a:cubicBezTo>
                      <a:lnTo>
                        <a:pt x="10323" y="9606"/>
                      </a:lnTo>
                      <a:cubicBezTo>
                        <a:pt x="10434" y="9076"/>
                        <a:pt x="10509" y="8521"/>
                        <a:pt x="10546" y="7952"/>
                      </a:cubicBezTo>
                      <a:cubicBezTo>
                        <a:pt x="10833" y="3558"/>
                        <a:pt x="8713" y="1"/>
                        <a:pt x="58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3" name="Google Shape;8843;p37"/>
                <p:cNvSpPr/>
                <p:nvPr/>
              </p:nvSpPr>
              <p:spPr>
                <a:xfrm>
                  <a:off x="2069326" y="4309550"/>
                  <a:ext cx="386936" cy="35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45" h="14251" extrusionOk="0">
                      <a:moveTo>
                        <a:pt x="541" y="1"/>
                      </a:moveTo>
                      <a:lnTo>
                        <a:pt x="0" y="14251"/>
                      </a:lnTo>
                      <a:lnTo>
                        <a:pt x="848" y="14251"/>
                      </a:lnTo>
                      <a:cubicBezTo>
                        <a:pt x="764" y="13629"/>
                        <a:pt x="723" y="12984"/>
                        <a:pt x="723" y="12323"/>
                      </a:cubicBezTo>
                      <a:cubicBezTo>
                        <a:pt x="723" y="6749"/>
                        <a:pt x="4679" y="2361"/>
                        <a:pt x="8283" y="2361"/>
                      </a:cubicBezTo>
                      <a:cubicBezTo>
                        <a:pt x="11885" y="2361"/>
                        <a:pt x="13768" y="6752"/>
                        <a:pt x="13768" y="12323"/>
                      </a:cubicBezTo>
                      <a:cubicBezTo>
                        <a:pt x="13768" y="12982"/>
                        <a:pt x="13726" y="13626"/>
                        <a:pt x="13648" y="14251"/>
                      </a:cubicBezTo>
                      <a:lnTo>
                        <a:pt x="14144" y="14251"/>
                      </a:lnTo>
                      <a:lnTo>
                        <a:pt x="1360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4" name="Google Shape;8844;p37"/>
                <p:cNvSpPr/>
                <p:nvPr/>
              </p:nvSpPr>
              <p:spPr>
                <a:xfrm>
                  <a:off x="2583625" y="4534900"/>
                  <a:ext cx="717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9" h="5572" extrusionOk="0">
                      <a:moveTo>
                        <a:pt x="1" y="1"/>
                      </a:moveTo>
                      <a:lnTo>
                        <a:pt x="1167" y="5572"/>
                      </a:lnTo>
                      <a:lnTo>
                        <a:pt x="2869" y="5572"/>
                      </a:lnTo>
                      <a:lnTo>
                        <a:pt x="126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5" name="Google Shape;8845;p37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6" name="Google Shape;8846;p37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7" name="Google Shape;8847;p37"/>
                <p:cNvSpPr/>
                <p:nvPr/>
              </p:nvSpPr>
              <p:spPr>
                <a:xfrm>
                  <a:off x="2166625" y="4409575"/>
                  <a:ext cx="196225" cy="20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9" h="8125" extrusionOk="0">
                      <a:moveTo>
                        <a:pt x="849" y="3895"/>
                      </a:moveTo>
                      <a:cubicBezTo>
                        <a:pt x="842" y="3906"/>
                        <a:pt x="836" y="3917"/>
                        <a:pt x="830" y="3928"/>
                      </a:cubicBezTo>
                      <a:lnTo>
                        <a:pt x="830" y="3928"/>
                      </a:lnTo>
                      <a:cubicBezTo>
                        <a:pt x="836" y="3917"/>
                        <a:pt x="843" y="3906"/>
                        <a:pt x="849" y="3895"/>
                      </a:cubicBezTo>
                      <a:close/>
                      <a:moveTo>
                        <a:pt x="3055" y="0"/>
                      </a:moveTo>
                      <a:lnTo>
                        <a:pt x="3055" y="0"/>
                      </a:lnTo>
                      <a:cubicBezTo>
                        <a:pt x="2771" y="667"/>
                        <a:pt x="2483" y="581"/>
                        <a:pt x="2090" y="1942"/>
                      </a:cubicBezTo>
                      <a:cubicBezTo>
                        <a:pt x="1889" y="2651"/>
                        <a:pt x="2059" y="3476"/>
                        <a:pt x="2118" y="3783"/>
                      </a:cubicBezTo>
                      <a:cubicBezTo>
                        <a:pt x="2093" y="3766"/>
                        <a:pt x="2065" y="3759"/>
                        <a:pt x="2036" y="3759"/>
                      </a:cubicBezTo>
                      <a:cubicBezTo>
                        <a:pt x="1971" y="3759"/>
                        <a:pt x="1904" y="3799"/>
                        <a:pt x="1867" y="3853"/>
                      </a:cubicBezTo>
                      <a:cubicBezTo>
                        <a:pt x="1819" y="3934"/>
                        <a:pt x="1814" y="4034"/>
                        <a:pt x="1814" y="4129"/>
                      </a:cubicBezTo>
                      <a:cubicBezTo>
                        <a:pt x="1811" y="4333"/>
                        <a:pt x="1811" y="4537"/>
                        <a:pt x="1808" y="4740"/>
                      </a:cubicBezTo>
                      <a:cubicBezTo>
                        <a:pt x="1806" y="5033"/>
                        <a:pt x="1755" y="5396"/>
                        <a:pt x="1474" y="5479"/>
                      </a:cubicBezTo>
                      <a:cubicBezTo>
                        <a:pt x="1441" y="5489"/>
                        <a:pt x="1408" y="5493"/>
                        <a:pt x="1375" y="5493"/>
                      </a:cubicBezTo>
                      <a:cubicBezTo>
                        <a:pt x="1206" y="5493"/>
                        <a:pt x="1033" y="5376"/>
                        <a:pt x="935" y="5231"/>
                      </a:cubicBezTo>
                      <a:cubicBezTo>
                        <a:pt x="818" y="5053"/>
                        <a:pt x="787" y="4841"/>
                        <a:pt x="762" y="4634"/>
                      </a:cubicBezTo>
                      <a:cubicBezTo>
                        <a:pt x="736" y="4393"/>
                        <a:pt x="722" y="4139"/>
                        <a:pt x="830" y="3928"/>
                      </a:cubicBezTo>
                      <a:lnTo>
                        <a:pt x="830" y="3928"/>
                      </a:lnTo>
                      <a:cubicBezTo>
                        <a:pt x="552" y="4434"/>
                        <a:pt x="272" y="4951"/>
                        <a:pt x="165" y="5524"/>
                      </a:cubicBezTo>
                      <a:cubicBezTo>
                        <a:pt x="1" y="6420"/>
                        <a:pt x="302" y="7410"/>
                        <a:pt x="955" y="8107"/>
                      </a:cubicBezTo>
                      <a:lnTo>
                        <a:pt x="6328" y="8124"/>
                      </a:lnTo>
                      <a:cubicBezTo>
                        <a:pt x="6336" y="8125"/>
                        <a:pt x="6344" y="8125"/>
                        <a:pt x="6352" y="8125"/>
                      </a:cubicBezTo>
                      <a:cubicBezTo>
                        <a:pt x="6674" y="8125"/>
                        <a:pt x="6961" y="7851"/>
                        <a:pt x="6969" y="7533"/>
                      </a:cubicBezTo>
                      <a:cubicBezTo>
                        <a:pt x="7218" y="7491"/>
                        <a:pt x="7407" y="7301"/>
                        <a:pt x="7516" y="7086"/>
                      </a:cubicBezTo>
                      <a:cubicBezTo>
                        <a:pt x="7625" y="6869"/>
                        <a:pt x="7664" y="6618"/>
                        <a:pt x="7698" y="6375"/>
                      </a:cubicBezTo>
                      <a:cubicBezTo>
                        <a:pt x="7781" y="5775"/>
                        <a:pt x="7848" y="5170"/>
                        <a:pt x="7790" y="4562"/>
                      </a:cubicBezTo>
                      <a:cubicBezTo>
                        <a:pt x="7725" y="3956"/>
                        <a:pt x="7530" y="3337"/>
                        <a:pt x="7140" y="2846"/>
                      </a:cubicBezTo>
                      <a:cubicBezTo>
                        <a:pt x="6958" y="2620"/>
                        <a:pt x="6730" y="2411"/>
                        <a:pt x="6568" y="2174"/>
                      </a:cubicBezTo>
                      <a:lnTo>
                        <a:pt x="6568" y="2174"/>
                      </a:lnTo>
                      <a:cubicBezTo>
                        <a:pt x="6607" y="2787"/>
                        <a:pt x="7008" y="3398"/>
                        <a:pt x="6409" y="3990"/>
                      </a:cubicBezTo>
                      <a:cubicBezTo>
                        <a:pt x="5870" y="3739"/>
                        <a:pt x="5558" y="2860"/>
                        <a:pt x="5803" y="2229"/>
                      </a:cubicBezTo>
                      <a:lnTo>
                        <a:pt x="5803" y="2229"/>
                      </a:lnTo>
                      <a:cubicBezTo>
                        <a:pt x="5240" y="2946"/>
                        <a:pt x="5789" y="3898"/>
                        <a:pt x="5711" y="4509"/>
                      </a:cubicBezTo>
                      <a:cubicBezTo>
                        <a:pt x="5552" y="3683"/>
                        <a:pt x="4908" y="3334"/>
                        <a:pt x="4534" y="2573"/>
                      </a:cubicBezTo>
                      <a:lnTo>
                        <a:pt x="4534" y="2573"/>
                      </a:lnTo>
                      <a:cubicBezTo>
                        <a:pt x="4629" y="2921"/>
                        <a:pt x="4484" y="3041"/>
                        <a:pt x="4372" y="3376"/>
                      </a:cubicBezTo>
                      <a:cubicBezTo>
                        <a:pt x="4353" y="3423"/>
                        <a:pt x="4336" y="3474"/>
                        <a:pt x="4291" y="3502"/>
                      </a:cubicBezTo>
                      <a:cubicBezTo>
                        <a:pt x="4270" y="3514"/>
                        <a:pt x="4247" y="3519"/>
                        <a:pt x="4223" y="3519"/>
                      </a:cubicBezTo>
                      <a:cubicBezTo>
                        <a:pt x="4166" y="3519"/>
                        <a:pt x="4104" y="3491"/>
                        <a:pt x="4051" y="3460"/>
                      </a:cubicBezTo>
                      <a:cubicBezTo>
                        <a:pt x="3850" y="3342"/>
                        <a:pt x="3669" y="3195"/>
                        <a:pt x="3521" y="3024"/>
                      </a:cubicBezTo>
                      <a:lnTo>
                        <a:pt x="3521" y="3024"/>
                      </a:lnTo>
                      <a:cubicBezTo>
                        <a:pt x="3538" y="3111"/>
                        <a:pt x="3527" y="3206"/>
                        <a:pt x="3485" y="3281"/>
                      </a:cubicBezTo>
                      <a:cubicBezTo>
                        <a:pt x="2938" y="2910"/>
                        <a:pt x="2673" y="2221"/>
                        <a:pt x="2676" y="1585"/>
                      </a:cubicBezTo>
                      <a:cubicBezTo>
                        <a:pt x="2679" y="1033"/>
                        <a:pt x="2846" y="505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8" name="Google Shape;8848;p37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49" name="Google Shape;8849;p37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0" name="Google Shape;8850;p37"/>
                <p:cNvSpPr/>
                <p:nvPr/>
              </p:nvSpPr>
              <p:spPr>
                <a:xfrm>
                  <a:off x="2169275" y="4441925"/>
                  <a:ext cx="193575" cy="17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3" h="6828" extrusionOk="0">
                      <a:moveTo>
                        <a:pt x="2182" y="1"/>
                      </a:moveTo>
                      <a:lnTo>
                        <a:pt x="2182" y="1"/>
                      </a:lnTo>
                      <a:cubicBezTo>
                        <a:pt x="2112" y="171"/>
                        <a:pt x="2043" y="380"/>
                        <a:pt x="1967" y="642"/>
                      </a:cubicBezTo>
                      <a:cubicBezTo>
                        <a:pt x="1764" y="1348"/>
                        <a:pt x="1934" y="2177"/>
                        <a:pt x="1995" y="2484"/>
                      </a:cubicBezTo>
                      <a:cubicBezTo>
                        <a:pt x="1969" y="2467"/>
                        <a:pt x="1941" y="2459"/>
                        <a:pt x="1912" y="2459"/>
                      </a:cubicBezTo>
                      <a:cubicBezTo>
                        <a:pt x="1847" y="2459"/>
                        <a:pt x="1781" y="2497"/>
                        <a:pt x="1744" y="2553"/>
                      </a:cubicBezTo>
                      <a:cubicBezTo>
                        <a:pt x="1733" y="2570"/>
                        <a:pt x="1727" y="2587"/>
                        <a:pt x="1719" y="2609"/>
                      </a:cubicBezTo>
                      <a:cubicBezTo>
                        <a:pt x="1727" y="2626"/>
                        <a:pt x="1730" y="2640"/>
                        <a:pt x="1733" y="2657"/>
                      </a:cubicBezTo>
                      <a:cubicBezTo>
                        <a:pt x="1917" y="3265"/>
                        <a:pt x="2132" y="3912"/>
                        <a:pt x="1951" y="4523"/>
                      </a:cubicBezTo>
                      <a:cubicBezTo>
                        <a:pt x="1806" y="5000"/>
                        <a:pt x="1415" y="5399"/>
                        <a:pt x="938" y="5544"/>
                      </a:cubicBezTo>
                      <a:cubicBezTo>
                        <a:pt x="844" y="5573"/>
                        <a:pt x="744" y="5592"/>
                        <a:pt x="647" y="5592"/>
                      </a:cubicBezTo>
                      <a:cubicBezTo>
                        <a:pt x="574" y="5592"/>
                        <a:pt x="503" y="5581"/>
                        <a:pt x="436" y="5555"/>
                      </a:cubicBezTo>
                      <a:cubicBezTo>
                        <a:pt x="132" y="5432"/>
                        <a:pt x="28" y="5073"/>
                        <a:pt x="1" y="4738"/>
                      </a:cubicBezTo>
                      <a:lnTo>
                        <a:pt x="1" y="4738"/>
                      </a:lnTo>
                      <a:cubicBezTo>
                        <a:pt x="3" y="5486"/>
                        <a:pt x="302" y="6244"/>
                        <a:pt x="829" y="6811"/>
                      </a:cubicBezTo>
                      <a:lnTo>
                        <a:pt x="6205" y="6827"/>
                      </a:lnTo>
                      <a:cubicBezTo>
                        <a:pt x="6213" y="6828"/>
                        <a:pt x="6221" y="6828"/>
                        <a:pt x="6229" y="6828"/>
                      </a:cubicBezTo>
                      <a:cubicBezTo>
                        <a:pt x="6549" y="6828"/>
                        <a:pt x="6839" y="6555"/>
                        <a:pt x="6847" y="6236"/>
                      </a:cubicBezTo>
                      <a:cubicBezTo>
                        <a:pt x="7092" y="6194"/>
                        <a:pt x="7285" y="6004"/>
                        <a:pt x="7393" y="5790"/>
                      </a:cubicBezTo>
                      <a:cubicBezTo>
                        <a:pt x="7500" y="5572"/>
                        <a:pt x="7539" y="5321"/>
                        <a:pt x="7575" y="5078"/>
                      </a:cubicBezTo>
                      <a:cubicBezTo>
                        <a:pt x="7675" y="4481"/>
                        <a:pt x="7742" y="3876"/>
                        <a:pt x="7684" y="3268"/>
                      </a:cubicBezTo>
                      <a:cubicBezTo>
                        <a:pt x="7656" y="2983"/>
                        <a:pt x="7594" y="2699"/>
                        <a:pt x="7502" y="2425"/>
                      </a:cubicBezTo>
                      <a:cubicBezTo>
                        <a:pt x="7480" y="2523"/>
                        <a:pt x="7435" y="2620"/>
                        <a:pt x="7349" y="2662"/>
                      </a:cubicBezTo>
                      <a:cubicBezTo>
                        <a:pt x="7319" y="2676"/>
                        <a:pt x="7288" y="2682"/>
                        <a:pt x="7256" y="2682"/>
                      </a:cubicBezTo>
                      <a:cubicBezTo>
                        <a:pt x="7181" y="2682"/>
                        <a:pt x="7104" y="2649"/>
                        <a:pt x="7048" y="2598"/>
                      </a:cubicBezTo>
                      <a:cubicBezTo>
                        <a:pt x="6967" y="2526"/>
                        <a:pt x="6919" y="2425"/>
                        <a:pt x="6869" y="2330"/>
                      </a:cubicBezTo>
                      <a:cubicBezTo>
                        <a:pt x="6785" y="2152"/>
                        <a:pt x="6699" y="1976"/>
                        <a:pt x="6615" y="1803"/>
                      </a:cubicBezTo>
                      <a:lnTo>
                        <a:pt x="6615" y="1803"/>
                      </a:lnTo>
                      <a:cubicBezTo>
                        <a:pt x="6632" y="1984"/>
                        <a:pt x="6618" y="2163"/>
                        <a:pt x="6543" y="2339"/>
                      </a:cubicBezTo>
                      <a:cubicBezTo>
                        <a:pt x="6562" y="2609"/>
                        <a:pt x="6518" y="2874"/>
                        <a:pt x="6353" y="3078"/>
                      </a:cubicBezTo>
                      <a:cubicBezTo>
                        <a:pt x="6322" y="3117"/>
                        <a:pt x="6283" y="3156"/>
                        <a:pt x="6236" y="3176"/>
                      </a:cubicBezTo>
                      <a:cubicBezTo>
                        <a:pt x="6207" y="3188"/>
                        <a:pt x="6177" y="3193"/>
                        <a:pt x="6147" y="3193"/>
                      </a:cubicBezTo>
                      <a:cubicBezTo>
                        <a:pt x="6087" y="3193"/>
                        <a:pt x="6026" y="3173"/>
                        <a:pt x="5971" y="3148"/>
                      </a:cubicBezTo>
                      <a:cubicBezTo>
                        <a:pt x="5814" y="3078"/>
                        <a:pt x="5678" y="2961"/>
                        <a:pt x="5583" y="2818"/>
                      </a:cubicBezTo>
                      <a:lnTo>
                        <a:pt x="5583" y="2818"/>
                      </a:lnTo>
                      <a:cubicBezTo>
                        <a:pt x="5605" y="2961"/>
                        <a:pt x="5611" y="3089"/>
                        <a:pt x="5594" y="3209"/>
                      </a:cubicBezTo>
                      <a:cubicBezTo>
                        <a:pt x="5502" y="2726"/>
                        <a:pt x="5245" y="2408"/>
                        <a:pt x="4972" y="2074"/>
                      </a:cubicBezTo>
                      <a:lnTo>
                        <a:pt x="4972" y="2074"/>
                      </a:lnTo>
                      <a:cubicBezTo>
                        <a:pt x="5022" y="2208"/>
                        <a:pt x="5075" y="2339"/>
                        <a:pt x="5120" y="2475"/>
                      </a:cubicBezTo>
                      <a:cubicBezTo>
                        <a:pt x="5245" y="2849"/>
                        <a:pt x="5318" y="3268"/>
                        <a:pt x="5173" y="3633"/>
                      </a:cubicBezTo>
                      <a:cubicBezTo>
                        <a:pt x="5148" y="3700"/>
                        <a:pt x="5111" y="3761"/>
                        <a:pt x="5061" y="3809"/>
                      </a:cubicBezTo>
                      <a:cubicBezTo>
                        <a:pt x="5004" y="3858"/>
                        <a:pt x="4937" y="3879"/>
                        <a:pt x="4867" y="3879"/>
                      </a:cubicBezTo>
                      <a:cubicBezTo>
                        <a:pt x="4705" y="3879"/>
                        <a:pt x="4527" y="3767"/>
                        <a:pt x="4414" y="3633"/>
                      </a:cubicBezTo>
                      <a:cubicBezTo>
                        <a:pt x="4090" y="3251"/>
                        <a:pt x="3990" y="2715"/>
                        <a:pt x="4051" y="2210"/>
                      </a:cubicBezTo>
                      <a:cubicBezTo>
                        <a:pt x="4009" y="2199"/>
                        <a:pt x="3965" y="2180"/>
                        <a:pt x="3926" y="2157"/>
                      </a:cubicBezTo>
                      <a:cubicBezTo>
                        <a:pt x="3842" y="2110"/>
                        <a:pt x="3767" y="2057"/>
                        <a:pt x="3689" y="1998"/>
                      </a:cubicBezTo>
                      <a:lnTo>
                        <a:pt x="3689" y="1998"/>
                      </a:lnTo>
                      <a:cubicBezTo>
                        <a:pt x="3694" y="2060"/>
                        <a:pt x="3697" y="2127"/>
                        <a:pt x="3697" y="2191"/>
                      </a:cubicBezTo>
                      <a:cubicBezTo>
                        <a:pt x="3694" y="2283"/>
                        <a:pt x="3686" y="2386"/>
                        <a:pt x="3633" y="2461"/>
                      </a:cubicBezTo>
                      <a:cubicBezTo>
                        <a:pt x="3571" y="2553"/>
                        <a:pt x="3454" y="2595"/>
                        <a:pt x="3343" y="2609"/>
                      </a:cubicBezTo>
                      <a:cubicBezTo>
                        <a:pt x="3314" y="2612"/>
                        <a:pt x="3286" y="2614"/>
                        <a:pt x="3258" y="2614"/>
                      </a:cubicBezTo>
                      <a:cubicBezTo>
                        <a:pt x="2922" y="2614"/>
                        <a:pt x="2602" y="2392"/>
                        <a:pt x="2422" y="2099"/>
                      </a:cubicBezTo>
                      <a:cubicBezTo>
                        <a:pt x="2227" y="1781"/>
                        <a:pt x="2171" y="1404"/>
                        <a:pt x="2151" y="1036"/>
                      </a:cubicBezTo>
                      <a:cubicBezTo>
                        <a:pt x="2135" y="690"/>
                        <a:pt x="2143" y="341"/>
                        <a:pt x="21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1" name="Google Shape;8851;p37"/>
                <p:cNvSpPr/>
                <p:nvPr/>
              </p:nvSpPr>
              <p:spPr>
                <a:xfrm>
                  <a:off x="2093325" y="4567325"/>
                  <a:ext cx="344775" cy="7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1" h="3159" extrusionOk="0">
                      <a:moveTo>
                        <a:pt x="8219" y="1"/>
                      </a:moveTo>
                      <a:cubicBezTo>
                        <a:pt x="7538" y="87"/>
                        <a:pt x="7075" y="391"/>
                        <a:pt x="6897" y="988"/>
                      </a:cubicBezTo>
                      <a:cubicBezTo>
                        <a:pt x="6696" y="369"/>
                        <a:pt x="6236" y="82"/>
                        <a:pt x="5602" y="18"/>
                      </a:cubicBezTo>
                      <a:lnTo>
                        <a:pt x="366" y="1834"/>
                      </a:lnTo>
                      <a:cubicBezTo>
                        <a:pt x="1" y="2199"/>
                        <a:pt x="145" y="3159"/>
                        <a:pt x="612" y="3159"/>
                      </a:cubicBezTo>
                      <a:cubicBezTo>
                        <a:pt x="613" y="3159"/>
                        <a:pt x="614" y="3159"/>
                        <a:pt x="614" y="3159"/>
                      </a:cubicBezTo>
                      <a:lnTo>
                        <a:pt x="12744" y="3159"/>
                      </a:lnTo>
                      <a:cubicBezTo>
                        <a:pt x="13347" y="3159"/>
                        <a:pt x="13790" y="2037"/>
                        <a:pt x="13238" y="1624"/>
                      </a:cubicBezTo>
                      <a:lnTo>
                        <a:pt x="8219" y="1"/>
                      </a:ln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2" name="Google Shape;8852;p37"/>
                <p:cNvSpPr/>
                <p:nvPr/>
              </p:nvSpPr>
              <p:spPr>
                <a:xfrm>
                  <a:off x="2097225" y="4576050"/>
                  <a:ext cx="3369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2810" extrusionOk="0">
                      <a:moveTo>
                        <a:pt x="7157" y="1"/>
                      </a:moveTo>
                      <a:cubicBezTo>
                        <a:pt x="6961" y="160"/>
                        <a:pt x="6822" y="372"/>
                        <a:pt x="6738" y="642"/>
                      </a:cubicBezTo>
                      <a:cubicBezTo>
                        <a:pt x="6654" y="388"/>
                        <a:pt x="6529" y="190"/>
                        <a:pt x="6367" y="40"/>
                      </a:cubicBezTo>
                      <a:cubicBezTo>
                        <a:pt x="6124" y="678"/>
                        <a:pt x="4459" y="1443"/>
                        <a:pt x="2352" y="1833"/>
                      </a:cubicBezTo>
                      <a:cubicBezTo>
                        <a:pt x="1499" y="1990"/>
                        <a:pt x="693" y="2071"/>
                        <a:pt x="6" y="2071"/>
                      </a:cubicBezTo>
                      <a:cubicBezTo>
                        <a:pt x="1" y="2439"/>
                        <a:pt x="165" y="2810"/>
                        <a:pt x="458" y="2810"/>
                      </a:cubicBezTo>
                      <a:lnTo>
                        <a:pt x="12588" y="2810"/>
                      </a:lnTo>
                      <a:cubicBezTo>
                        <a:pt x="13085" y="2810"/>
                        <a:pt x="13475" y="2045"/>
                        <a:pt x="13286" y="1546"/>
                      </a:cubicBezTo>
                      <a:lnTo>
                        <a:pt x="13286" y="1546"/>
                      </a:lnTo>
                      <a:cubicBezTo>
                        <a:pt x="13014" y="1683"/>
                        <a:pt x="12625" y="1751"/>
                        <a:pt x="12160" y="1751"/>
                      </a:cubicBezTo>
                      <a:cubicBezTo>
                        <a:pt x="11408" y="1751"/>
                        <a:pt x="10454" y="1573"/>
                        <a:pt x="9464" y="1214"/>
                      </a:cubicBezTo>
                      <a:cubicBezTo>
                        <a:pt x="8535" y="879"/>
                        <a:pt x="7734" y="447"/>
                        <a:pt x="7157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3" name="Google Shape;8853;p37"/>
                <p:cNvSpPr/>
                <p:nvPr/>
              </p:nvSpPr>
              <p:spPr>
                <a:xfrm>
                  <a:off x="2265800" y="4592150"/>
                  <a:ext cx="5582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" h="1737" extrusionOk="0">
                      <a:moveTo>
                        <a:pt x="1" y="1"/>
                      </a:moveTo>
                      <a:lnTo>
                        <a:pt x="494" y="1625"/>
                      </a:lnTo>
                      <a:cubicBezTo>
                        <a:pt x="804" y="1543"/>
                        <a:pt x="1073" y="1513"/>
                        <a:pt x="1300" y="1513"/>
                      </a:cubicBezTo>
                      <a:cubicBezTo>
                        <a:pt x="1921" y="1513"/>
                        <a:pt x="2232" y="1736"/>
                        <a:pt x="2232" y="173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4" name="Google Shape;8854;p37"/>
                <p:cNvSpPr/>
                <p:nvPr/>
              </p:nvSpPr>
              <p:spPr>
                <a:xfrm>
                  <a:off x="2092700" y="4613300"/>
                  <a:ext cx="32175" cy="3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" h="1496" extrusionOk="0">
                      <a:moveTo>
                        <a:pt x="459" y="0"/>
                      </a:moveTo>
                      <a:cubicBezTo>
                        <a:pt x="406" y="0"/>
                        <a:pt x="355" y="11"/>
                        <a:pt x="307" y="34"/>
                      </a:cubicBezTo>
                      <a:cubicBezTo>
                        <a:pt x="53" y="151"/>
                        <a:pt x="0" y="567"/>
                        <a:pt x="182" y="963"/>
                      </a:cubicBezTo>
                      <a:cubicBezTo>
                        <a:pt x="334" y="1288"/>
                        <a:pt x="597" y="1496"/>
                        <a:pt x="826" y="1496"/>
                      </a:cubicBezTo>
                      <a:cubicBezTo>
                        <a:pt x="879" y="1496"/>
                        <a:pt x="930" y="1485"/>
                        <a:pt x="977" y="1462"/>
                      </a:cubicBezTo>
                      <a:cubicBezTo>
                        <a:pt x="1233" y="1345"/>
                        <a:pt x="1286" y="929"/>
                        <a:pt x="1102" y="530"/>
                      </a:cubicBezTo>
                      <a:cubicBezTo>
                        <a:pt x="952" y="208"/>
                        <a:pt x="690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5" name="Google Shape;8855;p37"/>
                <p:cNvSpPr/>
                <p:nvPr/>
              </p:nvSpPr>
              <p:spPr>
                <a:xfrm>
                  <a:off x="2398875" y="4607750"/>
                  <a:ext cx="35800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" h="1685" extrusionOk="0">
                      <a:moveTo>
                        <a:pt x="961" y="0"/>
                      </a:moveTo>
                      <a:cubicBezTo>
                        <a:pt x="695" y="0"/>
                        <a:pt x="375" y="268"/>
                        <a:pt x="204" y="660"/>
                      </a:cubicBezTo>
                      <a:cubicBezTo>
                        <a:pt x="1" y="1112"/>
                        <a:pt x="67" y="1561"/>
                        <a:pt x="349" y="1665"/>
                      </a:cubicBezTo>
                      <a:cubicBezTo>
                        <a:pt x="387" y="1678"/>
                        <a:pt x="427" y="1684"/>
                        <a:pt x="469" y="1684"/>
                      </a:cubicBezTo>
                      <a:cubicBezTo>
                        <a:pt x="735" y="1684"/>
                        <a:pt x="1052" y="1415"/>
                        <a:pt x="1228" y="1026"/>
                      </a:cubicBezTo>
                      <a:cubicBezTo>
                        <a:pt x="1432" y="571"/>
                        <a:pt x="1365" y="122"/>
                        <a:pt x="1083" y="21"/>
                      </a:cubicBezTo>
                      <a:cubicBezTo>
                        <a:pt x="1044" y="7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6" name="Google Shape;8856;p37"/>
                <p:cNvSpPr/>
                <p:nvPr/>
              </p:nvSpPr>
              <p:spPr>
                <a:xfrm>
                  <a:off x="1972950" y="4291075"/>
                  <a:ext cx="582325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3" h="1047" extrusionOk="0">
                      <a:moveTo>
                        <a:pt x="480" y="0"/>
                      </a:moveTo>
                      <a:cubicBezTo>
                        <a:pt x="215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5" y="1047"/>
                        <a:pt x="480" y="1047"/>
                      </a:cubicBezTo>
                      <a:lnTo>
                        <a:pt x="22804" y="1047"/>
                      </a:lnTo>
                      <a:cubicBezTo>
                        <a:pt x="23069" y="1047"/>
                        <a:pt x="23284" y="832"/>
                        <a:pt x="23284" y="567"/>
                      </a:cubicBezTo>
                      <a:lnTo>
                        <a:pt x="23284" y="483"/>
                      </a:lnTo>
                      <a:cubicBezTo>
                        <a:pt x="23292" y="215"/>
                        <a:pt x="23075" y="0"/>
                        <a:pt x="2280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7" name="Google Shape;8857;p37"/>
                <p:cNvSpPr/>
                <p:nvPr/>
              </p:nvSpPr>
              <p:spPr>
                <a:xfrm>
                  <a:off x="2072400" y="4300700"/>
                  <a:ext cx="372525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1" h="495" extrusionOk="0">
                      <a:moveTo>
                        <a:pt x="1" y="0"/>
                      </a:moveTo>
                      <a:lnTo>
                        <a:pt x="1" y="494"/>
                      </a:lnTo>
                      <a:lnTo>
                        <a:pt x="14901" y="494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8" name="Google Shape;8858;p37"/>
                <p:cNvSpPr/>
                <p:nvPr/>
              </p:nvSpPr>
              <p:spPr>
                <a:xfrm>
                  <a:off x="1973025" y="4291075"/>
                  <a:ext cx="582336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7" h="1047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8" y="1047"/>
                        <a:pt x="483" y="1047"/>
                      </a:cubicBezTo>
                      <a:lnTo>
                        <a:pt x="20324" y="1047"/>
                      </a:lnTo>
                      <a:cubicBezTo>
                        <a:pt x="20589" y="1047"/>
                        <a:pt x="20806" y="832"/>
                        <a:pt x="20806" y="567"/>
                      </a:cubicBezTo>
                      <a:lnTo>
                        <a:pt x="20806" y="483"/>
                      </a:lnTo>
                      <a:cubicBezTo>
                        <a:pt x="20806" y="215"/>
                        <a:pt x="20589" y="0"/>
                        <a:pt x="20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59" name="Google Shape;8859;p37"/>
                <p:cNvSpPr/>
                <p:nvPr/>
              </p:nvSpPr>
              <p:spPr>
                <a:xfrm>
                  <a:off x="2504900" y="4528075"/>
                  <a:ext cx="11292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606" extrusionOk="0">
                      <a:moveTo>
                        <a:pt x="0" y="0"/>
                      </a:moveTo>
                      <a:lnTo>
                        <a:pt x="0" y="606"/>
                      </a:lnTo>
                      <a:lnTo>
                        <a:pt x="4517" y="606"/>
                      </a:lnTo>
                      <a:lnTo>
                        <a:pt x="433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0" name="Google Shape;8860;p37"/>
                <p:cNvSpPr/>
                <p:nvPr/>
              </p:nvSpPr>
              <p:spPr>
                <a:xfrm>
                  <a:off x="2583150" y="4528075"/>
                  <a:ext cx="3467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7" h="606" extrusionOk="0">
                      <a:moveTo>
                        <a:pt x="0" y="0"/>
                      </a:moveTo>
                      <a:lnTo>
                        <a:pt x="87" y="606"/>
                      </a:lnTo>
                      <a:lnTo>
                        <a:pt x="1387" y="606"/>
                      </a:lnTo>
                      <a:lnTo>
                        <a:pt x="120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1" name="Google Shape;8861;p37"/>
                <p:cNvSpPr/>
                <p:nvPr/>
              </p:nvSpPr>
              <p:spPr>
                <a:xfrm>
                  <a:off x="2073250" y="4491875"/>
                  <a:ext cx="1542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7307" extrusionOk="0">
                      <a:moveTo>
                        <a:pt x="410" y="0"/>
                      </a:moveTo>
                      <a:cubicBezTo>
                        <a:pt x="301" y="0"/>
                        <a:pt x="212" y="87"/>
                        <a:pt x="206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7" y="95"/>
                        <a:pt x="524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2" name="Google Shape;8862;p37"/>
                <p:cNvSpPr/>
                <p:nvPr/>
              </p:nvSpPr>
              <p:spPr>
                <a:xfrm>
                  <a:off x="2139000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3" name="Google Shape;8863;p37"/>
                <p:cNvSpPr/>
                <p:nvPr/>
              </p:nvSpPr>
              <p:spPr>
                <a:xfrm>
                  <a:off x="22046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11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4" name="Google Shape;8864;p37"/>
                <p:cNvSpPr/>
                <p:nvPr/>
              </p:nvSpPr>
              <p:spPr>
                <a:xfrm>
                  <a:off x="2270400" y="4491875"/>
                  <a:ext cx="1530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307" extrusionOk="0">
                      <a:moveTo>
                        <a:pt x="408" y="0"/>
                      </a:moveTo>
                      <a:cubicBezTo>
                        <a:pt x="299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2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5" name="Google Shape;8865;p37"/>
                <p:cNvSpPr/>
                <p:nvPr/>
              </p:nvSpPr>
              <p:spPr>
                <a:xfrm>
                  <a:off x="23360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6" name="Google Shape;8866;p37"/>
                <p:cNvSpPr/>
                <p:nvPr/>
              </p:nvSpPr>
              <p:spPr>
                <a:xfrm>
                  <a:off x="2401675" y="4491875"/>
                  <a:ext cx="1535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7307" extrusionOk="0">
                      <a:moveTo>
                        <a:pt x="410" y="0"/>
                      </a:moveTo>
                      <a:cubicBezTo>
                        <a:pt x="301" y="0"/>
                        <a:pt x="209" y="87"/>
                        <a:pt x="207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4" y="95"/>
                        <a:pt x="525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7" name="Google Shape;8867;p37"/>
                <p:cNvSpPr/>
                <p:nvPr/>
              </p:nvSpPr>
              <p:spPr>
                <a:xfrm>
                  <a:off x="2049100" y="4548025"/>
                  <a:ext cx="407050" cy="1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2" h="416" extrusionOk="0">
                      <a:moveTo>
                        <a:pt x="9" y="0"/>
                      </a:moveTo>
                      <a:lnTo>
                        <a:pt x="1" y="416"/>
                      </a:lnTo>
                      <a:lnTo>
                        <a:pt x="16274" y="416"/>
                      </a:lnTo>
                      <a:lnTo>
                        <a:pt x="162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8" name="Google Shape;8868;p37"/>
                <p:cNvSpPr/>
                <p:nvPr/>
              </p:nvSpPr>
              <p:spPr>
                <a:xfrm>
                  <a:off x="207820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69" name="Google Shape;8869;p37"/>
                <p:cNvSpPr/>
                <p:nvPr/>
              </p:nvSpPr>
              <p:spPr>
                <a:xfrm>
                  <a:off x="2144875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0" name="Google Shape;8870;p37"/>
                <p:cNvSpPr/>
                <p:nvPr/>
              </p:nvSpPr>
              <p:spPr>
                <a:xfrm>
                  <a:off x="2209800" y="4549825"/>
                  <a:ext cx="51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7" y="285"/>
                        <a:pt x="204" y="221"/>
                        <a:pt x="204" y="146"/>
                      </a:cubicBezTo>
                      <a:cubicBezTo>
                        <a:pt x="204" y="65"/>
                        <a:pt x="157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1" name="Google Shape;8871;p37"/>
                <p:cNvSpPr/>
                <p:nvPr/>
              </p:nvSpPr>
              <p:spPr>
                <a:xfrm>
                  <a:off x="227495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9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2" name="Google Shape;8872;p37"/>
                <p:cNvSpPr/>
                <p:nvPr/>
              </p:nvSpPr>
              <p:spPr>
                <a:xfrm>
                  <a:off x="2341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4" y="221"/>
                        <a:pt x="204" y="146"/>
                      </a:cubicBezTo>
                      <a:cubicBezTo>
                        <a:pt x="204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3" name="Google Shape;8873;p37"/>
                <p:cNvSpPr/>
                <p:nvPr/>
              </p:nvSpPr>
              <p:spPr>
                <a:xfrm>
                  <a:off x="2406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3" y="1"/>
                      </a:moveTo>
                      <a:cubicBezTo>
                        <a:pt x="48" y="1"/>
                        <a:pt x="0" y="65"/>
                        <a:pt x="0" y="146"/>
                      </a:cubicBezTo>
                      <a:cubicBezTo>
                        <a:pt x="0" y="224"/>
                        <a:pt x="48" y="288"/>
                        <a:pt x="103" y="288"/>
                      </a:cubicBezTo>
                      <a:cubicBezTo>
                        <a:pt x="159" y="285"/>
                        <a:pt x="204" y="221"/>
                        <a:pt x="204" y="146"/>
                      </a:cubicBezTo>
                      <a:cubicBezTo>
                        <a:pt x="204" y="65"/>
                        <a:pt x="159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4" name="Google Shape;8874;p37"/>
                <p:cNvSpPr/>
                <p:nvPr/>
              </p:nvSpPr>
              <p:spPr>
                <a:xfrm>
                  <a:off x="2038150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48" y="0"/>
                      </a:moveTo>
                      <a:lnTo>
                        <a:pt x="1" y="1158"/>
                      </a:lnTo>
                      <a:lnTo>
                        <a:pt x="433" y="1158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5" name="Google Shape;8875;p37"/>
                <p:cNvSpPr/>
                <p:nvPr/>
              </p:nvSpPr>
              <p:spPr>
                <a:xfrm>
                  <a:off x="2452925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1" y="0"/>
                      </a:moveTo>
                      <a:lnTo>
                        <a:pt x="48" y="1158"/>
                      </a:lnTo>
                      <a:lnTo>
                        <a:pt x="478" y="1158"/>
                      </a:lnTo>
                      <a:lnTo>
                        <a:pt x="43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6" name="Google Shape;8876;p37"/>
                <p:cNvSpPr/>
                <p:nvPr/>
              </p:nvSpPr>
              <p:spPr>
                <a:xfrm>
                  <a:off x="1972725" y="4166575"/>
                  <a:ext cx="593184" cy="3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0" h="1382" extrusionOk="0">
                      <a:moveTo>
                        <a:pt x="347" y="1"/>
                      </a:moveTo>
                      <a:cubicBezTo>
                        <a:pt x="154" y="1"/>
                        <a:pt x="1" y="154"/>
                        <a:pt x="1" y="347"/>
                      </a:cubicBezTo>
                      <a:lnTo>
                        <a:pt x="1" y="1039"/>
                      </a:lnTo>
                      <a:cubicBezTo>
                        <a:pt x="1" y="1228"/>
                        <a:pt x="154" y="1382"/>
                        <a:pt x="347" y="1382"/>
                      </a:cubicBezTo>
                      <a:lnTo>
                        <a:pt x="21853" y="1382"/>
                      </a:lnTo>
                      <a:cubicBezTo>
                        <a:pt x="22046" y="1382"/>
                        <a:pt x="22199" y="1228"/>
                        <a:pt x="22199" y="1039"/>
                      </a:cubicBezTo>
                      <a:lnTo>
                        <a:pt x="22199" y="347"/>
                      </a:lnTo>
                      <a:cubicBezTo>
                        <a:pt x="22194" y="154"/>
                        <a:pt x="22040" y="1"/>
                        <a:pt x="218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7" name="Google Shape;8877;p37"/>
                <p:cNvSpPr/>
                <p:nvPr/>
              </p:nvSpPr>
              <p:spPr>
                <a:xfrm>
                  <a:off x="1934588" y="4521450"/>
                  <a:ext cx="5275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0" h="606" extrusionOk="0">
                      <a:moveTo>
                        <a:pt x="140" y="0"/>
                      </a:moveTo>
                      <a:lnTo>
                        <a:pt x="0" y="606"/>
                      </a:lnTo>
                      <a:lnTo>
                        <a:pt x="2110" y="606"/>
                      </a:lnTo>
                      <a:lnTo>
                        <a:pt x="211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8" name="Google Shape;8878;p37"/>
                <p:cNvSpPr/>
                <p:nvPr/>
              </p:nvSpPr>
              <p:spPr>
                <a:xfrm>
                  <a:off x="2682250" y="4355290"/>
                  <a:ext cx="57275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1" h="12937" extrusionOk="0">
                      <a:moveTo>
                        <a:pt x="215" y="1"/>
                      </a:moveTo>
                      <a:lnTo>
                        <a:pt x="0" y="6"/>
                      </a:lnTo>
                      <a:cubicBezTo>
                        <a:pt x="95" y="2991"/>
                        <a:pt x="76" y="5329"/>
                        <a:pt x="62" y="7207"/>
                      </a:cubicBezTo>
                      <a:cubicBezTo>
                        <a:pt x="40" y="10423"/>
                        <a:pt x="26" y="12039"/>
                        <a:pt x="634" y="12652"/>
                      </a:cubicBezTo>
                      <a:cubicBezTo>
                        <a:pt x="826" y="12845"/>
                        <a:pt x="1077" y="12937"/>
                        <a:pt x="1398" y="12937"/>
                      </a:cubicBezTo>
                      <a:cubicBezTo>
                        <a:pt x="1741" y="12937"/>
                        <a:pt x="2001" y="12769"/>
                        <a:pt x="2129" y="12474"/>
                      </a:cubicBezTo>
                      <a:cubicBezTo>
                        <a:pt x="2291" y="12108"/>
                        <a:pt x="2213" y="11615"/>
                        <a:pt x="1953" y="11330"/>
                      </a:cubicBezTo>
                      <a:cubicBezTo>
                        <a:pt x="1809" y="11174"/>
                        <a:pt x="1628" y="11094"/>
                        <a:pt x="1425" y="11094"/>
                      </a:cubicBezTo>
                      <a:cubicBezTo>
                        <a:pt x="1333" y="11094"/>
                        <a:pt x="1237" y="11110"/>
                        <a:pt x="1139" y="11143"/>
                      </a:cubicBezTo>
                      <a:lnTo>
                        <a:pt x="1208" y="11347"/>
                      </a:lnTo>
                      <a:cubicBezTo>
                        <a:pt x="1289" y="11320"/>
                        <a:pt x="1361" y="11308"/>
                        <a:pt x="1426" y="11308"/>
                      </a:cubicBezTo>
                      <a:cubicBezTo>
                        <a:pt x="1601" y="11308"/>
                        <a:pt x="1719" y="11392"/>
                        <a:pt x="1794" y="11475"/>
                      </a:cubicBezTo>
                      <a:cubicBezTo>
                        <a:pt x="2001" y="11701"/>
                        <a:pt x="2059" y="12097"/>
                        <a:pt x="1934" y="12387"/>
                      </a:cubicBezTo>
                      <a:cubicBezTo>
                        <a:pt x="1870" y="12541"/>
                        <a:pt x="1719" y="12722"/>
                        <a:pt x="1398" y="12722"/>
                      </a:cubicBezTo>
                      <a:cubicBezTo>
                        <a:pt x="1133" y="12722"/>
                        <a:pt x="938" y="12652"/>
                        <a:pt x="787" y="12502"/>
                      </a:cubicBezTo>
                      <a:cubicBezTo>
                        <a:pt x="240" y="11949"/>
                        <a:pt x="254" y="10267"/>
                        <a:pt x="279" y="7212"/>
                      </a:cubicBezTo>
                      <a:cubicBezTo>
                        <a:pt x="293" y="5332"/>
                        <a:pt x="310" y="2989"/>
                        <a:pt x="21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79" name="Google Shape;8879;p37"/>
                <p:cNvSpPr/>
                <p:nvPr/>
              </p:nvSpPr>
              <p:spPr>
                <a:xfrm>
                  <a:off x="2590875" y="4355290"/>
                  <a:ext cx="57300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2" h="12937" extrusionOk="0">
                      <a:moveTo>
                        <a:pt x="2076" y="1"/>
                      </a:moveTo>
                      <a:cubicBezTo>
                        <a:pt x="1979" y="2989"/>
                        <a:pt x="1998" y="5332"/>
                        <a:pt x="2012" y="7212"/>
                      </a:cubicBezTo>
                      <a:cubicBezTo>
                        <a:pt x="2037" y="10267"/>
                        <a:pt x="2049" y="11949"/>
                        <a:pt x="1505" y="12502"/>
                      </a:cubicBezTo>
                      <a:cubicBezTo>
                        <a:pt x="1354" y="12652"/>
                        <a:pt x="1159" y="12722"/>
                        <a:pt x="894" y="12722"/>
                      </a:cubicBezTo>
                      <a:cubicBezTo>
                        <a:pt x="573" y="12722"/>
                        <a:pt x="422" y="12541"/>
                        <a:pt x="355" y="12387"/>
                      </a:cubicBezTo>
                      <a:cubicBezTo>
                        <a:pt x="230" y="12100"/>
                        <a:pt x="291" y="11698"/>
                        <a:pt x="495" y="11475"/>
                      </a:cubicBezTo>
                      <a:cubicBezTo>
                        <a:pt x="572" y="11393"/>
                        <a:pt x="692" y="11310"/>
                        <a:pt x="867" y="11310"/>
                      </a:cubicBezTo>
                      <a:cubicBezTo>
                        <a:pt x="931" y="11310"/>
                        <a:pt x="1002" y="11321"/>
                        <a:pt x="1080" y="11347"/>
                      </a:cubicBezTo>
                      <a:lnTo>
                        <a:pt x="1150" y="11143"/>
                      </a:lnTo>
                      <a:cubicBezTo>
                        <a:pt x="1051" y="11109"/>
                        <a:pt x="955" y="11092"/>
                        <a:pt x="862" y="11092"/>
                      </a:cubicBezTo>
                      <a:cubicBezTo>
                        <a:pt x="662" y="11092"/>
                        <a:pt x="481" y="11172"/>
                        <a:pt x="338" y="11330"/>
                      </a:cubicBezTo>
                      <a:cubicBezTo>
                        <a:pt x="76" y="11615"/>
                        <a:pt x="1" y="12108"/>
                        <a:pt x="160" y="12474"/>
                      </a:cubicBezTo>
                      <a:cubicBezTo>
                        <a:pt x="294" y="12775"/>
                        <a:pt x="556" y="12937"/>
                        <a:pt x="896" y="12937"/>
                      </a:cubicBezTo>
                      <a:cubicBezTo>
                        <a:pt x="1217" y="12937"/>
                        <a:pt x="1468" y="12845"/>
                        <a:pt x="1658" y="12652"/>
                      </a:cubicBezTo>
                      <a:cubicBezTo>
                        <a:pt x="2266" y="12039"/>
                        <a:pt x="2252" y="10423"/>
                        <a:pt x="2230" y="7207"/>
                      </a:cubicBezTo>
                      <a:cubicBezTo>
                        <a:pt x="2216" y="5329"/>
                        <a:pt x="2196" y="2991"/>
                        <a:pt x="2291" y="6"/>
                      </a:cubicBezTo>
                      <a:lnTo>
                        <a:pt x="20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0" name="Google Shape;8880;p37"/>
                <p:cNvSpPr/>
                <p:nvPr/>
              </p:nvSpPr>
              <p:spPr>
                <a:xfrm>
                  <a:off x="2639500" y="4380115"/>
                  <a:ext cx="50375" cy="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5" h="526" extrusionOk="0">
                      <a:moveTo>
                        <a:pt x="0" y="1"/>
                      </a:moveTo>
                      <a:lnTo>
                        <a:pt x="0" y="525"/>
                      </a:lnTo>
                      <a:lnTo>
                        <a:pt x="2015" y="525"/>
                      </a:lnTo>
                      <a:lnTo>
                        <a:pt x="201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1" name="Google Shape;8881;p37"/>
                <p:cNvSpPr/>
                <p:nvPr/>
              </p:nvSpPr>
              <p:spPr>
                <a:xfrm>
                  <a:off x="2637400" y="4356690"/>
                  <a:ext cx="538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715" extrusionOk="0">
                      <a:moveTo>
                        <a:pt x="1" y="0"/>
                      </a:moveTo>
                      <a:lnTo>
                        <a:pt x="1" y="715"/>
                      </a:lnTo>
                      <a:lnTo>
                        <a:pt x="2154" y="715"/>
                      </a:lnTo>
                      <a:lnTo>
                        <a:pt x="215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2" name="Google Shape;8882;p37"/>
                <p:cNvSpPr/>
                <p:nvPr/>
              </p:nvSpPr>
              <p:spPr>
                <a:xfrm>
                  <a:off x="2625200" y="4343565"/>
                  <a:ext cx="78825" cy="2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942" extrusionOk="0">
                      <a:moveTo>
                        <a:pt x="0" y="1"/>
                      </a:moveTo>
                      <a:cubicBezTo>
                        <a:pt x="84" y="528"/>
                        <a:pt x="759" y="941"/>
                        <a:pt x="1577" y="941"/>
                      </a:cubicBezTo>
                      <a:cubicBezTo>
                        <a:pt x="2397" y="941"/>
                        <a:pt x="3069" y="528"/>
                        <a:pt x="3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3" name="Google Shape;8883;p37"/>
                <p:cNvSpPr/>
                <p:nvPr/>
              </p:nvSpPr>
              <p:spPr>
                <a:xfrm>
                  <a:off x="2662300" y="4369390"/>
                  <a:ext cx="5400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12265" extrusionOk="0">
                      <a:moveTo>
                        <a:pt x="1" y="0"/>
                      </a:moveTo>
                      <a:lnTo>
                        <a:pt x="1" y="12264"/>
                      </a:lnTo>
                      <a:lnTo>
                        <a:pt x="215" y="12264"/>
                      </a:lnTo>
                      <a:lnTo>
                        <a:pt x="21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4" name="Google Shape;8884;p37"/>
                <p:cNvSpPr/>
                <p:nvPr/>
              </p:nvSpPr>
              <p:spPr>
                <a:xfrm>
                  <a:off x="2107825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5" name="Google Shape;8885;p37"/>
                <p:cNvSpPr/>
                <p:nvPr/>
              </p:nvSpPr>
              <p:spPr>
                <a:xfrm>
                  <a:off x="2136275" y="3843725"/>
                  <a:ext cx="143700" cy="8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0" extrusionOk="0">
                      <a:moveTo>
                        <a:pt x="54" y="1"/>
                      </a:moveTo>
                      <a:lnTo>
                        <a:pt x="1" y="96"/>
                      </a:lnTo>
                      <a:lnTo>
                        <a:pt x="5695" y="3329"/>
                      </a:lnTo>
                      <a:lnTo>
                        <a:pt x="5748" y="3234"/>
                      </a:lnTo>
                      <a:lnTo>
                        <a:pt x="54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6" name="Google Shape;8886;p37"/>
                <p:cNvSpPr/>
                <p:nvPr/>
              </p:nvSpPr>
              <p:spPr>
                <a:xfrm>
                  <a:off x="2521425" y="3843875"/>
                  <a:ext cx="143700" cy="8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2" extrusionOk="0">
                      <a:moveTo>
                        <a:pt x="5694" y="0"/>
                      </a:moveTo>
                      <a:lnTo>
                        <a:pt x="0" y="3239"/>
                      </a:lnTo>
                      <a:lnTo>
                        <a:pt x="53" y="3331"/>
                      </a:lnTo>
                      <a:lnTo>
                        <a:pt x="5747" y="95"/>
                      </a:lnTo>
                      <a:lnTo>
                        <a:pt x="569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7" name="Google Shape;8887;p37"/>
                <p:cNvSpPr/>
                <p:nvPr/>
              </p:nvSpPr>
              <p:spPr>
                <a:xfrm>
                  <a:off x="2442675" y="3850300"/>
                  <a:ext cx="21025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2871" extrusionOk="0">
                      <a:moveTo>
                        <a:pt x="734" y="0"/>
                      </a:moveTo>
                      <a:lnTo>
                        <a:pt x="1" y="2843"/>
                      </a:lnTo>
                      <a:lnTo>
                        <a:pt x="107" y="2871"/>
                      </a:lnTo>
                      <a:lnTo>
                        <a:pt x="840" y="28"/>
                      </a:lnTo>
                      <a:lnTo>
                        <a:pt x="73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8" name="Google Shape;8888;p37"/>
                <p:cNvSpPr/>
                <p:nvPr/>
              </p:nvSpPr>
              <p:spPr>
                <a:xfrm>
                  <a:off x="2334150" y="3850150"/>
                  <a:ext cx="20950" cy="7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8" h="2872" extrusionOk="0">
                      <a:moveTo>
                        <a:pt x="107" y="0"/>
                      </a:moveTo>
                      <a:lnTo>
                        <a:pt x="1" y="28"/>
                      </a:lnTo>
                      <a:lnTo>
                        <a:pt x="734" y="2871"/>
                      </a:lnTo>
                      <a:lnTo>
                        <a:pt x="838" y="2846"/>
                      </a:lnTo>
                      <a:lnTo>
                        <a:pt x="107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89" name="Google Shape;8889;p37"/>
                <p:cNvSpPr/>
                <p:nvPr/>
              </p:nvSpPr>
              <p:spPr>
                <a:xfrm>
                  <a:off x="2225900" y="3758050"/>
                  <a:ext cx="14600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2170" extrusionOk="0">
                      <a:moveTo>
                        <a:pt x="272" y="1"/>
                      </a:moveTo>
                      <a:cubicBezTo>
                        <a:pt x="97" y="1"/>
                        <a:pt x="1" y="518"/>
                        <a:pt x="1" y="518"/>
                      </a:cubicBezTo>
                      <a:lnTo>
                        <a:pt x="107" y="2170"/>
                      </a:lnTo>
                      <a:cubicBezTo>
                        <a:pt x="584" y="2078"/>
                        <a:pt x="252" y="1361"/>
                        <a:pt x="322" y="755"/>
                      </a:cubicBezTo>
                      <a:cubicBezTo>
                        <a:pt x="391" y="147"/>
                        <a:pt x="492" y="63"/>
                        <a:pt x="299" y="5"/>
                      </a:cubicBezTo>
                      <a:cubicBezTo>
                        <a:pt x="290" y="2"/>
                        <a:pt x="281" y="1"/>
                        <a:pt x="272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0" name="Google Shape;8890;p37"/>
                <p:cNvSpPr/>
                <p:nvPr/>
              </p:nvSpPr>
              <p:spPr>
                <a:xfrm>
                  <a:off x="2193050" y="3764200"/>
                  <a:ext cx="1287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1977" extrusionOk="0">
                      <a:moveTo>
                        <a:pt x="276" y="0"/>
                      </a:moveTo>
                      <a:cubicBezTo>
                        <a:pt x="268" y="0"/>
                        <a:pt x="260" y="2"/>
                        <a:pt x="252" y="4"/>
                      </a:cubicBezTo>
                      <a:cubicBezTo>
                        <a:pt x="82" y="54"/>
                        <a:pt x="168" y="135"/>
                        <a:pt x="232" y="688"/>
                      </a:cubicBezTo>
                      <a:cubicBezTo>
                        <a:pt x="291" y="1237"/>
                        <a:pt x="1" y="1890"/>
                        <a:pt x="422" y="1977"/>
                      </a:cubicBezTo>
                      <a:lnTo>
                        <a:pt x="514" y="470"/>
                      </a:lnTo>
                      <a:cubicBezTo>
                        <a:pt x="514" y="470"/>
                        <a:pt x="431" y="0"/>
                        <a:pt x="276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1" name="Google Shape;8891;p37"/>
                <p:cNvSpPr/>
                <p:nvPr/>
              </p:nvSpPr>
              <p:spPr>
                <a:xfrm>
                  <a:off x="2200650" y="3761225"/>
                  <a:ext cx="32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2637" extrusionOk="0">
                      <a:moveTo>
                        <a:pt x="1290" y="1"/>
                      </a:moveTo>
                      <a:lnTo>
                        <a:pt x="1" y="160"/>
                      </a:lnTo>
                      <a:lnTo>
                        <a:pt x="126" y="2637"/>
                      </a:lnTo>
                      <a:lnTo>
                        <a:pt x="1173" y="2637"/>
                      </a:lnTo>
                      <a:lnTo>
                        <a:pt x="129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2" name="Google Shape;8892;p37"/>
                <p:cNvSpPr/>
                <p:nvPr/>
              </p:nvSpPr>
              <p:spPr>
                <a:xfrm>
                  <a:off x="2200600" y="3761300"/>
                  <a:ext cx="32300" cy="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" h="2634" extrusionOk="0">
                      <a:moveTo>
                        <a:pt x="1292" y="0"/>
                      </a:moveTo>
                      <a:lnTo>
                        <a:pt x="1214" y="9"/>
                      </a:lnTo>
                      <a:cubicBezTo>
                        <a:pt x="1175" y="1044"/>
                        <a:pt x="915" y="1844"/>
                        <a:pt x="606" y="1844"/>
                      </a:cubicBezTo>
                      <a:cubicBezTo>
                        <a:pt x="310" y="1844"/>
                        <a:pt x="62" y="1119"/>
                        <a:pt x="3" y="154"/>
                      </a:cubicBezTo>
                      <a:lnTo>
                        <a:pt x="0" y="154"/>
                      </a:lnTo>
                      <a:lnTo>
                        <a:pt x="62" y="2634"/>
                      </a:lnTo>
                      <a:lnTo>
                        <a:pt x="1214" y="2634"/>
                      </a:lnTo>
                      <a:lnTo>
                        <a:pt x="1292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3" name="Google Shape;8893;p37"/>
                <p:cNvSpPr/>
                <p:nvPr/>
              </p:nvSpPr>
              <p:spPr>
                <a:xfrm>
                  <a:off x="2200250" y="3699850"/>
                  <a:ext cx="26175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405" extrusionOk="0">
                      <a:moveTo>
                        <a:pt x="363" y="1"/>
                      </a:moveTo>
                      <a:cubicBezTo>
                        <a:pt x="363" y="1"/>
                        <a:pt x="620" y="558"/>
                        <a:pt x="438" y="1047"/>
                      </a:cubicBezTo>
                      <a:cubicBezTo>
                        <a:pt x="260" y="1524"/>
                        <a:pt x="0" y="2299"/>
                        <a:pt x="541" y="2400"/>
                      </a:cubicBezTo>
                      <a:cubicBezTo>
                        <a:pt x="559" y="2403"/>
                        <a:pt x="577" y="2405"/>
                        <a:pt x="595" y="2405"/>
                      </a:cubicBezTo>
                      <a:cubicBezTo>
                        <a:pt x="867" y="2405"/>
                        <a:pt x="1047" y="2000"/>
                        <a:pt x="965" y="1421"/>
                      </a:cubicBezTo>
                      <a:cubicBezTo>
                        <a:pt x="815" y="310"/>
                        <a:pt x="363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4" name="Google Shape;8894;p37"/>
                <p:cNvSpPr/>
                <p:nvPr/>
              </p:nvSpPr>
              <p:spPr>
                <a:xfrm>
                  <a:off x="2216300" y="3769450"/>
                  <a:ext cx="1487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951" extrusionOk="0">
                      <a:moveTo>
                        <a:pt x="180" y="1"/>
                      </a:moveTo>
                      <a:cubicBezTo>
                        <a:pt x="169" y="1"/>
                        <a:pt x="164" y="59"/>
                        <a:pt x="176" y="202"/>
                      </a:cubicBezTo>
                      <a:cubicBezTo>
                        <a:pt x="230" y="873"/>
                        <a:pt x="1" y="1950"/>
                        <a:pt x="271" y="1950"/>
                      </a:cubicBezTo>
                      <a:cubicBezTo>
                        <a:pt x="278" y="1950"/>
                        <a:pt x="285" y="1949"/>
                        <a:pt x="293" y="1948"/>
                      </a:cubicBezTo>
                      <a:cubicBezTo>
                        <a:pt x="594" y="1889"/>
                        <a:pt x="268" y="944"/>
                        <a:pt x="268" y="556"/>
                      </a:cubicBezTo>
                      <a:cubicBezTo>
                        <a:pt x="268" y="290"/>
                        <a:pt x="206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5" name="Google Shape;8895;p37"/>
                <p:cNvSpPr/>
                <p:nvPr/>
              </p:nvSpPr>
              <p:spPr>
                <a:xfrm>
                  <a:off x="2457450" y="3774125"/>
                  <a:ext cx="11325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667" extrusionOk="0">
                      <a:moveTo>
                        <a:pt x="211" y="0"/>
                      </a:moveTo>
                      <a:cubicBezTo>
                        <a:pt x="74" y="0"/>
                        <a:pt x="1" y="394"/>
                        <a:pt x="1" y="394"/>
                      </a:cubicBezTo>
                      <a:lnTo>
                        <a:pt x="82" y="1666"/>
                      </a:lnTo>
                      <a:cubicBezTo>
                        <a:pt x="453" y="1594"/>
                        <a:pt x="196" y="1047"/>
                        <a:pt x="249" y="578"/>
                      </a:cubicBezTo>
                      <a:cubicBezTo>
                        <a:pt x="302" y="112"/>
                        <a:pt x="383" y="48"/>
                        <a:pt x="233" y="3"/>
                      </a:cubicBezTo>
                      <a:cubicBezTo>
                        <a:pt x="225" y="1"/>
                        <a:pt x="218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6" name="Google Shape;8896;p37"/>
                <p:cNvSpPr/>
                <p:nvPr/>
              </p:nvSpPr>
              <p:spPr>
                <a:xfrm>
                  <a:off x="2432000" y="3778650"/>
                  <a:ext cx="10000" cy="3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1525" extrusionOk="0">
                      <a:moveTo>
                        <a:pt x="215" y="1"/>
                      </a:moveTo>
                      <a:cubicBezTo>
                        <a:pt x="209" y="1"/>
                        <a:pt x="203" y="2"/>
                        <a:pt x="196" y="4"/>
                      </a:cubicBezTo>
                      <a:cubicBezTo>
                        <a:pt x="59" y="46"/>
                        <a:pt x="135" y="104"/>
                        <a:pt x="179" y="531"/>
                      </a:cubicBezTo>
                      <a:cubicBezTo>
                        <a:pt x="229" y="955"/>
                        <a:pt x="1" y="1457"/>
                        <a:pt x="330" y="1524"/>
                      </a:cubicBezTo>
                      <a:lnTo>
                        <a:pt x="400" y="364"/>
                      </a:lnTo>
                      <a:cubicBezTo>
                        <a:pt x="400" y="364"/>
                        <a:pt x="337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7" name="Google Shape;8897;p37"/>
                <p:cNvSpPr/>
                <p:nvPr/>
              </p:nvSpPr>
              <p:spPr>
                <a:xfrm>
                  <a:off x="2437875" y="3776500"/>
                  <a:ext cx="24975" cy="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9" h="2026" extrusionOk="0">
                      <a:moveTo>
                        <a:pt x="999" y="0"/>
                      </a:moveTo>
                      <a:lnTo>
                        <a:pt x="0" y="120"/>
                      </a:lnTo>
                      <a:lnTo>
                        <a:pt x="100" y="2026"/>
                      </a:lnTo>
                      <a:lnTo>
                        <a:pt x="907" y="2026"/>
                      </a:lnTo>
                      <a:lnTo>
                        <a:pt x="999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8" name="Google Shape;8898;p37"/>
                <p:cNvSpPr/>
                <p:nvPr/>
              </p:nvSpPr>
              <p:spPr>
                <a:xfrm>
                  <a:off x="2437800" y="3776350"/>
                  <a:ext cx="24925" cy="5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2027" extrusionOk="0">
                      <a:moveTo>
                        <a:pt x="996" y="1"/>
                      </a:moveTo>
                      <a:lnTo>
                        <a:pt x="940" y="12"/>
                      </a:lnTo>
                      <a:cubicBezTo>
                        <a:pt x="910" y="810"/>
                        <a:pt x="712" y="1424"/>
                        <a:pt x="472" y="1424"/>
                      </a:cubicBezTo>
                      <a:cubicBezTo>
                        <a:pt x="240" y="1424"/>
                        <a:pt x="48" y="866"/>
                        <a:pt x="3" y="124"/>
                      </a:cubicBezTo>
                      <a:lnTo>
                        <a:pt x="0" y="124"/>
                      </a:lnTo>
                      <a:lnTo>
                        <a:pt x="45" y="2026"/>
                      </a:lnTo>
                      <a:lnTo>
                        <a:pt x="935" y="2026"/>
                      </a:lnTo>
                      <a:lnTo>
                        <a:pt x="996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899" name="Google Shape;8899;p37"/>
                <p:cNvSpPr/>
                <p:nvPr/>
              </p:nvSpPr>
              <p:spPr>
                <a:xfrm>
                  <a:off x="2437525" y="3729275"/>
                  <a:ext cx="20275" cy="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" h="1852" extrusionOk="0">
                      <a:moveTo>
                        <a:pt x="279" y="1"/>
                      </a:moveTo>
                      <a:cubicBezTo>
                        <a:pt x="279" y="1"/>
                        <a:pt x="477" y="430"/>
                        <a:pt x="338" y="807"/>
                      </a:cubicBezTo>
                      <a:cubicBezTo>
                        <a:pt x="207" y="1173"/>
                        <a:pt x="0" y="1770"/>
                        <a:pt x="421" y="1848"/>
                      </a:cubicBezTo>
                      <a:cubicBezTo>
                        <a:pt x="435" y="1850"/>
                        <a:pt x="449" y="1851"/>
                        <a:pt x="462" y="1851"/>
                      </a:cubicBezTo>
                      <a:cubicBezTo>
                        <a:pt x="674" y="1851"/>
                        <a:pt x="811" y="1541"/>
                        <a:pt x="748" y="1094"/>
                      </a:cubicBezTo>
                      <a:cubicBezTo>
                        <a:pt x="631" y="244"/>
                        <a:pt x="279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0" name="Google Shape;8900;p37"/>
                <p:cNvSpPr/>
                <p:nvPr/>
              </p:nvSpPr>
              <p:spPr>
                <a:xfrm>
                  <a:off x="2449950" y="3782750"/>
                  <a:ext cx="11450" cy="3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502" extrusionOk="0">
                      <a:moveTo>
                        <a:pt x="142" y="1"/>
                      </a:moveTo>
                      <a:cubicBezTo>
                        <a:pt x="133" y="1"/>
                        <a:pt x="130" y="46"/>
                        <a:pt x="139" y="158"/>
                      </a:cubicBezTo>
                      <a:cubicBezTo>
                        <a:pt x="177" y="674"/>
                        <a:pt x="1" y="1501"/>
                        <a:pt x="209" y="1501"/>
                      </a:cubicBezTo>
                      <a:cubicBezTo>
                        <a:pt x="214" y="1501"/>
                        <a:pt x="220" y="1501"/>
                        <a:pt x="226" y="1500"/>
                      </a:cubicBezTo>
                      <a:cubicBezTo>
                        <a:pt x="457" y="1455"/>
                        <a:pt x="209" y="730"/>
                        <a:pt x="209" y="428"/>
                      </a:cubicBezTo>
                      <a:cubicBezTo>
                        <a:pt x="209" y="223"/>
                        <a:pt x="161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1" name="Google Shape;8901;p37"/>
                <p:cNvSpPr/>
                <p:nvPr/>
              </p:nvSpPr>
              <p:spPr>
                <a:xfrm>
                  <a:off x="2315175" y="3741350"/>
                  <a:ext cx="110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6" extrusionOk="0">
                      <a:moveTo>
                        <a:pt x="248" y="1"/>
                      </a:moveTo>
                      <a:cubicBezTo>
                        <a:pt x="237" y="1"/>
                        <a:pt x="227" y="5"/>
                        <a:pt x="216" y="14"/>
                      </a:cubicBezTo>
                      <a:cubicBezTo>
                        <a:pt x="71" y="126"/>
                        <a:pt x="149" y="212"/>
                        <a:pt x="196" y="977"/>
                      </a:cubicBezTo>
                      <a:cubicBezTo>
                        <a:pt x="246" y="1750"/>
                        <a:pt x="1" y="2695"/>
                        <a:pt x="361" y="2796"/>
                      </a:cubicBezTo>
                      <a:lnTo>
                        <a:pt x="442" y="617"/>
                      </a:lnTo>
                      <a:cubicBezTo>
                        <a:pt x="442" y="617"/>
                        <a:pt x="37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2" name="Google Shape;8902;p37"/>
                <p:cNvSpPr/>
                <p:nvPr/>
              </p:nvSpPr>
              <p:spPr>
                <a:xfrm>
                  <a:off x="2342325" y="3742350"/>
                  <a:ext cx="11800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779" extrusionOk="0">
                      <a:moveTo>
                        <a:pt x="215" y="1"/>
                      </a:moveTo>
                      <a:cubicBezTo>
                        <a:pt x="72" y="1"/>
                        <a:pt x="0" y="700"/>
                        <a:pt x="0" y="700"/>
                      </a:cubicBezTo>
                      <a:lnTo>
                        <a:pt x="89" y="2778"/>
                      </a:lnTo>
                      <a:cubicBezTo>
                        <a:pt x="471" y="2630"/>
                        <a:pt x="201" y="1732"/>
                        <a:pt x="251" y="951"/>
                      </a:cubicBezTo>
                      <a:cubicBezTo>
                        <a:pt x="299" y="167"/>
                        <a:pt x="385" y="41"/>
                        <a:pt x="226" y="2"/>
                      </a:cubicBezTo>
                      <a:cubicBezTo>
                        <a:pt x="222" y="1"/>
                        <a:pt x="219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3" name="Google Shape;8903;p37"/>
                <p:cNvSpPr/>
                <p:nvPr/>
              </p:nvSpPr>
              <p:spPr>
                <a:xfrm>
                  <a:off x="2320750" y="3743925"/>
                  <a:ext cx="263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3474" extrusionOk="0">
                      <a:moveTo>
                        <a:pt x="1053" y="1"/>
                      </a:moveTo>
                      <a:lnTo>
                        <a:pt x="1" y="62"/>
                      </a:lnTo>
                      <a:lnTo>
                        <a:pt x="96" y="3474"/>
                      </a:lnTo>
                      <a:lnTo>
                        <a:pt x="950" y="3474"/>
                      </a:lnTo>
                      <a:lnTo>
                        <a:pt x="1053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4" name="Google Shape;8904;p37"/>
                <p:cNvSpPr/>
                <p:nvPr/>
              </p:nvSpPr>
              <p:spPr>
                <a:xfrm>
                  <a:off x="23209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1"/>
                      </a:moveTo>
                      <a:cubicBezTo>
                        <a:pt x="999" y="1351"/>
                        <a:pt x="787" y="2380"/>
                        <a:pt x="539" y="2400"/>
                      </a:cubicBezTo>
                      <a:cubicBezTo>
                        <a:pt x="536" y="2400"/>
                        <a:pt x="534" y="2400"/>
                        <a:pt x="531" y="2400"/>
                      </a:cubicBezTo>
                      <a:cubicBezTo>
                        <a:pt x="284" y="2400"/>
                        <a:pt x="87" y="1379"/>
                        <a:pt x="56" y="56"/>
                      </a:cubicBezTo>
                      <a:lnTo>
                        <a:pt x="1" y="59"/>
                      </a:lnTo>
                      <a:lnTo>
                        <a:pt x="62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5" name="Google Shape;8905;p37"/>
                <p:cNvSpPr/>
                <p:nvPr/>
              </p:nvSpPr>
              <p:spPr>
                <a:xfrm>
                  <a:off x="2326375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5" y="0"/>
                      </a:moveTo>
                      <a:cubicBezTo>
                        <a:pt x="565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9" y="1130"/>
                        <a:pt x="501" y="778"/>
                      </a:cubicBezTo>
                      <a:cubicBezTo>
                        <a:pt x="351" y="416"/>
                        <a:pt x="565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6" name="Google Shape;8906;p37"/>
                <p:cNvSpPr/>
                <p:nvPr/>
              </p:nvSpPr>
              <p:spPr>
                <a:xfrm>
                  <a:off x="232207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4" y="1"/>
                      </a:moveTo>
                      <a:cubicBezTo>
                        <a:pt x="304" y="1"/>
                        <a:pt x="254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4" y="2606"/>
                        <a:pt x="249" y="2607"/>
                        <a:pt x="254" y="2607"/>
                      </a:cubicBezTo>
                      <a:cubicBezTo>
                        <a:pt x="472" y="2607"/>
                        <a:pt x="284" y="1172"/>
                        <a:pt x="325" y="270"/>
                      </a:cubicBezTo>
                      <a:cubicBezTo>
                        <a:pt x="335" y="78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7" name="Google Shape;8907;p37"/>
                <p:cNvSpPr/>
                <p:nvPr/>
              </p:nvSpPr>
              <p:spPr>
                <a:xfrm>
                  <a:off x="2557000" y="3741350"/>
                  <a:ext cx="109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2796" extrusionOk="0">
                      <a:moveTo>
                        <a:pt x="244" y="1"/>
                      </a:moveTo>
                      <a:cubicBezTo>
                        <a:pt x="234" y="1"/>
                        <a:pt x="223" y="5"/>
                        <a:pt x="212" y="14"/>
                      </a:cubicBezTo>
                      <a:cubicBezTo>
                        <a:pt x="70" y="126"/>
                        <a:pt x="145" y="212"/>
                        <a:pt x="195" y="977"/>
                      </a:cubicBezTo>
                      <a:cubicBezTo>
                        <a:pt x="243" y="1750"/>
                        <a:pt x="0" y="2695"/>
                        <a:pt x="357" y="2796"/>
                      </a:cubicBezTo>
                      <a:lnTo>
                        <a:pt x="438" y="617"/>
                      </a:lnTo>
                      <a:cubicBezTo>
                        <a:pt x="438" y="617"/>
                        <a:pt x="369" y="1"/>
                        <a:pt x="24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8" name="Google Shape;8908;p37"/>
                <p:cNvSpPr/>
                <p:nvPr/>
              </p:nvSpPr>
              <p:spPr>
                <a:xfrm>
                  <a:off x="2584250" y="3742350"/>
                  <a:ext cx="11825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9" extrusionOk="0">
                      <a:moveTo>
                        <a:pt x="216" y="1"/>
                      </a:moveTo>
                      <a:cubicBezTo>
                        <a:pt x="73" y="1"/>
                        <a:pt x="1" y="700"/>
                        <a:pt x="1" y="700"/>
                      </a:cubicBezTo>
                      <a:lnTo>
                        <a:pt x="90" y="2778"/>
                      </a:lnTo>
                      <a:cubicBezTo>
                        <a:pt x="472" y="2630"/>
                        <a:pt x="202" y="1732"/>
                        <a:pt x="252" y="951"/>
                      </a:cubicBezTo>
                      <a:cubicBezTo>
                        <a:pt x="299" y="167"/>
                        <a:pt x="383" y="41"/>
                        <a:pt x="227" y="2"/>
                      </a:cubicBezTo>
                      <a:cubicBezTo>
                        <a:pt x="223" y="1"/>
                        <a:pt x="220" y="1"/>
                        <a:pt x="216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09" name="Google Shape;8909;p37"/>
                <p:cNvSpPr/>
                <p:nvPr/>
              </p:nvSpPr>
              <p:spPr>
                <a:xfrm>
                  <a:off x="2562625" y="3743925"/>
                  <a:ext cx="262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" h="3474" extrusionOk="0">
                      <a:moveTo>
                        <a:pt x="1050" y="1"/>
                      </a:moveTo>
                      <a:lnTo>
                        <a:pt x="1" y="62"/>
                      </a:lnTo>
                      <a:lnTo>
                        <a:pt x="90" y="3474"/>
                      </a:lnTo>
                      <a:lnTo>
                        <a:pt x="952" y="3474"/>
                      </a:lnTo>
                      <a:lnTo>
                        <a:pt x="105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0" name="Google Shape;8910;p37"/>
                <p:cNvSpPr/>
                <p:nvPr/>
              </p:nvSpPr>
              <p:spPr>
                <a:xfrm>
                  <a:off x="25627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4" y="1"/>
                      </a:moveTo>
                      <a:cubicBezTo>
                        <a:pt x="1002" y="1351"/>
                        <a:pt x="790" y="2380"/>
                        <a:pt x="542" y="2400"/>
                      </a:cubicBezTo>
                      <a:cubicBezTo>
                        <a:pt x="539" y="2400"/>
                        <a:pt x="537" y="2400"/>
                        <a:pt x="534" y="2400"/>
                      </a:cubicBezTo>
                      <a:cubicBezTo>
                        <a:pt x="287" y="2400"/>
                        <a:pt x="87" y="1379"/>
                        <a:pt x="57" y="56"/>
                      </a:cubicBezTo>
                      <a:lnTo>
                        <a:pt x="1" y="59"/>
                      </a:lnTo>
                      <a:lnTo>
                        <a:pt x="65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1" name="Google Shape;8911;p37"/>
                <p:cNvSpPr/>
                <p:nvPr/>
              </p:nvSpPr>
              <p:spPr>
                <a:xfrm>
                  <a:off x="2568250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3" y="0"/>
                      </a:moveTo>
                      <a:cubicBezTo>
                        <a:pt x="563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6" y="1130"/>
                        <a:pt x="501" y="778"/>
                      </a:cubicBezTo>
                      <a:cubicBezTo>
                        <a:pt x="351" y="416"/>
                        <a:pt x="563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2" name="Google Shape;8912;p37"/>
                <p:cNvSpPr/>
                <p:nvPr/>
              </p:nvSpPr>
              <p:spPr>
                <a:xfrm>
                  <a:off x="256402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0" y="1"/>
                      </a:moveTo>
                      <a:cubicBezTo>
                        <a:pt x="300" y="1"/>
                        <a:pt x="252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3" y="2606"/>
                        <a:pt x="249" y="2607"/>
                        <a:pt x="254" y="2607"/>
                      </a:cubicBezTo>
                      <a:cubicBezTo>
                        <a:pt x="472" y="2607"/>
                        <a:pt x="283" y="1172"/>
                        <a:pt x="324" y="270"/>
                      </a:cubicBezTo>
                      <a:cubicBezTo>
                        <a:pt x="333" y="78"/>
                        <a:pt x="32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3" name="Google Shape;8913;p37"/>
                <p:cNvSpPr/>
                <p:nvPr/>
              </p:nvSpPr>
              <p:spPr>
                <a:xfrm>
                  <a:off x="2102800" y="3814925"/>
                  <a:ext cx="618325" cy="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33" h="1654" extrusionOk="0">
                      <a:moveTo>
                        <a:pt x="1" y="1"/>
                      </a:moveTo>
                      <a:lnTo>
                        <a:pt x="1" y="1175"/>
                      </a:lnTo>
                      <a:cubicBezTo>
                        <a:pt x="3810" y="1497"/>
                        <a:pt x="7759" y="1653"/>
                        <a:pt x="11840" y="1653"/>
                      </a:cubicBezTo>
                      <a:cubicBezTo>
                        <a:pt x="16002" y="1653"/>
                        <a:pt x="20302" y="1491"/>
                        <a:pt x="24732" y="1175"/>
                      </a:cubicBezTo>
                      <a:lnTo>
                        <a:pt x="24732" y="1"/>
                      </a:lnTo>
                      <a:cubicBezTo>
                        <a:pt x="20552" y="343"/>
                        <a:pt x="16396" y="515"/>
                        <a:pt x="12266" y="515"/>
                      </a:cubicBezTo>
                      <a:cubicBezTo>
                        <a:pt x="8153" y="515"/>
                        <a:pt x="4064" y="344"/>
                        <a:pt x="1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4" name="Google Shape;8914;p37"/>
                <p:cNvSpPr/>
                <p:nvPr/>
              </p:nvSpPr>
              <p:spPr>
                <a:xfrm>
                  <a:off x="2095200" y="3810175"/>
                  <a:ext cx="635900" cy="2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36" h="804" extrusionOk="0">
                      <a:moveTo>
                        <a:pt x="1" y="1"/>
                      </a:moveTo>
                      <a:lnTo>
                        <a:pt x="1" y="291"/>
                      </a:lnTo>
                      <a:cubicBezTo>
                        <a:pt x="4181" y="634"/>
                        <a:pt x="8387" y="804"/>
                        <a:pt x="12618" y="804"/>
                      </a:cubicBezTo>
                      <a:cubicBezTo>
                        <a:pt x="16866" y="804"/>
                        <a:pt x="21139" y="632"/>
                        <a:pt x="25435" y="291"/>
                      </a:cubicBezTo>
                      <a:lnTo>
                        <a:pt x="25435" y="1"/>
                      </a:lnTo>
                      <a:cubicBezTo>
                        <a:pt x="21138" y="353"/>
                        <a:pt x="16864" y="530"/>
                        <a:pt x="12617" y="530"/>
                      </a:cubicBezTo>
                      <a:cubicBezTo>
                        <a:pt x="8386" y="530"/>
                        <a:pt x="4180" y="355"/>
                        <a:pt x="1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5" name="Google Shape;8915;p37"/>
                <p:cNvSpPr/>
                <p:nvPr/>
              </p:nvSpPr>
              <p:spPr>
                <a:xfrm>
                  <a:off x="2251650" y="3821700"/>
                  <a:ext cx="533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5" h="1424" extrusionOk="0">
                      <a:moveTo>
                        <a:pt x="0" y="0"/>
                      </a:moveTo>
                      <a:lnTo>
                        <a:pt x="0" y="1376"/>
                      </a:lnTo>
                      <a:lnTo>
                        <a:pt x="2134" y="1423"/>
                      </a:lnTo>
                      <a:lnTo>
                        <a:pt x="2134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6" name="Google Shape;8916;p37"/>
                <p:cNvSpPr/>
                <p:nvPr/>
              </p:nvSpPr>
              <p:spPr>
                <a:xfrm>
                  <a:off x="2474825" y="3823025"/>
                  <a:ext cx="53450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" h="1432" extrusionOk="0">
                      <a:moveTo>
                        <a:pt x="2138" y="0"/>
                      </a:moveTo>
                      <a:lnTo>
                        <a:pt x="1" y="59"/>
                      </a:lnTo>
                      <a:lnTo>
                        <a:pt x="1" y="1431"/>
                      </a:lnTo>
                      <a:lnTo>
                        <a:pt x="2138" y="1370"/>
                      </a:lnTo>
                      <a:lnTo>
                        <a:pt x="2138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7" name="Google Shape;8917;p37"/>
                <p:cNvSpPr/>
                <p:nvPr/>
              </p:nvSpPr>
              <p:spPr>
                <a:xfrm>
                  <a:off x="2373975" y="3935575"/>
                  <a:ext cx="55950" cy="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1380" extrusionOk="0">
                      <a:moveTo>
                        <a:pt x="1119" y="1"/>
                      </a:moveTo>
                      <a:cubicBezTo>
                        <a:pt x="503" y="1"/>
                        <a:pt x="1" y="207"/>
                        <a:pt x="1" y="461"/>
                      </a:cubicBezTo>
                      <a:cubicBezTo>
                        <a:pt x="1" y="715"/>
                        <a:pt x="907" y="1379"/>
                        <a:pt x="1119" y="1379"/>
                      </a:cubicBezTo>
                      <a:cubicBezTo>
                        <a:pt x="1331" y="1379"/>
                        <a:pt x="2238" y="715"/>
                        <a:pt x="2238" y="461"/>
                      </a:cubicBezTo>
                      <a:cubicBezTo>
                        <a:pt x="2238" y="207"/>
                        <a:pt x="1736" y="1"/>
                        <a:pt x="1119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8" name="Google Shape;8918;p37"/>
                <p:cNvSpPr/>
                <p:nvPr/>
              </p:nvSpPr>
              <p:spPr>
                <a:xfrm>
                  <a:off x="2282200" y="3924350"/>
                  <a:ext cx="238050" cy="2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2" h="1028" extrusionOk="0">
                      <a:moveTo>
                        <a:pt x="0" y="1"/>
                      </a:moveTo>
                      <a:cubicBezTo>
                        <a:pt x="388" y="358"/>
                        <a:pt x="2408" y="1027"/>
                        <a:pt x="4801" y="1027"/>
                      </a:cubicBezTo>
                      <a:cubicBezTo>
                        <a:pt x="7192" y="1027"/>
                        <a:pt x="9145" y="358"/>
                        <a:pt x="9522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19" name="Google Shape;8919;p37"/>
                <p:cNvSpPr/>
                <p:nvPr/>
              </p:nvSpPr>
              <p:spPr>
                <a:xfrm>
                  <a:off x="2430600" y="3924350"/>
                  <a:ext cx="89650" cy="2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6" h="981" extrusionOk="0">
                      <a:moveTo>
                        <a:pt x="124" y="1"/>
                      </a:moveTo>
                      <a:cubicBezTo>
                        <a:pt x="149" y="104"/>
                        <a:pt x="157" y="213"/>
                        <a:pt x="157" y="324"/>
                      </a:cubicBezTo>
                      <a:cubicBezTo>
                        <a:pt x="157" y="559"/>
                        <a:pt x="99" y="782"/>
                        <a:pt x="1" y="980"/>
                      </a:cubicBezTo>
                      <a:cubicBezTo>
                        <a:pt x="1856" y="815"/>
                        <a:pt x="3271" y="299"/>
                        <a:pt x="3586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0" name="Google Shape;8920;p37"/>
                <p:cNvSpPr/>
                <p:nvPr/>
              </p:nvSpPr>
              <p:spPr>
                <a:xfrm>
                  <a:off x="2282200" y="3924350"/>
                  <a:ext cx="734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897" extrusionOk="0">
                      <a:moveTo>
                        <a:pt x="0" y="1"/>
                      </a:moveTo>
                      <a:cubicBezTo>
                        <a:pt x="285" y="257"/>
                        <a:pt x="1423" y="684"/>
                        <a:pt x="2935" y="896"/>
                      </a:cubicBezTo>
                      <a:cubicBezTo>
                        <a:pt x="2860" y="718"/>
                        <a:pt x="2818" y="525"/>
                        <a:pt x="2818" y="324"/>
                      </a:cubicBezTo>
                      <a:cubicBezTo>
                        <a:pt x="2818" y="213"/>
                        <a:pt x="2832" y="104"/>
                        <a:pt x="2851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1" name="Google Shape;8921;p37"/>
                <p:cNvSpPr/>
                <p:nvPr/>
              </p:nvSpPr>
              <p:spPr>
                <a:xfrm>
                  <a:off x="2313100" y="3865900"/>
                  <a:ext cx="1312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1770" extrusionOk="0">
                      <a:moveTo>
                        <a:pt x="243" y="0"/>
                      </a:moveTo>
                      <a:cubicBezTo>
                        <a:pt x="83" y="0"/>
                        <a:pt x="0" y="422"/>
                        <a:pt x="0" y="422"/>
                      </a:cubicBezTo>
                      <a:lnTo>
                        <a:pt x="92" y="1770"/>
                      </a:lnTo>
                      <a:cubicBezTo>
                        <a:pt x="525" y="1692"/>
                        <a:pt x="229" y="1111"/>
                        <a:pt x="290" y="615"/>
                      </a:cubicBezTo>
                      <a:cubicBezTo>
                        <a:pt x="352" y="121"/>
                        <a:pt x="444" y="51"/>
                        <a:pt x="268" y="4"/>
                      </a:cubicBezTo>
                      <a:cubicBezTo>
                        <a:pt x="259" y="1"/>
                        <a:pt x="25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2" name="Google Shape;8922;p37"/>
                <p:cNvSpPr/>
                <p:nvPr/>
              </p:nvSpPr>
              <p:spPr>
                <a:xfrm>
                  <a:off x="2283025" y="3870775"/>
                  <a:ext cx="118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1617" extrusionOk="0">
                      <a:moveTo>
                        <a:pt x="253" y="1"/>
                      </a:moveTo>
                      <a:cubicBezTo>
                        <a:pt x="245" y="1"/>
                        <a:pt x="237" y="2"/>
                        <a:pt x="229" y="4"/>
                      </a:cubicBezTo>
                      <a:cubicBezTo>
                        <a:pt x="73" y="51"/>
                        <a:pt x="154" y="110"/>
                        <a:pt x="210" y="562"/>
                      </a:cubicBezTo>
                      <a:cubicBezTo>
                        <a:pt x="263" y="1017"/>
                        <a:pt x="1" y="1547"/>
                        <a:pt x="386" y="1617"/>
                      </a:cubicBezTo>
                      <a:lnTo>
                        <a:pt x="472" y="386"/>
                      </a:lnTo>
                      <a:cubicBezTo>
                        <a:pt x="472" y="386"/>
                        <a:pt x="397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3" name="Google Shape;8923;p37"/>
                <p:cNvSpPr/>
                <p:nvPr/>
              </p:nvSpPr>
              <p:spPr>
                <a:xfrm>
                  <a:off x="2289875" y="3868425"/>
                  <a:ext cx="294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2155" extrusionOk="0">
                      <a:moveTo>
                        <a:pt x="1177" y="0"/>
                      </a:moveTo>
                      <a:lnTo>
                        <a:pt x="0" y="132"/>
                      </a:lnTo>
                      <a:lnTo>
                        <a:pt x="117" y="2154"/>
                      </a:lnTo>
                      <a:lnTo>
                        <a:pt x="1069" y="2154"/>
                      </a:lnTo>
                      <a:lnTo>
                        <a:pt x="1177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4" name="Google Shape;8924;p37"/>
                <p:cNvSpPr/>
                <p:nvPr/>
              </p:nvSpPr>
              <p:spPr>
                <a:xfrm>
                  <a:off x="2289925" y="3868425"/>
                  <a:ext cx="294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2155" extrusionOk="0">
                      <a:moveTo>
                        <a:pt x="1175" y="0"/>
                      </a:moveTo>
                      <a:lnTo>
                        <a:pt x="1106" y="9"/>
                      </a:lnTo>
                      <a:cubicBezTo>
                        <a:pt x="1069" y="857"/>
                        <a:pt x="838" y="1507"/>
                        <a:pt x="550" y="1507"/>
                      </a:cubicBezTo>
                      <a:cubicBezTo>
                        <a:pt x="283" y="1507"/>
                        <a:pt x="57" y="915"/>
                        <a:pt x="4" y="132"/>
                      </a:cubicBezTo>
                      <a:lnTo>
                        <a:pt x="1" y="132"/>
                      </a:lnTo>
                      <a:lnTo>
                        <a:pt x="57" y="2154"/>
                      </a:lnTo>
                      <a:lnTo>
                        <a:pt x="1103" y="2154"/>
                      </a:lnTo>
                      <a:lnTo>
                        <a:pt x="1175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5" name="Google Shape;8925;p37"/>
                <p:cNvSpPr/>
                <p:nvPr/>
              </p:nvSpPr>
              <p:spPr>
                <a:xfrm>
                  <a:off x="2289575" y="3818425"/>
                  <a:ext cx="23775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" h="1960" extrusionOk="0">
                      <a:moveTo>
                        <a:pt x="327" y="0"/>
                      </a:moveTo>
                      <a:cubicBezTo>
                        <a:pt x="327" y="0"/>
                        <a:pt x="562" y="452"/>
                        <a:pt x="397" y="854"/>
                      </a:cubicBezTo>
                      <a:cubicBezTo>
                        <a:pt x="238" y="1242"/>
                        <a:pt x="1" y="1872"/>
                        <a:pt x="495" y="1956"/>
                      </a:cubicBezTo>
                      <a:cubicBezTo>
                        <a:pt x="511" y="1958"/>
                        <a:pt x="527" y="1960"/>
                        <a:pt x="542" y="1960"/>
                      </a:cubicBezTo>
                      <a:cubicBezTo>
                        <a:pt x="789" y="1960"/>
                        <a:pt x="951" y="1630"/>
                        <a:pt x="880" y="1158"/>
                      </a:cubicBezTo>
                      <a:cubicBezTo>
                        <a:pt x="743" y="254"/>
                        <a:pt x="327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6" name="Google Shape;8926;p37"/>
                <p:cNvSpPr/>
                <p:nvPr/>
              </p:nvSpPr>
              <p:spPr>
                <a:xfrm>
                  <a:off x="2304100" y="3875100"/>
                  <a:ext cx="134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596" extrusionOk="0">
                      <a:moveTo>
                        <a:pt x="167" y="1"/>
                      </a:moveTo>
                      <a:cubicBezTo>
                        <a:pt x="157" y="1"/>
                        <a:pt x="153" y="48"/>
                        <a:pt x="162" y="166"/>
                      </a:cubicBezTo>
                      <a:cubicBezTo>
                        <a:pt x="211" y="718"/>
                        <a:pt x="0" y="1596"/>
                        <a:pt x="243" y="1596"/>
                      </a:cubicBezTo>
                      <a:cubicBezTo>
                        <a:pt x="249" y="1596"/>
                        <a:pt x="256" y="1595"/>
                        <a:pt x="262" y="1594"/>
                      </a:cubicBezTo>
                      <a:cubicBezTo>
                        <a:pt x="539" y="1544"/>
                        <a:pt x="243" y="774"/>
                        <a:pt x="243" y="456"/>
                      </a:cubicBezTo>
                      <a:cubicBezTo>
                        <a:pt x="245" y="236"/>
                        <a:pt x="191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7" name="Google Shape;8927;p37"/>
                <p:cNvSpPr/>
                <p:nvPr/>
              </p:nvSpPr>
              <p:spPr>
                <a:xfrm>
                  <a:off x="2472375" y="3865900"/>
                  <a:ext cx="1197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1770" extrusionOk="0">
                      <a:moveTo>
                        <a:pt x="258" y="0"/>
                      </a:moveTo>
                      <a:cubicBezTo>
                        <a:pt x="251" y="0"/>
                        <a:pt x="243" y="1"/>
                        <a:pt x="235" y="4"/>
                      </a:cubicBezTo>
                      <a:cubicBezTo>
                        <a:pt x="74" y="51"/>
                        <a:pt x="157" y="121"/>
                        <a:pt x="213" y="615"/>
                      </a:cubicBezTo>
                      <a:cubicBezTo>
                        <a:pt x="269" y="1111"/>
                        <a:pt x="1" y="1692"/>
                        <a:pt x="392" y="1770"/>
                      </a:cubicBezTo>
                      <a:lnTo>
                        <a:pt x="478" y="422"/>
                      </a:lnTo>
                      <a:cubicBezTo>
                        <a:pt x="478" y="422"/>
                        <a:pt x="402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8" name="Google Shape;8928;p37"/>
                <p:cNvSpPr/>
                <p:nvPr/>
              </p:nvSpPr>
              <p:spPr>
                <a:xfrm>
                  <a:off x="2500850" y="3870775"/>
                  <a:ext cx="106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1617" extrusionOk="0">
                      <a:moveTo>
                        <a:pt x="194" y="1"/>
                      </a:moveTo>
                      <a:cubicBezTo>
                        <a:pt x="66" y="1"/>
                        <a:pt x="0" y="386"/>
                        <a:pt x="0" y="386"/>
                      </a:cubicBezTo>
                      <a:lnTo>
                        <a:pt x="76" y="1617"/>
                      </a:lnTo>
                      <a:cubicBezTo>
                        <a:pt x="424" y="1547"/>
                        <a:pt x="184" y="1017"/>
                        <a:pt x="232" y="562"/>
                      </a:cubicBezTo>
                      <a:cubicBezTo>
                        <a:pt x="282" y="110"/>
                        <a:pt x="357" y="51"/>
                        <a:pt x="215" y="4"/>
                      </a:cubicBezTo>
                      <a:cubicBezTo>
                        <a:pt x="208" y="2"/>
                        <a:pt x="201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29" name="Google Shape;8929;p37"/>
                <p:cNvSpPr/>
                <p:nvPr/>
              </p:nvSpPr>
              <p:spPr>
                <a:xfrm>
                  <a:off x="2478600" y="3868425"/>
                  <a:ext cx="266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6" h="2155" extrusionOk="0">
                      <a:moveTo>
                        <a:pt x="0" y="0"/>
                      </a:moveTo>
                      <a:lnTo>
                        <a:pt x="101" y="2154"/>
                      </a:lnTo>
                      <a:lnTo>
                        <a:pt x="960" y="2154"/>
                      </a:lnTo>
                      <a:lnTo>
                        <a:pt x="1066" y="1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0" name="Google Shape;8930;p37"/>
                <p:cNvSpPr/>
                <p:nvPr/>
              </p:nvSpPr>
              <p:spPr>
                <a:xfrm>
                  <a:off x="2478600" y="3868425"/>
                  <a:ext cx="2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2155" extrusionOk="0">
                      <a:moveTo>
                        <a:pt x="0" y="0"/>
                      </a:moveTo>
                      <a:lnTo>
                        <a:pt x="64" y="2154"/>
                      </a:lnTo>
                      <a:lnTo>
                        <a:pt x="1013" y="2154"/>
                      </a:lnTo>
                      <a:lnTo>
                        <a:pt x="1063" y="132"/>
                      </a:lnTo>
                      <a:lnTo>
                        <a:pt x="1060" y="132"/>
                      </a:lnTo>
                      <a:cubicBezTo>
                        <a:pt x="1016" y="915"/>
                        <a:pt x="809" y="1507"/>
                        <a:pt x="564" y="1507"/>
                      </a:cubicBezTo>
                      <a:cubicBezTo>
                        <a:pt x="307" y="1507"/>
                        <a:pt x="95" y="857"/>
                        <a:pt x="62" y="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1" name="Google Shape;8931;p37"/>
                <p:cNvSpPr/>
                <p:nvPr/>
              </p:nvSpPr>
              <p:spPr>
                <a:xfrm>
                  <a:off x="2483925" y="3818425"/>
                  <a:ext cx="21550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960" extrusionOk="0">
                      <a:moveTo>
                        <a:pt x="566" y="0"/>
                      </a:moveTo>
                      <a:cubicBezTo>
                        <a:pt x="566" y="0"/>
                        <a:pt x="192" y="254"/>
                        <a:pt x="66" y="1158"/>
                      </a:cubicBezTo>
                      <a:cubicBezTo>
                        <a:pt x="1" y="1630"/>
                        <a:pt x="150" y="1960"/>
                        <a:pt x="372" y="1960"/>
                      </a:cubicBezTo>
                      <a:cubicBezTo>
                        <a:pt x="386" y="1960"/>
                        <a:pt x="400" y="1958"/>
                        <a:pt x="415" y="1956"/>
                      </a:cubicBezTo>
                      <a:cubicBezTo>
                        <a:pt x="861" y="1872"/>
                        <a:pt x="649" y="1242"/>
                        <a:pt x="501" y="854"/>
                      </a:cubicBezTo>
                      <a:cubicBezTo>
                        <a:pt x="351" y="452"/>
                        <a:pt x="566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2" name="Google Shape;8932;p37"/>
                <p:cNvSpPr/>
                <p:nvPr/>
              </p:nvSpPr>
              <p:spPr>
                <a:xfrm>
                  <a:off x="2480000" y="3875100"/>
                  <a:ext cx="1232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1596" extrusionOk="0">
                      <a:moveTo>
                        <a:pt x="342" y="1"/>
                      </a:moveTo>
                      <a:cubicBezTo>
                        <a:pt x="321" y="1"/>
                        <a:pt x="270" y="236"/>
                        <a:pt x="268" y="456"/>
                      </a:cubicBezTo>
                      <a:cubicBezTo>
                        <a:pt x="268" y="774"/>
                        <a:pt x="0" y="1544"/>
                        <a:pt x="251" y="1594"/>
                      </a:cubicBezTo>
                      <a:cubicBezTo>
                        <a:pt x="257" y="1595"/>
                        <a:pt x="264" y="1596"/>
                        <a:pt x="269" y="1596"/>
                      </a:cubicBezTo>
                      <a:cubicBezTo>
                        <a:pt x="492" y="1596"/>
                        <a:pt x="300" y="718"/>
                        <a:pt x="346" y="166"/>
                      </a:cubicBezTo>
                      <a:cubicBezTo>
                        <a:pt x="356" y="48"/>
                        <a:pt x="352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3" name="Google Shape;8933;p37"/>
                <p:cNvSpPr/>
                <p:nvPr/>
              </p:nvSpPr>
              <p:spPr>
                <a:xfrm>
                  <a:off x="2370275" y="3832800"/>
                  <a:ext cx="11050" cy="6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8" extrusionOk="0">
                      <a:moveTo>
                        <a:pt x="247" y="1"/>
                      </a:moveTo>
                      <a:cubicBezTo>
                        <a:pt x="237" y="1"/>
                        <a:pt x="226" y="5"/>
                        <a:pt x="216" y="14"/>
                      </a:cubicBezTo>
                      <a:cubicBezTo>
                        <a:pt x="70" y="125"/>
                        <a:pt x="149" y="212"/>
                        <a:pt x="196" y="976"/>
                      </a:cubicBezTo>
                      <a:cubicBezTo>
                        <a:pt x="246" y="1752"/>
                        <a:pt x="1" y="2695"/>
                        <a:pt x="361" y="2798"/>
                      </a:cubicBezTo>
                      <a:lnTo>
                        <a:pt x="442" y="616"/>
                      </a:lnTo>
                      <a:cubicBezTo>
                        <a:pt x="442" y="616"/>
                        <a:pt x="372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4" name="Google Shape;8934;p37"/>
                <p:cNvSpPr/>
                <p:nvPr/>
              </p:nvSpPr>
              <p:spPr>
                <a:xfrm>
                  <a:off x="2397475" y="3833800"/>
                  <a:ext cx="11825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8" extrusionOk="0">
                      <a:moveTo>
                        <a:pt x="220" y="1"/>
                      </a:moveTo>
                      <a:cubicBezTo>
                        <a:pt x="75" y="1"/>
                        <a:pt x="1" y="699"/>
                        <a:pt x="1" y="699"/>
                      </a:cubicBezTo>
                      <a:lnTo>
                        <a:pt x="93" y="2778"/>
                      </a:lnTo>
                      <a:cubicBezTo>
                        <a:pt x="472" y="2632"/>
                        <a:pt x="204" y="1731"/>
                        <a:pt x="252" y="950"/>
                      </a:cubicBezTo>
                      <a:cubicBezTo>
                        <a:pt x="302" y="166"/>
                        <a:pt x="386" y="41"/>
                        <a:pt x="230" y="2"/>
                      </a:cubicBezTo>
                      <a:cubicBezTo>
                        <a:pt x="226" y="1"/>
                        <a:pt x="223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5" name="Google Shape;8935;p37"/>
                <p:cNvSpPr/>
                <p:nvPr/>
              </p:nvSpPr>
              <p:spPr>
                <a:xfrm>
                  <a:off x="2375925" y="3835425"/>
                  <a:ext cx="26175" cy="8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5" extrusionOk="0">
                      <a:moveTo>
                        <a:pt x="1047" y="1"/>
                      </a:moveTo>
                      <a:lnTo>
                        <a:pt x="1" y="57"/>
                      </a:lnTo>
                      <a:lnTo>
                        <a:pt x="93" y="3474"/>
                      </a:lnTo>
                      <a:lnTo>
                        <a:pt x="952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6" name="Google Shape;8936;p37"/>
                <p:cNvSpPr/>
                <p:nvPr/>
              </p:nvSpPr>
              <p:spPr>
                <a:xfrm>
                  <a:off x="2376000" y="383537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0"/>
                      </a:moveTo>
                      <a:cubicBezTo>
                        <a:pt x="999" y="1350"/>
                        <a:pt x="787" y="2380"/>
                        <a:pt x="539" y="2402"/>
                      </a:cubicBezTo>
                      <a:cubicBezTo>
                        <a:pt x="537" y="2402"/>
                        <a:pt x="534" y="2402"/>
                        <a:pt x="532" y="2402"/>
                      </a:cubicBezTo>
                      <a:cubicBezTo>
                        <a:pt x="284" y="2402"/>
                        <a:pt x="87" y="1380"/>
                        <a:pt x="56" y="59"/>
                      </a:cubicBezTo>
                      <a:lnTo>
                        <a:pt x="0" y="61"/>
                      </a:lnTo>
                      <a:lnTo>
                        <a:pt x="62" y="3473"/>
                      </a:lnTo>
                      <a:lnTo>
                        <a:pt x="1008" y="3473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7" name="Google Shape;8937;p37"/>
                <p:cNvSpPr/>
                <p:nvPr/>
              </p:nvSpPr>
              <p:spPr>
                <a:xfrm>
                  <a:off x="2381475" y="3791700"/>
                  <a:ext cx="21550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5" extrusionOk="0">
                      <a:moveTo>
                        <a:pt x="565" y="1"/>
                      </a:moveTo>
                      <a:lnTo>
                        <a:pt x="565" y="1"/>
                      </a:lnTo>
                      <a:cubicBezTo>
                        <a:pt x="565" y="1"/>
                        <a:pt x="192" y="232"/>
                        <a:pt x="66" y="1055"/>
                      </a:cubicBezTo>
                      <a:cubicBezTo>
                        <a:pt x="1" y="1485"/>
                        <a:pt x="152" y="1784"/>
                        <a:pt x="371" y="1784"/>
                      </a:cubicBezTo>
                      <a:cubicBezTo>
                        <a:pt x="386" y="1784"/>
                        <a:pt x="400" y="1783"/>
                        <a:pt x="415" y="1781"/>
                      </a:cubicBezTo>
                      <a:cubicBezTo>
                        <a:pt x="861" y="1702"/>
                        <a:pt x="649" y="1131"/>
                        <a:pt x="501" y="779"/>
                      </a:cubicBezTo>
                      <a:cubicBezTo>
                        <a:pt x="353" y="416"/>
                        <a:pt x="565" y="1"/>
                        <a:pt x="565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8" name="Google Shape;8938;p37"/>
                <p:cNvSpPr/>
                <p:nvPr/>
              </p:nvSpPr>
              <p:spPr>
                <a:xfrm>
                  <a:off x="2377175" y="3845150"/>
                  <a:ext cx="1187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05" extrusionOk="0">
                      <a:moveTo>
                        <a:pt x="324" y="1"/>
                      </a:moveTo>
                      <a:cubicBezTo>
                        <a:pt x="304" y="1"/>
                        <a:pt x="254" y="395"/>
                        <a:pt x="252" y="747"/>
                      </a:cubicBezTo>
                      <a:cubicBezTo>
                        <a:pt x="255" y="1263"/>
                        <a:pt x="1" y="2533"/>
                        <a:pt x="238" y="2602"/>
                      </a:cubicBezTo>
                      <a:cubicBezTo>
                        <a:pt x="244" y="2604"/>
                        <a:pt x="249" y="2605"/>
                        <a:pt x="254" y="2605"/>
                      </a:cubicBezTo>
                      <a:cubicBezTo>
                        <a:pt x="475" y="2605"/>
                        <a:pt x="284" y="1170"/>
                        <a:pt x="325" y="267"/>
                      </a:cubicBezTo>
                      <a:cubicBezTo>
                        <a:pt x="335" y="77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39" name="Google Shape;8939;p37"/>
                <p:cNvSpPr/>
                <p:nvPr/>
              </p:nvSpPr>
              <p:spPr>
                <a:xfrm>
                  <a:off x="2273900" y="3920525"/>
                  <a:ext cx="252575" cy="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3" h="327" extrusionOk="0">
                      <a:moveTo>
                        <a:pt x="162" y="0"/>
                      </a:moveTo>
                      <a:cubicBezTo>
                        <a:pt x="73" y="0"/>
                        <a:pt x="0" y="73"/>
                        <a:pt x="0" y="162"/>
                      </a:cubicBezTo>
                      <a:cubicBezTo>
                        <a:pt x="0" y="254"/>
                        <a:pt x="73" y="327"/>
                        <a:pt x="162" y="327"/>
                      </a:cubicBezTo>
                      <a:lnTo>
                        <a:pt x="9937" y="327"/>
                      </a:lnTo>
                      <a:cubicBezTo>
                        <a:pt x="10030" y="327"/>
                        <a:pt x="10102" y="254"/>
                        <a:pt x="10102" y="162"/>
                      </a:cubicBezTo>
                      <a:cubicBezTo>
                        <a:pt x="10102" y="73"/>
                        <a:pt x="10030" y="0"/>
                        <a:pt x="9937" y="0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0" name="Google Shape;8940;p37"/>
                <p:cNvSpPr/>
                <p:nvPr/>
              </p:nvSpPr>
              <p:spPr>
                <a:xfrm>
                  <a:off x="2098975" y="3811850"/>
                  <a:ext cx="2632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1586" extrusionOk="0">
                      <a:moveTo>
                        <a:pt x="0" y="1"/>
                      </a:moveTo>
                      <a:lnTo>
                        <a:pt x="0" y="1516"/>
                      </a:lnTo>
                      <a:lnTo>
                        <a:pt x="1052" y="1585"/>
                      </a:lnTo>
                      <a:lnTo>
                        <a:pt x="1052" y="6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1" name="Google Shape;8941;p37"/>
                <p:cNvSpPr/>
                <p:nvPr/>
              </p:nvSpPr>
              <p:spPr>
                <a:xfrm>
                  <a:off x="2698300" y="3811850"/>
                  <a:ext cx="2617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1586" extrusionOk="0">
                      <a:moveTo>
                        <a:pt x="1046" y="1"/>
                      </a:moveTo>
                      <a:lnTo>
                        <a:pt x="0" y="68"/>
                      </a:lnTo>
                      <a:lnTo>
                        <a:pt x="0" y="1585"/>
                      </a:lnTo>
                      <a:lnTo>
                        <a:pt x="1046" y="1516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2" name="Google Shape;8942;p37"/>
                <p:cNvSpPr/>
                <p:nvPr/>
              </p:nvSpPr>
              <p:spPr>
                <a:xfrm flipH="1">
                  <a:off x="2403334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943" name="Google Shape;8943;p37"/>
                <p:cNvSpPr/>
                <p:nvPr/>
              </p:nvSpPr>
              <p:spPr>
                <a:xfrm rot="1291198">
                  <a:off x="1956763" y="4580602"/>
                  <a:ext cx="21850" cy="74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944" name="Google Shape;8944;p3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5" name="Google Shape;8945;p3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6" name="Google Shape;8946;p3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7" name="Google Shape;8947;p3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948" name="Google Shape;8948;p3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949" name="Google Shape;8949;p3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950" name="Google Shape;8950;p3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1" name="Google Shape;8951;p3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2" name="Google Shape;8952;p3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3" name="Google Shape;8953;p3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4" name="Google Shape;8954;p3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5" name="Google Shape;8955;p3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6" name="Google Shape;8956;p3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7" name="Google Shape;8957;p3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8" name="Google Shape;8958;p3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9" name="Google Shape;8959;p3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0" name="Google Shape;8960;p3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1" name="Google Shape;8961;p3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2" name="Google Shape;8962;p3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3" name="Google Shape;8963;p3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4" name="Google Shape;8964;p3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5" name="Google Shape;8965;p3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6" name="Google Shape;8966;p3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7" name="Google Shape;8967;p3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8" name="Google Shape;8968;p3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9" name="Google Shape;8969;p3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0" name="Google Shape;8970;p3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1" name="Google Shape;8971;p3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2" name="Google Shape;8972;p3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3" name="Google Shape;8973;p3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4" name="Google Shape;8974;p3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5" name="Google Shape;8975;p3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6" name="Google Shape;8976;p3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7" name="Google Shape;8977;p3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8" name="Google Shape;8978;p3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9" name="Google Shape;8979;p3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0" name="Google Shape;8980;p3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1" name="Google Shape;8981;p3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2" name="Google Shape;8982;p3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3" name="Google Shape;8983;p3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984" name="Google Shape;8984;p3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985" name="Google Shape;8985;p3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986" name="Google Shape;8986;p3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7" name="Google Shape;8987;p3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8" name="Google Shape;8988;p3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9" name="Google Shape;8989;p3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0" name="Google Shape;8990;p3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1" name="Google Shape;8991;p3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2" name="Google Shape;8992;p3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3" name="Google Shape;8993;p3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4" name="Google Shape;8994;p3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5" name="Google Shape;8995;p3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6" name="Google Shape;8996;p3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7" name="Google Shape;8997;p3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8" name="Google Shape;8998;p3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9" name="Google Shape;8999;p3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0" name="Google Shape;9000;p3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1" name="Google Shape;9001;p3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2" name="Google Shape;9002;p3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3" name="Google Shape;9003;p3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4" name="Google Shape;9004;p3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5" name="Google Shape;9005;p3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6" name="Google Shape;9006;p3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7" name="Google Shape;9007;p3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8" name="Google Shape;9008;p3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9" name="Google Shape;9009;p3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0" name="Google Shape;9010;p3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1" name="Google Shape;9011;p3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2" name="Google Shape;9012;p3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3" name="Google Shape;9013;p3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4" name="Google Shape;9014;p3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5" name="Google Shape;9015;p3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6" name="Google Shape;9016;p3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7" name="Google Shape;9017;p3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8" name="Google Shape;9018;p3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9" name="Google Shape;9019;p3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0" name="Google Shape;9020;p3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1" name="Google Shape;9021;p3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2" name="Google Shape;9022;p3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3" name="Google Shape;9023;p3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4" name="Google Shape;9024;p3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5" name="Google Shape;9025;p3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6" name="Google Shape;9026;p3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7" name="Google Shape;9027;p3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8" name="Google Shape;9028;p3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9" name="Google Shape;9029;p3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0" name="Google Shape;9030;p3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1" name="Google Shape;9031;p3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2" name="Google Shape;9032;p3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3" name="Google Shape;9033;p3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4" name="Google Shape;9034;p3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5" name="Google Shape;9035;p3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6" name="Google Shape;9036;p3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7" name="Google Shape;9037;p3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8" name="Google Shape;9038;p3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9" name="Google Shape;9039;p3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0" name="Google Shape;9040;p3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1" name="Google Shape;9041;p3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2" name="Google Shape;9042;p3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3" name="Google Shape;9043;p3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4" name="Google Shape;9044;p3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045" name="Google Shape;9045;p3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9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47" name="Google Shape;9047;p3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9048" name="Google Shape;9048;p38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9049" name="Google Shape;9049;p3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0" name="Google Shape;9050;p3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1" name="Google Shape;9051;p3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2" name="Google Shape;9052;p38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3" name="Google Shape;9053;p3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4" name="Google Shape;9054;p3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5" name="Google Shape;9055;p38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6" name="Google Shape;9056;p38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7" name="Google Shape;9057;p3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8" name="Google Shape;9058;p3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9" name="Google Shape;9059;p3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0" name="Google Shape;9060;p3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1" name="Google Shape;9061;p38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2" name="Google Shape;9062;p38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3" name="Google Shape;9063;p38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4" name="Google Shape;9064;p3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5" name="Google Shape;9065;p3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6" name="Google Shape;9066;p3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7" name="Google Shape;9067;p3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8" name="Google Shape;9068;p38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9" name="Google Shape;9069;p38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0" name="Google Shape;9070;p3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1" name="Google Shape;9071;p38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2" name="Google Shape;9072;p3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3" name="Google Shape;9073;p38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4" name="Google Shape;9074;p38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5" name="Google Shape;9075;p3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6" name="Google Shape;9076;p3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7" name="Google Shape;9077;p3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8" name="Google Shape;9078;p3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9" name="Google Shape;9079;p3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0" name="Google Shape;9080;p38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1" name="Google Shape;9081;p3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2" name="Google Shape;9082;p3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3" name="Google Shape;9083;p3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4" name="Google Shape;9084;p3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5" name="Google Shape;9085;p38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6" name="Google Shape;9086;p3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7" name="Google Shape;9087;p38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8" name="Google Shape;9088;p3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9" name="Google Shape;9089;p38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0" name="Google Shape;9090;p38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1" name="Google Shape;9091;p3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2" name="Google Shape;9092;p3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3" name="Google Shape;9093;p3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4" name="Google Shape;9094;p3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5" name="Google Shape;9095;p3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6" name="Google Shape;9096;p38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7" name="Google Shape;9097;p38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8" name="Google Shape;9098;p38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9" name="Google Shape;9099;p3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0" name="Google Shape;9100;p38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1" name="Google Shape;9101;p38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2" name="Google Shape;9102;p3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3" name="Google Shape;9103;p38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4" name="Google Shape;9104;p3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5" name="Google Shape;9105;p3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6" name="Google Shape;9106;p3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7" name="Google Shape;9107;p38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8" name="Google Shape;9108;p3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9" name="Google Shape;9109;p3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0" name="Google Shape;9110;p3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1" name="Google Shape;9111;p38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2" name="Google Shape;9112;p38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3" name="Google Shape;9113;p3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4" name="Google Shape;9114;p3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5" name="Google Shape;9115;p3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6" name="Google Shape;9116;p3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7" name="Google Shape;9117;p38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8" name="Google Shape;9118;p3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9" name="Google Shape;9119;p3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0" name="Google Shape;9120;p3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1" name="Google Shape;9121;p3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2" name="Google Shape;9122;p3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3" name="Google Shape;9123;p38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4" name="Google Shape;9124;p38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5" name="Google Shape;9125;p3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6" name="Google Shape;9126;p3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7" name="Google Shape;9127;p3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8" name="Google Shape;9128;p3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9" name="Google Shape;9129;p3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0" name="Google Shape;9130;p38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1" name="Google Shape;9131;p38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2" name="Google Shape;9132;p3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3" name="Google Shape;9133;p3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4" name="Google Shape;9134;p3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5" name="Google Shape;9135;p3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6" name="Google Shape;9136;p3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7" name="Google Shape;9137;p3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8" name="Google Shape;9138;p3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9" name="Google Shape;9139;p3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0" name="Google Shape;9140;p3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1" name="Google Shape;9141;p3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2" name="Google Shape;9142;p3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3" name="Google Shape;9143;p38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4" name="Google Shape;9144;p3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145" name="Google Shape;9145;p38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9146" name="Google Shape;9146;p38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7" name="Google Shape;9147;p38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8" name="Google Shape;9148;p38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49" name="Google Shape;9149;p38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0" name="Google Shape;9150;p38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1" name="Google Shape;9151;p38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2" name="Google Shape;9152;p38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153" name="Google Shape;9153;p38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9154" name="Google Shape;9154;p38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5" name="Google Shape;9155;p38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6" name="Google Shape;9156;p38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7" name="Google Shape;9157;p38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8" name="Google Shape;9158;p38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59" name="Google Shape;9159;p38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60" name="Google Shape;9160;p38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161" name="Google Shape;9161;p38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9162" name="Google Shape;9162;p38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3" name="Google Shape;9163;p38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4" name="Google Shape;9164;p38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5" name="Google Shape;9165;p38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6" name="Google Shape;9166;p38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7" name="Google Shape;9167;p38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8" name="Google Shape;9168;p38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9" name="Google Shape;9169;p38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0" name="Google Shape;9170;p38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1" name="Google Shape;9171;p38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2" name="Google Shape;9172;p38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3" name="Google Shape;9173;p38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4" name="Google Shape;9174;p38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5" name="Google Shape;9175;p38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6" name="Google Shape;9176;p38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7" name="Google Shape;9177;p38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8" name="Google Shape;9178;p3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9" name="Google Shape;9179;p3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0" name="Google Shape;9180;p3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1" name="Google Shape;9181;p38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2" name="Google Shape;9182;p38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3" name="Google Shape;9183;p38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4" name="Google Shape;9184;p38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5" name="Google Shape;9185;p38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6" name="Google Shape;9186;p38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7" name="Google Shape;9187;p38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8" name="Google Shape;9188;p38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9" name="Google Shape;9189;p38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0" name="Google Shape;9190;p38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1" name="Google Shape;9191;p38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2" name="Google Shape;9192;p38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3" name="Google Shape;9193;p38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4" name="Google Shape;9194;p38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5" name="Google Shape;9195;p38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6" name="Google Shape;9196;p38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7" name="Google Shape;9197;p38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8" name="Google Shape;9198;p38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9" name="Google Shape;9199;p38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0" name="Google Shape;9200;p38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1" name="Google Shape;9201;p38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2" name="Google Shape;9202;p38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3" name="Google Shape;9203;p38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204" name="Google Shape;9204;p38"/>
              <p:cNvGrpSpPr/>
              <p:nvPr/>
            </p:nvGrpSpPr>
            <p:grpSpPr>
              <a:xfrm>
                <a:off x="710306" y="2471362"/>
                <a:ext cx="736352" cy="1975558"/>
                <a:chOff x="4019950" y="2646300"/>
                <a:chExt cx="231550" cy="621225"/>
              </a:xfrm>
            </p:grpSpPr>
            <p:sp>
              <p:nvSpPr>
                <p:cNvPr id="9205" name="Google Shape;9205;p38"/>
                <p:cNvSpPr/>
                <p:nvPr/>
              </p:nvSpPr>
              <p:spPr>
                <a:xfrm>
                  <a:off x="40722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2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3" y="2216"/>
                      </a:lnTo>
                      <a:lnTo>
                        <a:pt x="633" y="316"/>
                      </a:lnTo>
                      <a:cubicBezTo>
                        <a:pt x="633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6" name="Google Shape;9206;p38"/>
                <p:cNvSpPr/>
                <p:nvPr/>
              </p:nvSpPr>
              <p:spPr>
                <a:xfrm>
                  <a:off x="4078950" y="2646300"/>
                  <a:ext cx="9175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1828" extrusionOk="0">
                      <a:moveTo>
                        <a:pt x="51" y="0"/>
                      </a:moveTo>
                      <a:cubicBezTo>
                        <a:pt x="40" y="0"/>
                        <a:pt x="29" y="3"/>
                        <a:pt x="18" y="3"/>
                      </a:cubicBezTo>
                      <a:cubicBezTo>
                        <a:pt x="9" y="156"/>
                        <a:pt x="1" y="326"/>
                        <a:pt x="1" y="505"/>
                      </a:cubicBezTo>
                      <a:cubicBezTo>
                        <a:pt x="1" y="1236"/>
                        <a:pt x="93" y="1827"/>
                        <a:pt x="207" y="1827"/>
                      </a:cubicBezTo>
                      <a:cubicBezTo>
                        <a:pt x="269" y="1827"/>
                        <a:pt x="324" y="1649"/>
                        <a:pt x="364" y="1370"/>
                      </a:cubicBezTo>
                      <a:lnTo>
                        <a:pt x="364" y="312"/>
                      </a:lnTo>
                      <a:lnTo>
                        <a:pt x="366" y="312"/>
                      </a:lnTo>
                      <a:cubicBezTo>
                        <a:pt x="366" y="140"/>
                        <a:pt x="22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7" name="Google Shape;9207;p38"/>
                <p:cNvSpPr/>
                <p:nvPr/>
              </p:nvSpPr>
              <p:spPr>
                <a:xfrm>
                  <a:off x="40210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3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4" y="2216"/>
                      </a:lnTo>
                      <a:lnTo>
                        <a:pt x="634" y="316"/>
                      </a:lnTo>
                      <a:cubicBezTo>
                        <a:pt x="634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8" name="Google Shape;9208;p38"/>
                <p:cNvSpPr/>
                <p:nvPr/>
              </p:nvSpPr>
              <p:spPr>
                <a:xfrm>
                  <a:off x="4193825" y="3131575"/>
                  <a:ext cx="4600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" h="5438" extrusionOk="0">
                      <a:moveTo>
                        <a:pt x="1" y="0"/>
                      </a:moveTo>
                      <a:lnTo>
                        <a:pt x="1474" y="5438"/>
                      </a:lnTo>
                      <a:lnTo>
                        <a:pt x="1839" y="5438"/>
                      </a:lnTo>
                      <a:lnTo>
                        <a:pt x="14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09" name="Google Shape;9209;p38"/>
                <p:cNvSpPr/>
                <p:nvPr/>
              </p:nvSpPr>
              <p:spPr>
                <a:xfrm>
                  <a:off x="4187000" y="3131575"/>
                  <a:ext cx="4597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9" h="5438" extrusionOk="0">
                      <a:moveTo>
                        <a:pt x="0" y="0"/>
                      </a:moveTo>
                      <a:lnTo>
                        <a:pt x="1470" y="5438"/>
                      </a:lnTo>
                      <a:lnTo>
                        <a:pt x="1839" y="5438"/>
                      </a:lnTo>
                      <a:lnTo>
                        <a:pt x="14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0" name="Google Shape;9210;p38"/>
                <p:cNvSpPr/>
                <p:nvPr/>
              </p:nvSpPr>
              <p:spPr>
                <a:xfrm>
                  <a:off x="4116825" y="3055375"/>
                  <a:ext cx="12552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1" h="864" extrusionOk="0">
                      <a:moveTo>
                        <a:pt x="3418" y="1"/>
                      </a:moveTo>
                      <a:cubicBezTo>
                        <a:pt x="2024" y="1"/>
                        <a:pt x="1" y="395"/>
                        <a:pt x="1" y="395"/>
                      </a:cubicBezTo>
                      <a:lnTo>
                        <a:pt x="37" y="864"/>
                      </a:lnTo>
                      <a:lnTo>
                        <a:pt x="4157" y="864"/>
                      </a:lnTo>
                      <a:cubicBezTo>
                        <a:pt x="4159" y="864"/>
                        <a:pt x="4161" y="864"/>
                        <a:pt x="4163" y="864"/>
                      </a:cubicBezTo>
                      <a:cubicBezTo>
                        <a:pt x="5014" y="864"/>
                        <a:pt x="5020" y="180"/>
                        <a:pt x="4077" y="41"/>
                      </a:cubicBezTo>
                      <a:cubicBezTo>
                        <a:pt x="3886" y="13"/>
                        <a:pt x="3662" y="1"/>
                        <a:pt x="34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1" name="Google Shape;9211;p38"/>
                <p:cNvSpPr/>
                <p:nvPr/>
              </p:nvSpPr>
              <p:spPr>
                <a:xfrm>
                  <a:off x="4116825" y="3055550"/>
                  <a:ext cx="108825" cy="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3" h="857" extrusionOk="0">
                      <a:moveTo>
                        <a:pt x="3056" y="0"/>
                      </a:moveTo>
                      <a:lnTo>
                        <a:pt x="3056" y="0"/>
                      </a:lnTo>
                      <a:cubicBezTo>
                        <a:pt x="1694" y="56"/>
                        <a:pt x="1" y="388"/>
                        <a:pt x="1" y="388"/>
                      </a:cubicBezTo>
                      <a:lnTo>
                        <a:pt x="37" y="857"/>
                      </a:lnTo>
                      <a:lnTo>
                        <a:pt x="4157" y="857"/>
                      </a:lnTo>
                      <a:cubicBezTo>
                        <a:pt x="4230" y="857"/>
                        <a:pt x="4291" y="849"/>
                        <a:pt x="4353" y="837"/>
                      </a:cubicBezTo>
                      <a:lnTo>
                        <a:pt x="4353" y="837"/>
                      </a:lnTo>
                      <a:cubicBezTo>
                        <a:pt x="4337" y="838"/>
                        <a:pt x="4321" y="838"/>
                        <a:pt x="4305" y="838"/>
                      </a:cubicBezTo>
                      <a:cubicBezTo>
                        <a:pt x="4178" y="838"/>
                        <a:pt x="4041" y="819"/>
                        <a:pt x="3909" y="782"/>
                      </a:cubicBezTo>
                      <a:cubicBezTo>
                        <a:pt x="3393" y="642"/>
                        <a:pt x="3030" y="305"/>
                        <a:pt x="305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2" name="Google Shape;9212;p38"/>
                <p:cNvSpPr/>
                <p:nvPr/>
              </p:nvSpPr>
              <p:spPr>
                <a:xfrm>
                  <a:off x="4108400" y="3075925"/>
                  <a:ext cx="1176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7" h="539" extrusionOk="0">
                      <a:moveTo>
                        <a:pt x="0" y="0"/>
                      </a:moveTo>
                      <a:lnTo>
                        <a:pt x="22" y="539"/>
                      </a:lnTo>
                      <a:lnTo>
                        <a:pt x="4707" y="539"/>
                      </a:lnTo>
                      <a:lnTo>
                        <a:pt x="468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3" name="Google Shape;9213;p38"/>
                <p:cNvSpPr/>
                <p:nvPr/>
              </p:nvSpPr>
              <p:spPr>
                <a:xfrm>
                  <a:off x="4118225" y="3075925"/>
                  <a:ext cx="957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1" h="539" extrusionOk="0">
                      <a:moveTo>
                        <a:pt x="0" y="0"/>
                      </a:moveTo>
                      <a:lnTo>
                        <a:pt x="17" y="539"/>
                      </a:lnTo>
                      <a:lnTo>
                        <a:pt x="3831" y="539"/>
                      </a:lnTo>
                      <a:lnTo>
                        <a:pt x="38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4" name="Google Shape;9214;p38"/>
                <p:cNvSpPr/>
                <p:nvPr/>
              </p:nvSpPr>
              <p:spPr>
                <a:xfrm>
                  <a:off x="4206600" y="3075925"/>
                  <a:ext cx="14875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2958" extrusionOk="0">
                      <a:moveTo>
                        <a:pt x="0" y="0"/>
                      </a:moveTo>
                      <a:lnTo>
                        <a:pt x="221" y="2957"/>
                      </a:lnTo>
                      <a:lnTo>
                        <a:pt x="594" y="2957"/>
                      </a:lnTo>
                      <a:lnTo>
                        <a:pt x="3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5" name="Google Shape;9215;p38"/>
                <p:cNvSpPr/>
                <p:nvPr/>
              </p:nvSpPr>
              <p:spPr>
                <a:xfrm>
                  <a:off x="4020025" y="2697350"/>
                  <a:ext cx="67325" cy="6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" h="2665" extrusionOk="0">
                      <a:moveTo>
                        <a:pt x="0" y="0"/>
                      </a:moveTo>
                      <a:lnTo>
                        <a:pt x="625" y="2664"/>
                      </a:lnTo>
                      <a:lnTo>
                        <a:pt x="2693" y="2664"/>
                      </a:lnTo>
                      <a:lnTo>
                        <a:pt x="26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6" name="Google Shape;9216;p38"/>
                <p:cNvSpPr/>
                <p:nvPr/>
              </p:nvSpPr>
              <p:spPr>
                <a:xfrm>
                  <a:off x="4084950" y="2697350"/>
                  <a:ext cx="46750" cy="46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" h="18494" extrusionOk="0">
                      <a:moveTo>
                        <a:pt x="1" y="0"/>
                      </a:moveTo>
                      <a:lnTo>
                        <a:pt x="1153" y="18494"/>
                      </a:lnTo>
                      <a:lnTo>
                        <a:pt x="1870" y="18421"/>
                      </a:lnTo>
                      <a:lnTo>
                        <a:pt x="846" y="784"/>
                      </a:lnTo>
                      <a:cubicBezTo>
                        <a:pt x="821" y="343"/>
                        <a:pt x="45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7" name="Google Shape;9217;p38"/>
                <p:cNvSpPr/>
                <p:nvPr/>
              </p:nvSpPr>
              <p:spPr>
                <a:xfrm>
                  <a:off x="4117325" y="3216800"/>
                  <a:ext cx="1842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2029" extrusionOk="0">
                      <a:moveTo>
                        <a:pt x="0" y="0"/>
                      </a:moveTo>
                      <a:lnTo>
                        <a:pt x="129" y="2029"/>
                      </a:lnTo>
                      <a:lnTo>
                        <a:pt x="366" y="2029"/>
                      </a:lnTo>
                      <a:lnTo>
                        <a:pt x="737" y="380"/>
                      </a:lnTo>
                      <a:lnTo>
                        <a:pt x="7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8" name="Google Shape;9218;p38"/>
                <p:cNvSpPr/>
                <p:nvPr/>
              </p:nvSpPr>
              <p:spPr>
                <a:xfrm>
                  <a:off x="4113200" y="3216800"/>
                  <a:ext cx="1837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4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19" name="Google Shape;9219;p38"/>
                <p:cNvSpPr/>
                <p:nvPr/>
              </p:nvSpPr>
              <p:spPr>
                <a:xfrm>
                  <a:off x="4037875" y="3216800"/>
                  <a:ext cx="18450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7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0" name="Google Shape;9220;p38"/>
                <p:cNvSpPr/>
                <p:nvPr/>
              </p:nvSpPr>
              <p:spPr>
                <a:xfrm>
                  <a:off x="4072825" y="2723400"/>
                  <a:ext cx="54800" cy="41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2" h="16593" extrusionOk="0">
                      <a:moveTo>
                        <a:pt x="348" y="1"/>
                      </a:moveTo>
                      <a:cubicBezTo>
                        <a:pt x="338" y="1"/>
                        <a:pt x="328" y="1"/>
                        <a:pt x="318" y="2"/>
                      </a:cubicBezTo>
                      <a:cubicBezTo>
                        <a:pt x="0" y="24"/>
                        <a:pt x="198" y="3879"/>
                        <a:pt x="480" y="8446"/>
                      </a:cubicBezTo>
                      <a:cubicBezTo>
                        <a:pt x="761" y="13002"/>
                        <a:pt x="967" y="16556"/>
                        <a:pt x="1286" y="16556"/>
                      </a:cubicBezTo>
                      <a:cubicBezTo>
                        <a:pt x="1287" y="16556"/>
                        <a:pt x="1288" y="16556"/>
                        <a:pt x="1289" y="16556"/>
                      </a:cubicBezTo>
                      <a:cubicBezTo>
                        <a:pt x="1294" y="16556"/>
                        <a:pt x="1300" y="16555"/>
                        <a:pt x="1305" y="16555"/>
                      </a:cubicBezTo>
                      <a:cubicBezTo>
                        <a:pt x="1377" y="16555"/>
                        <a:pt x="1470" y="16592"/>
                        <a:pt x="1561" y="16592"/>
                      </a:cubicBezTo>
                      <a:cubicBezTo>
                        <a:pt x="1885" y="16592"/>
                        <a:pt x="2191" y="16128"/>
                        <a:pt x="1485" y="11900"/>
                      </a:cubicBezTo>
                      <a:cubicBezTo>
                        <a:pt x="1775" y="10254"/>
                        <a:pt x="1649" y="6014"/>
                        <a:pt x="1306" y="4856"/>
                      </a:cubicBezTo>
                      <a:cubicBezTo>
                        <a:pt x="1344" y="1528"/>
                        <a:pt x="1079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1" name="Google Shape;9221;p38"/>
                <p:cNvSpPr/>
                <p:nvPr/>
              </p:nvSpPr>
              <p:spPr>
                <a:xfrm>
                  <a:off x="4045475" y="2723500"/>
                  <a:ext cx="58625" cy="4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" h="16402" extrusionOk="0">
                      <a:moveTo>
                        <a:pt x="1" y="0"/>
                      </a:moveTo>
                      <a:lnTo>
                        <a:pt x="832" y="16401"/>
                      </a:lnTo>
                      <a:lnTo>
                        <a:pt x="2344" y="16401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2" name="Google Shape;9222;p38"/>
                <p:cNvSpPr/>
                <p:nvPr/>
              </p:nvSpPr>
              <p:spPr>
                <a:xfrm>
                  <a:off x="4057550" y="3055375"/>
                  <a:ext cx="12167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7" h="864" extrusionOk="0">
                      <a:moveTo>
                        <a:pt x="3312" y="1"/>
                      </a:moveTo>
                      <a:cubicBezTo>
                        <a:pt x="1959" y="1"/>
                        <a:pt x="0" y="395"/>
                        <a:pt x="0" y="395"/>
                      </a:cubicBezTo>
                      <a:lnTo>
                        <a:pt x="34" y="864"/>
                      </a:lnTo>
                      <a:lnTo>
                        <a:pt x="4026" y="864"/>
                      </a:lnTo>
                      <a:cubicBezTo>
                        <a:pt x="4028" y="864"/>
                        <a:pt x="4029" y="864"/>
                        <a:pt x="4031" y="864"/>
                      </a:cubicBezTo>
                      <a:cubicBezTo>
                        <a:pt x="4860" y="864"/>
                        <a:pt x="4867" y="180"/>
                        <a:pt x="3951" y="41"/>
                      </a:cubicBezTo>
                      <a:cubicBezTo>
                        <a:pt x="3765" y="13"/>
                        <a:pt x="3548" y="1"/>
                        <a:pt x="33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3" name="Google Shape;9223;p38"/>
                <p:cNvSpPr/>
                <p:nvPr/>
              </p:nvSpPr>
              <p:spPr>
                <a:xfrm>
                  <a:off x="4057550" y="3055475"/>
                  <a:ext cx="114950" cy="2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8" h="860" extrusionOk="0">
                      <a:moveTo>
                        <a:pt x="3086" y="1"/>
                      </a:moveTo>
                      <a:lnTo>
                        <a:pt x="3086" y="1"/>
                      </a:lnTo>
                      <a:cubicBezTo>
                        <a:pt x="1752" y="40"/>
                        <a:pt x="0" y="391"/>
                        <a:pt x="0" y="391"/>
                      </a:cubicBezTo>
                      <a:lnTo>
                        <a:pt x="34" y="860"/>
                      </a:lnTo>
                      <a:lnTo>
                        <a:pt x="4026" y="860"/>
                      </a:lnTo>
                      <a:cubicBezTo>
                        <a:pt x="4327" y="860"/>
                        <a:pt x="4520" y="768"/>
                        <a:pt x="4598" y="651"/>
                      </a:cubicBezTo>
                      <a:lnTo>
                        <a:pt x="4598" y="651"/>
                      </a:lnTo>
                      <a:cubicBezTo>
                        <a:pt x="4428" y="748"/>
                        <a:pt x="4193" y="807"/>
                        <a:pt x="3940" y="807"/>
                      </a:cubicBezTo>
                      <a:cubicBezTo>
                        <a:pt x="3412" y="807"/>
                        <a:pt x="2985" y="556"/>
                        <a:pt x="2985" y="249"/>
                      </a:cubicBezTo>
                      <a:cubicBezTo>
                        <a:pt x="2985" y="157"/>
                        <a:pt x="3022" y="73"/>
                        <a:pt x="308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4" name="Google Shape;9224;p38"/>
                <p:cNvSpPr/>
                <p:nvPr/>
              </p:nvSpPr>
              <p:spPr>
                <a:xfrm>
                  <a:off x="4051475" y="3107375"/>
                  <a:ext cx="2000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1" h="1019" extrusionOk="0">
                      <a:moveTo>
                        <a:pt x="4416" y="1"/>
                      </a:moveTo>
                      <a:cubicBezTo>
                        <a:pt x="2302" y="1"/>
                        <a:pt x="1" y="56"/>
                        <a:pt x="1" y="56"/>
                      </a:cubicBezTo>
                      <a:lnTo>
                        <a:pt x="182" y="932"/>
                      </a:lnTo>
                      <a:lnTo>
                        <a:pt x="6657" y="1019"/>
                      </a:lnTo>
                      <a:cubicBezTo>
                        <a:pt x="6669" y="1019"/>
                        <a:pt x="6680" y="1019"/>
                        <a:pt x="6691" y="1019"/>
                      </a:cubicBezTo>
                      <a:cubicBezTo>
                        <a:pt x="8000" y="1019"/>
                        <a:pt x="7735" y="59"/>
                        <a:pt x="6247" y="20"/>
                      </a:cubicBezTo>
                      <a:cubicBezTo>
                        <a:pt x="5703" y="6"/>
                        <a:pt x="5068" y="1"/>
                        <a:pt x="44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5" name="Google Shape;9225;p38"/>
                <p:cNvSpPr/>
                <p:nvPr/>
              </p:nvSpPr>
              <p:spPr>
                <a:xfrm>
                  <a:off x="4051400" y="3107375"/>
                  <a:ext cx="1259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" h="1019" extrusionOk="0">
                      <a:moveTo>
                        <a:pt x="2779" y="1"/>
                      </a:moveTo>
                      <a:cubicBezTo>
                        <a:pt x="1449" y="1"/>
                        <a:pt x="1" y="56"/>
                        <a:pt x="1" y="56"/>
                      </a:cubicBezTo>
                      <a:lnTo>
                        <a:pt x="115" y="932"/>
                      </a:lnTo>
                      <a:lnTo>
                        <a:pt x="4188" y="1019"/>
                      </a:lnTo>
                      <a:cubicBezTo>
                        <a:pt x="4196" y="1019"/>
                        <a:pt x="4203" y="1019"/>
                        <a:pt x="4210" y="1019"/>
                      </a:cubicBezTo>
                      <a:cubicBezTo>
                        <a:pt x="5036" y="1019"/>
                        <a:pt x="4869" y="59"/>
                        <a:pt x="3932" y="20"/>
                      </a:cubicBezTo>
                      <a:cubicBezTo>
                        <a:pt x="3589" y="6"/>
                        <a:pt x="3190" y="1"/>
                        <a:pt x="27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6" name="Google Shape;9226;p38"/>
                <p:cNvSpPr/>
                <p:nvPr/>
              </p:nvSpPr>
              <p:spPr>
                <a:xfrm>
                  <a:off x="4035650" y="2723200"/>
                  <a:ext cx="44675" cy="4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" h="16631" extrusionOk="0">
                      <a:moveTo>
                        <a:pt x="338" y="0"/>
                      </a:moveTo>
                      <a:cubicBezTo>
                        <a:pt x="331" y="0"/>
                        <a:pt x="323" y="0"/>
                        <a:pt x="316" y="1"/>
                      </a:cubicBezTo>
                      <a:cubicBezTo>
                        <a:pt x="0" y="26"/>
                        <a:pt x="98" y="3893"/>
                        <a:pt x="268" y="8468"/>
                      </a:cubicBezTo>
                      <a:cubicBezTo>
                        <a:pt x="438" y="13026"/>
                        <a:pt x="557" y="16592"/>
                        <a:pt x="870" y="16592"/>
                      </a:cubicBezTo>
                      <a:cubicBezTo>
                        <a:pt x="871" y="16592"/>
                        <a:pt x="872" y="16592"/>
                        <a:pt x="874" y="16592"/>
                      </a:cubicBezTo>
                      <a:cubicBezTo>
                        <a:pt x="878" y="16592"/>
                        <a:pt x="882" y="16592"/>
                        <a:pt x="887" y="16592"/>
                      </a:cubicBezTo>
                      <a:cubicBezTo>
                        <a:pt x="960" y="16592"/>
                        <a:pt x="1055" y="16631"/>
                        <a:pt x="1149" y="16631"/>
                      </a:cubicBezTo>
                      <a:cubicBezTo>
                        <a:pt x="1473" y="16631"/>
                        <a:pt x="1787" y="16158"/>
                        <a:pt x="1186" y="11927"/>
                      </a:cubicBezTo>
                      <a:cubicBezTo>
                        <a:pt x="1384" y="9701"/>
                        <a:pt x="1233" y="6454"/>
                        <a:pt x="901" y="5079"/>
                      </a:cubicBezTo>
                      <a:cubicBezTo>
                        <a:pt x="1092" y="3924"/>
                        <a:pt x="1102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7" name="Google Shape;9227;p38"/>
                <p:cNvSpPr/>
                <p:nvPr/>
              </p:nvSpPr>
              <p:spPr>
                <a:xfrm>
                  <a:off x="4025125" y="2697350"/>
                  <a:ext cx="31250" cy="46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0" h="18444" extrusionOk="0">
                      <a:moveTo>
                        <a:pt x="0" y="0"/>
                      </a:moveTo>
                      <a:lnTo>
                        <a:pt x="530" y="18443"/>
                      </a:lnTo>
                      <a:lnTo>
                        <a:pt x="1250" y="18402"/>
                      </a:lnTo>
                      <a:lnTo>
                        <a:pt x="818" y="790"/>
                      </a:lnTo>
                      <a:cubicBezTo>
                        <a:pt x="804" y="343"/>
                        <a:pt x="4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8" name="Google Shape;9228;p38"/>
                <p:cNvSpPr/>
                <p:nvPr/>
              </p:nvSpPr>
              <p:spPr>
                <a:xfrm>
                  <a:off x="4019950" y="2697350"/>
                  <a:ext cx="32950" cy="57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22807" extrusionOk="0">
                      <a:moveTo>
                        <a:pt x="1" y="0"/>
                      </a:moveTo>
                      <a:lnTo>
                        <a:pt x="656" y="22807"/>
                      </a:lnTo>
                      <a:lnTo>
                        <a:pt x="893" y="22807"/>
                      </a:lnTo>
                      <a:lnTo>
                        <a:pt x="1317" y="21158"/>
                      </a:lnTo>
                      <a:lnTo>
                        <a:pt x="589" y="784"/>
                      </a:lnTo>
                      <a:cubicBezTo>
                        <a:pt x="578" y="343"/>
                        <a:pt x="453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29" name="Google Shape;9229;p38"/>
                <p:cNvSpPr/>
                <p:nvPr/>
              </p:nvSpPr>
              <p:spPr>
                <a:xfrm>
                  <a:off x="4042750" y="3131575"/>
                  <a:ext cx="1948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3" h="4724" extrusionOk="0">
                      <a:moveTo>
                        <a:pt x="1" y="0"/>
                      </a:moveTo>
                      <a:lnTo>
                        <a:pt x="344" y="4723"/>
                      </a:lnTo>
                      <a:lnTo>
                        <a:pt x="7793" y="4723"/>
                      </a:lnTo>
                      <a:lnTo>
                        <a:pt x="749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0" name="Google Shape;9230;p38"/>
                <p:cNvSpPr/>
                <p:nvPr/>
              </p:nvSpPr>
              <p:spPr>
                <a:xfrm>
                  <a:off x="4049250" y="3075925"/>
                  <a:ext cx="1176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4" h="539" extrusionOk="0">
                      <a:moveTo>
                        <a:pt x="0" y="0"/>
                      </a:moveTo>
                      <a:lnTo>
                        <a:pt x="20" y="539"/>
                      </a:lnTo>
                      <a:lnTo>
                        <a:pt x="4704" y="539"/>
                      </a:lnTo>
                      <a:lnTo>
                        <a:pt x="467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1" name="Google Shape;9231;p38"/>
                <p:cNvSpPr/>
                <p:nvPr/>
              </p:nvSpPr>
              <p:spPr>
                <a:xfrm>
                  <a:off x="4045200" y="3075925"/>
                  <a:ext cx="1057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8" h="539" extrusionOk="0">
                      <a:moveTo>
                        <a:pt x="1" y="0"/>
                      </a:moveTo>
                      <a:lnTo>
                        <a:pt x="17" y="539"/>
                      </a:lnTo>
                      <a:lnTo>
                        <a:pt x="4227" y="539"/>
                      </a:lnTo>
                      <a:lnTo>
                        <a:pt x="42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2" name="Google Shape;9232;p38"/>
                <p:cNvSpPr/>
                <p:nvPr/>
              </p:nvSpPr>
              <p:spPr>
                <a:xfrm>
                  <a:off x="4124500" y="3131575"/>
                  <a:ext cx="4592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7" h="5438" extrusionOk="0">
                      <a:moveTo>
                        <a:pt x="1" y="0"/>
                      </a:moveTo>
                      <a:lnTo>
                        <a:pt x="1471" y="5438"/>
                      </a:lnTo>
                      <a:lnTo>
                        <a:pt x="1836" y="5438"/>
                      </a:lnTo>
                      <a:lnTo>
                        <a:pt x="144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3" name="Google Shape;9233;p38"/>
                <p:cNvSpPr/>
                <p:nvPr/>
              </p:nvSpPr>
              <p:spPr>
                <a:xfrm>
                  <a:off x="4117325" y="3131575"/>
                  <a:ext cx="4605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5438" extrusionOk="0">
                      <a:moveTo>
                        <a:pt x="0" y="0"/>
                      </a:moveTo>
                      <a:lnTo>
                        <a:pt x="1476" y="5438"/>
                      </a:lnTo>
                      <a:lnTo>
                        <a:pt x="1841" y="5438"/>
                      </a:lnTo>
                      <a:lnTo>
                        <a:pt x="139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4" name="Google Shape;9234;p38"/>
                <p:cNvSpPr/>
                <p:nvPr/>
              </p:nvSpPr>
              <p:spPr>
                <a:xfrm>
                  <a:off x="4147300" y="3075925"/>
                  <a:ext cx="14900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2958" extrusionOk="0">
                      <a:moveTo>
                        <a:pt x="1" y="0"/>
                      </a:moveTo>
                      <a:lnTo>
                        <a:pt x="224" y="2957"/>
                      </a:lnTo>
                      <a:lnTo>
                        <a:pt x="595" y="2957"/>
                      </a:lnTo>
                      <a:lnTo>
                        <a:pt x="40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5" name="Google Shape;9235;p38"/>
                <p:cNvSpPr/>
                <p:nvPr/>
              </p:nvSpPr>
              <p:spPr>
                <a:xfrm>
                  <a:off x="4042750" y="3131575"/>
                  <a:ext cx="11915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4724" extrusionOk="0">
                      <a:moveTo>
                        <a:pt x="1" y="0"/>
                      </a:moveTo>
                      <a:lnTo>
                        <a:pt x="15" y="4723"/>
                      </a:lnTo>
                      <a:lnTo>
                        <a:pt x="4766" y="4723"/>
                      </a:lnTo>
                      <a:lnTo>
                        <a:pt x="4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6" name="Google Shape;9236;p38"/>
                <p:cNvSpPr/>
                <p:nvPr/>
              </p:nvSpPr>
              <p:spPr>
                <a:xfrm>
                  <a:off x="4076875" y="2976250"/>
                  <a:ext cx="8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37" extrusionOk="0">
                      <a:moveTo>
                        <a:pt x="126" y="1"/>
                      </a:moveTo>
                      <a:cubicBezTo>
                        <a:pt x="126" y="1"/>
                        <a:pt x="126" y="843"/>
                        <a:pt x="0" y="1532"/>
                      </a:cubicBezTo>
                      <a:cubicBezTo>
                        <a:pt x="181" y="1758"/>
                        <a:pt x="142" y="2137"/>
                        <a:pt x="223" y="2637"/>
                      </a:cubicBezTo>
                      <a:cubicBezTo>
                        <a:pt x="193" y="2087"/>
                        <a:pt x="329" y="1454"/>
                        <a:pt x="329" y="1454"/>
                      </a:cubicBezTo>
                      <a:cubicBezTo>
                        <a:pt x="226" y="12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7" name="Google Shape;9237;p38"/>
                <p:cNvSpPr/>
                <p:nvPr/>
              </p:nvSpPr>
              <p:spPr>
                <a:xfrm>
                  <a:off x="4067650" y="2811450"/>
                  <a:ext cx="820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637" extrusionOk="0">
                      <a:moveTo>
                        <a:pt x="126" y="0"/>
                      </a:moveTo>
                      <a:cubicBezTo>
                        <a:pt x="126" y="0"/>
                        <a:pt x="126" y="846"/>
                        <a:pt x="1" y="1532"/>
                      </a:cubicBezTo>
                      <a:cubicBezTo>
                        <a:pt x="177" y="1755"/>
                        <a:pt x="143" y="2134"/>
                        <a:pt x="224" y="2637"/>
                      </a:cubicBezTo>
                      <a:cubicBezTo>
                        <a:pt x="191" y="2093"/>
                        <a:pt x="327" y="1454"/>
                        <a:pt x="327" y="1454"/>
                      </a:cubicBezTo>
                      <a:cubicBezTo>
                        <a:pt x="227" y="12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8" name="Google Shape;9238;p38"/>
                <p:cNvSpPr/>
                <p:nvPr/>
              </p:nvSpPr>
              <p:spPr>
                <a:xfrm>
                  <a:off x="4094575" y="2978825"/>
                  <a:ext cx="820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428" extrusionOk="0">
                      <a:moveTo>
                        <a:pt x="126" y="1"/>
                      </a:moveTo>
                      <a:cubicBezTo>
                        <a:pt x="126" y="1"/>
                        <a:pt x="126" y="779"/>
                        <a:pt x="1" y="1410"/>
                      </a:cubicBezTo>
                      <a:cubicBezTo>
                        <a:pt x="179" y="1619"/>
                        <a:pt x="146" y="1968"/>
                        <a:pt x="224" y="2428"/>
                      </a:cubicBezTo>
                      <a:cubicBezTo>
                        <a:pt x="193" y="1926"/>
                        <a:pt x="327" y="1340"/>
                        <a:pt x="327" y="1340"/>
                      </a:cubicBezTo>
                      <a:cubicBezTo>
                        <a:pt x="227" y="11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39" name="Google Shape;9239;p38"/>
                <p:cNvSpPr/>
                <p:nvPr/>
              </p:nvSpPr>
              <p:spPr>
                <a:xfrm>
                  <a:off x="4089775" y="2811725"/>
                  <a:ext cx="825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428" extrusionOk="0">
                      <a:moveTo>
                        <a:pt x="126" y="0"/>
                      </a:moveTo>
                      <a:cubicBezTo>
                        <a:pt x="126" y="0"/>
                        <a:pt x="126" y="779"/>
                        <a:pt x="0" y="1409"/>
                      </a:cubicBezTo>
                      <a:cubicBezTo>
                        <a:pt x="179" y="1616"/>
                        <a:pt x="143" y="1967"/>
                        <a:pt x="223" y="2428"/>
                      </a:cubicBezTo>
                      <a:cubicBezTo>
                        <a:pt x="193" y="1925"/>
                        <a:pt x="329" y="1340"/>
                        <a:pt x="329" y="1340"/>
                      </a:cubicBezTo>
                      <a:cubicBezTo>
                        <a:pt x="226" y="11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0" name="Google Shape;9240;p38"/>
                <p:cNvSpPr/>
                <p:nvPr/>
              </p:nvSpPr>
              <p:spPr>
                <a:xfrm>
                  <a:off x="4027775" y="2646300"/>
                  <a:ext cx="9150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828" extrusionOk="0">
                      <a:moveTo>
                        <a:pt x="50" y="0"/>
                      </a:moveTo>
                      <a:cubicBezTo>
                        <a:pt x="39" y="0"/>
                        <a:pt x="28" y="3"/>
                        <a:pt x="17" y="3"/>
                      </a:cubicBezTo>
                      <a:cubicBezTo>
                        <a:pt x="9" y="156"/>
                        <a:pt x="0" y="326"/>
                        <a:pt x="0" y="505"/>
                      </a:cubicBezTo>
                      <a:cubicBezTo>
                        <a:pt x="0" y="1236"/>
                        <a:pt x="92" y="1827"/>
                        <a:pt x="207" y="1827"/>
                      </a:cubicBezTo>
                      <a:cubicBezTo>
                        <a:pt x="268" y="1827"/>
                        <a:pt x="324" y="1649"/>
                        <a:pt x="363" y="1370"/>
                      </a:cubicBezTo>
                      <a:lnTo>
                        <a:pt x="363" y="312"/>
                      </a:lnTo>
                      <a:lnTo>
                        <a:pt x="366" y="312"/>
                      </a:lnTo>
                      <a:cubicBezTo>
                        <a:pt x="366" y="140"/>
                        <a:pt x="223" y="0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1" name="Google Shape;9241;p38"/>
                <p:cNvSpPr/>
                <p:nvPr/>
              </p:nvSpPr>
              <p:spPr>
                <a:xfrm>
                  <a:off x="4166825" y="3138200"/>
                  <a:ext cx="66575" cy="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4177" extrusionOk="0">
                      <a:moveTo>
                        <a:pt x="182" y="0"/>
                      </a:moveTo>
                      <a:cubicBezTo>
                        <a:pt x="82" y="0"/>
                        <a:pt x="1" y="84"/>
                        <a:pt x="9" y="182"/>
                      </a:cubicBezTo>
                      <a:lnTo>
                        <a:pt x="266" y="4015"/>
                      </a:lnTo>
                      <a:cubicBezTo>
                        <a:pt x="274" y="4107"/>
                        <a:pt x="347" y="4177"/>
                        <a:pt x="442" y="4177"/>
                      </a:cubicBezTo>
                      <a:lnTo>
                        <a:pt x="2336" y="4177"/>
                      </a:lnTo>
                      <a:cubicBezTo>
                        <a:pt x="2517" y="4177"/>
                        <a:pt x="2662" y="4026"/>
                        <a:pt x="2651" y="3847"/>
                      </a:cubicBezTo>
                      <a:lnTo>
                        <a:pt x="2411" y="293"/>
                      </a:lnTo>
                      <a:cubicBezTo>
                        <a:pt x="2400" y="126"/>
                        <a:pt x="2263" y="0"/>
                        <a:pt x="20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2" name="Google Shape;9242;p38"/>
                <p:cNvSpPr/>
                <p:nvPr/>
              </p:nvSpPr>
              <p:spPr>
                <a:xfrm>
                  <a:off x="4169900" y="3137350"/>
                  <a:ext cx="65250" cy="10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0" h="4077" extrusionOk="0">
                      <a:moveTo>
                        <a:pt x="179" y="1"/>
                      </a:moveTo>
                      <a:cubicBezTo>
                        <a:pt x="82" y="1"/>
                        <a:pt x="1" y="82"/>
                        <a:pt x="6" y="179"/>
                      </a:cubicBezTo>
                      <a:lnTo>
                        <a:pt x="263" y="3921"/>
                      </a:lnTo>
                      <a:cubicBezTo>
                        <a:pt x="269" y="4007"/>
                        <a:pt x="341" y="4077"/>
                        <a:pt x="433" y="4077"/>
                      </a:cubicBezTo>
                      <a:lnTo>
                        <a:pt x="2291" y="4077"/>
                      </a:lnTo>
                      <a:cubicBezTo>
                        <a:pt x="2470" y="4077"/>
                        <a:pt x="2609" y="3932"/>
                        <a:pt x="2598" y="3756"/>
                      </a:cubicBezTo>
                      <a:lnTo>
                        <a:pt x="2364" y="283"/>
                      </a:lnTo>
                      <a:cubicBezTo>
                        <a:pt x="2350" y="126"/>
                        <a:pt x="2219" y="1"/>
                        <a:pt x="20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3" name="Google Shape;9243;p38"/>
                <p:cNvSpPr/>
                <p:nvPr/>
              </p:nvSpPr>
              <p:spPr>
                <a:xfrm>
                  <a:off x="4169900" y="3137300"/>
                  <a:ext cx="61675" cy="10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4076" extrusionOk="0">
                      <a:moveTo>
                        <a:pt x="179" y="0"/>
                      </a:moveTo>
                      <a:cubicBezTo>
                        <a:pt x="82" y="0"/>
                        <a:pt x="1" y="78"/>
                        <a:pt x="6" y="176"/>
                      </a:cubicBezTo>
                      <a:lnTo>
                        <a:pt x="263" y="3920"/>
                      </a:lnTo>
                      <a:cubicBezTo>
                        <a:pt x="269" y="4006"/>
                        <a:pt x="341" y="4076"/>
                        <a:pt x="433" y="4076"/>
                      </a:cubicBezTo>
                      <a:lnTo>
                        <a:pt x="2291" y="4076"/>
                      </a:lnTo>
                      <a:cubicBezTo>
                        <a:pt x="2358" y="4076"/>
                        <a:pt x="2417" y="4054"/>
                        <a:pt x="2467" y="4023"/>
                      </a:cubicBezTo>
                      <a:lnTo>
                        <a:pt x="2467" y="4023"/>
                      </a:lnTo>
                      <a:lnTo>
                        <a:pt x="654" y="4026"/>
                      </a:lnTo>
                      <a:cubicBezTo>
                        <a:pt x="561" y="4026"/>
                        <a:pt x="489" y="3962"/>
                        <a:pt x="481" y="3872"/>
                      </a:cubicBezTo>
                      <a:lnTo>
                        <a:pt x="227" y="215"/>
                      </a:lnTo>
                      <a:cubicBezTo>
                        <a:pt x="221" y="120"/>
                        <a:pt x="299" y="39"/>
                        <a:pt x="397" y="39"/>
                      </a:cubicBezTo>
                      <a:lnTo>
                        <a:pt x="2205" y="39"/>
                      </a:lnTo>
                      <a:cubicBezTo>
                        <a:pt x="2160" y="17"/>
                        <a:pt x="2107" y="0"/>
                        <a:pt x="205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4" name="Google Shape;9244;p38"/>
                <p:cNvSpPr/>
                <p:nvPr/>
              </p:nvSpPr>
              <p:spPr>
                <a:xfrm>
                  <a:off x="4189725" y="3145875"/>
                  <a:ext cx="5725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465" extrusionOk="0">
                      <a:moveTo>
                        <a:pt x="47" y="0"/>
                      </a:moveTo>
                      <a:cubicBezTo>
                        <a:pt x="47" y="0"/>
                        <a:pt x="47" y="0"/>
                        <a:pt x="48" y="1"/>
                      </a:cubicBezTo>
                      <a:lnTo>
                        <a:pt x="48" y="1"/>
                      </a:lnTo>
                      <a:cubicBezTo>
                        <a:pt x="47" y="0"/>
                        <a:pt x="47" y="0"/>
                        <a:pt x="47" y="0"/>
                      </a:cubicBezTo>
                      <a:close/>
                      <a:moveTo>
                        <a:pt x="48" y="1"/>
                      </a:moveTo>
                      <a:lnTo>
                        <a:pt x="48" y="1"/>
                      </a:lnTo>
                      <a:cubicBezTo>
                        <a:pt x="50" y="20"/>
                        <a:pt x="124" y="636"/>
                        <a:pt x="0" y="809"/>
                      </a:cubicBezTo>
                      <a:cubicBezTo>
                        <a:pt x="100" y="935"/>
                        <a:pt x="103" y="971"/>
                        <a:pt x="165" y="1465"/>
                      </a:cubicBezTo>
                      <a:cubicBezTo>
                        <a:pt x="137" y="963"/>
                        <a:pt x="229" y="809"/>
                        <a:pt x="229" y="809"/>
                      </a:cubicBezTo>
                      <a:cubicBezTo>
                        <a:pt x="135" y="713"/>
                        <a:pt x="50" y="21"/>
                        <a:pt x="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5" name="Google Shape;9245;p38"/>
                <p:cNvSpPr/>
                <p:nvPr/>
              </p:nvSpPr>
              <p:spPr>
                <a:xfrm>
                  <a:off x="4216000" y="3145875"/>
                  <a:ext cx="5750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5" extrusionOk="0">
                      <a:moveTo>
                        <a:pt x="51" y="0"/>
                      </a:moveTo>
                      <a:cubicBezTo>
                        <a:pt x="51" y="3"/>
                        <a:pt x="126" y="634"/>
                        <a:pt x="1" y="809"/>
                      </a:cubicBezTo>
                      <a:cubicBezTo>
                        <a:pt x="101" y="935"/>
                        <a:pt x="107" y="971"/>
                        <a:pt x="168" y="1465"/>
                      </a:cubicBezTo>
                      <a:cubicBezTo>
                        <a:pt x="140" y="963"/>
                        <a:pt x="230" y="809"/>
                        <a:pt x="230" y="809"/>
                      </a:cubicBezTo>
                      <a:cubicBezTo>
                        <a:pt x="138" y="712"/>
                        <a:pt x="51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6" name="Google Shape;9246;p38"/>
                <p:cNvSpPr/>
                <p:nvPr/>
              </p:nvSpPr>
              <p:spPr>
                <a:xfrm>
                  <a:off x="4192700" y="3196575"/>
                  <a:ext cx="582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1466" extrusionOk="0">
                      <a:moveTo>
                        <a:pt x="51" y="0"/>
                      </a:moveTo>
                      <a:cubicBezTo>
                        <a:pt x="52" y="3"/>
                        <a:pt x="126" y="631"/>
                        <a:pt x="1" y="809"/>
                      </a:cubicBezTo>
                      <a:cubicBezTo>
                        <a:pt x="104" y="935"/>
                        <a:pt x="107" y="968"/>
                        <a:pt x="168" y="1465"/>
                      </a:cubicBezTo>
                      <a:cubicBezTo>
                        <a:pt x="140" y="963"/>
                        <a:pt x="233" y="809"/>
                        <a:pt x="233" y="809"/>
                      </a:cubicBezTo>
                      <a:cubicBezTo>
                        <a:pt x="138" y="712"/>
                        <a:pt x="52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47" name="Google Shape;9247;p38"/>
                <p:cNvSpPr/>
                <p:nvPr/>
              </p:nvSpPr>
              <p:spPr>
                <a:xfrm>
                  <a:off x="4219150" y="3196575"/>
                  <a:ext cx="575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6" extrusionOk="0">
                      <a:moveTo>
                        <a:pt x="48" y="0"/>
                      </a:moveTo>
                      <a:cubicBezTo>
                        <a:pt x="48" y="3"/>
                        <a:pt x="126" y="631"/>
                        <a:pt x="0" y="809"/>
                      </a:cubicBezTo>
                      <a:cubicBezTo>
                        <a:pt x="101" y="935"/>
                        <a:pt x="104" y="968"/>
                        <a:pt x="168" y="1465"/>
                      </a:cubicBezTo>
                      <a:cubicBezTo>
                        <a:pt x="140" y="963"/>
                        <a:pt x="229" y="809"/>
                        <a:pt x="229" y="809"/>
                      </a:cubicBezTo>
                      <a:cubicBezTo>
                        <a:pt x="137" y="712"/>
                        <a:pt x="48" y="3"/>
                        <a:pt x="4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248" name="Google Shape;9248;p38"/>
              <p:cNvGrpSpPr/>
              <p:nvPr/>
            </p:nvGrpSpPr>
            <p:grpSpPr>
              <a:xfrm>
                <a:off x="1521811" y="3054672"/>
                <a:ext cx="3163325" cy="1392486"/>
                <a:chOff x="4269425" y="2829725"/>
                <a:chExt cx="994725" cy="437875"/>
              </a:xfrm>
            </p:grpSpPr>
            <p:sp>
              <p:nvSpPr>
                <p:cNvPr id="9249" name="Google Shape;9249;p38"/>
                <p:cNvSpPr/>
                <p:nvPr/>
              </p:nvSpPr>
              <p:spPr>
                <a:xfrm>
                  <a:off x="4277025" y="3068600"/>
                  <a:ext cx="115750" cy="6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2707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2182"/>
                      </a:lnTo>
                      <a:cubicBezTo>
                        <a:pt x="1" y="2472"/>
                        <a:pt x="235" y="2706"/>
                        <a:pt x="525" y="2706"/>
                      </a:cubicBezTo>
                      <a:lnTo>
                        <a:pt x="4105" y="2706"/>
                      </a:lnTo>
                      <a:cubicBezTo>
                        <a:pt x="4395" y="2706"/>
                        <a:pt x="4629" y="2472"/>
                        <a:pt x="4629" y="2182"/>
                      </a:cubicBezTo>
                      <a:lnTo>
                        <a:pt x="4629" y="522"/>
                      </a:lnTo>
                      <a:cubicBezTo>
                        <a:pt x="4629" y="232"/>
                        <a:pt x="4395" y="0"/>
                        <a:pt x="410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0" name="Google Shape;9250;p38"/>
                <p:cNvSpPr/>
                <p:nvPr/>
              </p:nvSpPr>
              <p:spPr>
                <a:xfrm>
                  <a:off x="5078950" y="3079950"/>
                  <a:ext cx="95100" cy="4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882" extrusionOk="0">
                      <a:moveTo>
                        <a:pt x="523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1360"/>
                      </a:lnTo>
                      <a:cubicBezTo>
                        <a:pt x="1" y="1647"/>
                        <a:pt x="232" y="1881"/>
                        <a:pt x="523" y="1881"/>
                      </a:cubicBezTo>
                      <a:lnTo>
                        <a:pt x="3282" y="1881"/>
                      </a:lnTo>
                      <a:cubicBezTo>
                        <a:pt x="3572" y="1881"/>
                        <a:pt x="3803" y="1647"/>
                        <a:pt x="3803" y="1360"/>
                      </a:cubicBezTo>
                      <a:lnTo>
                        <a:pt x="3803" y="525"/>
                      </a:lnTo>
                      <a:cubicBezTo>
                        <a:pt x="3803" y="235"/>
                        <a:pt x="3572" y="1"/>
                        <a:pt x="328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1" name="Google Shape;9251;p38"/>
                <p:cNvSpPr/>
                <p:nvPr/>
              </p:nvSpPr>
              <p:spPr>
                <a:xfrm>
                  <a:off x="4679050" y="2930500"/>
                  <a:ext cx="13050" cy="1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" h="517" extrusionOk="0">
                      <a:moveTo>
                        <a:pt x="250" y="0"/>
                      </a:moveTo>
                      <a:cubicBezTo>
                        <a:pt x="112" y="0"/>
                        <a:pt x="0" y="118"/>
                        <a:pt x="0" y="257"/>
                      </a:cubicBezTo>
                      <a:cubicBezTo>
                        <a:pt x="0" y="399"/>
                        <a:pt x="117" y="517"/>
                        <a:pt x="260" y="517"/>
                      </a:cubicBezTo>
                      <a:cubicBezTo>
                        <a:pt x="405" y="517"/>
                        <a:pt x="522" y="399"/>
                        <a:pt x="522" y="257"/>
                      </a:cubicBezTo>
                      <a:cubicBezTo>
                        <a:pt x="522" y="115"/>
                        <a:pt x="405" y="0"/>
                        <a:pt x="260" y="0"/>
                      </a:cubicBezTo>
                      <a:cubicBezTo>
                        <a:pt x="256" y="0"/>
                        <a:pt x="253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2" name="Google Shape;9252;p38"/>
                <p:cNvSpPr/>
                <p:nvPr/>
              </p:nvSpPr>
              <p:spPr>
                <a:xfrm>
                  <a:off x="4588225" y="2942425"/>
                  <a:ext cx="194700" cy="9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8" h="3642" extrusionOk="0">
                      <a:moveTo>
                        <a:pt x="3893" y="0"/>
                      </a:moveTo>
                      <a:cubicBezTo>
                        <a:pt x="1825" y="0"/>
                        <a:pt x="138" y="1607"/>
                        <a:pt x="1" y="3641"/>
                      </a:cubicBezTo>
                      <a:lnTo>
                        <a:pt x="7787" y="3641"/>
                      </a:lnTo>
                      <a:cubicBezTo>
                        <a:pt x="7653" y="1607"/>
                        <a:pt x="5963" y="0"/>
                        <a:pt x="389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3" name="Google Shape;9253;p38"/>
                <p:cNvSpPr/>
                <p:nvPr/>
              </p:nvSpPr>
              <p:spPr>
                <a:xfrm>
                  <a:off x="4635600" y="2942350"/>
                  <a:ext cx="147250" cy="9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0" h="3645" extrusionOk="0">
                      <a:moveTo>
                        <a:pt x="1998" y="1"/>
                      </a:moveTo>
                      <a:cubicBezTo>
                        <a:pt x="1267" y="1"/>
                        <a:pt x="583" y="202"/>
                        <a:pt x="0" y="550"/>
                      </a:cubicBezTo>
                      <a:cubicBezTo>
                        <a:pt x="101" y="1426"/>
                        <a:pt x="1032" y="2486"/>
                        <a:pt x="2413" y="3187"/>
                      </a:cubicBezTo>
                      <a:cubicBezTo>
                        <a:pt x="2798" y="3382"/>
                        <a:pt x="3189" y="3535"/>
                        <a:pt x="3566" y="3644"/>
                      </a:cubicBezTo>
                      <a:lnTo>
                        <a:pt x="5889" y="3644"/>
                      </a:lnTo>
                      <a:cubicBezTo>
                        <a:pt x="5756" y="1608"/>
                        <a:pt x="4065" y="1"/>
                        <a:pt x="1998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4" name="Google Shape;9254;p38"/>
                <p:cNvSpPr/>
                <p:nvPr/>
              </p:nvSpPr>
              <p:spPr>
                <a:xfrm>
                  <a:off x="4583425" y="3031425"/>
                  <a:ext cx="206675" cy="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7" h="377" extrusionOk="0">
                      <a:moveTo>
                        <a:pt x="0" y="0"/>
                      </a:moveTo>
                      <a:lnTo>
                        <a:pt x="293" y="377"/>
                      </a:lnTo>
                      <a:lnTo>
                        <a:pt x="7862" y="377"/>
                      </a:lnTo>
                      <a:lnTo>
                        <a:pt x="826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5" name="Google Shape;9255;p38"/>
                <p:cNvSpPr/>
                <p:nvPr/>
              </p:nvSpPr>
              <p:spPr>
                <a:xfrm>
                  <a:off x="4579100" y="3029325"/>
                  <a:ext cx="211550" cy="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2" h="152" extrusionOk="0">
                      <a:moveTo>
                        <a:pt x="0" y="1"/>
                      </a:moveTo>
                      <a:lnTo>
                        <a:pt x="0" y="151"/>
                      </a:lnTo>
                      <a:lnTo>
                        <a:pt x="8462" y="151"/>
                      </a:lnTo>
                      <a:lnTo>
                        <a:pt x="846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6" name="Google Shape;9256;p38"/>
                <p:cNvSpPr/>
                <p:nvPr/>
              </p:nvSpPr>
              <p:spPr>
                <a:xfrm>
                  <a:off x="4691050" y="2946325"/>
                  <a:ext cx="81475" cy="6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9" h="2453" extrusionOk="0">
                      <a:moveTo>
                        <a:pt x="22" y="1"/>
                      </a:moveTo>
                      <a:lnTo>
                        <a:pt x="22" y="1"/>
                      </a:lnTo>
                      <a:cubicBezTo>
                        <a:pt x="0" y="402"/>
                        <a:pt x="569" y="1103"/>
                        <a:pt x="1431" y="1691"/>
                      </a:cubicBezTo>
                      <a:cubicBezTo>
                        <a:pt x="2123" y="2166"/>
                        <a:pt x="2818" y="2445"/>
                        <a:pt x="3259" y="2453"/>
                      </a:cubicBezTo>
                      <a:cubicBezTo>
                        <a:pt x="2787" y="1086"/>
                        <a:pt x="1523" y="84"/>
                        <a:pt x="2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7" name="Google Shape;9257;p38"/>
                <p:cNvSpPr/>
                <p:nvPr/>
              </p:nvSpPr>
              <p:spPr>
                <a:xfrm>
                  <a:off x="4291900" y="3101725"/>
                  <a:ext cx="56025" cy="16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1" h="6599" extrusionOk="0">
                      <a:moveTo>
                        <a:pt x="0" y="0"/>
                      </a:moveTo>
                      <a:lnTo>
                        <a:pt x="837" y="6598"/>
                      </a:lnTo>
                      <a:lnTo>
                        <a:pt x="993" y="6598"/>
                      </a:lnTo>
                      <a:lnTo>
                        <a:pt x="22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8" name="Google Shape;9258;p38"/>
                <p:cNvSpPr/>
                <p:nvPr/>
              </p:nvSpPr>
              <p:spPr>
                <a:xfrm>
                  <a:off x="4333725" y="3101225"/>
                  <a:ext cx="56050" cy="16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2" h="6655" extrusionOk="0">
                      <a:moveTo>
                        <a:pt x="1" y="1"/>
                      </a:moveTo>
                      <a:lnTo>
                        <a:pt x="687" y="6654"/>
                      </a:lnTo>
                      <a:lnTo>
                        <a:pt x="846" y="6654"/>
                      </a:lnTo>
                      <a:lnTo>
                        <a:pt x="224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59" name="Google Shape;9259;p38"/>
                <p:cNvSpPr/>
                <p:nvPr/>
              </p:nvSpPr>
              <p:spPr>
                <a:xfrm>
                  <a:off x="5195775" y="3102900"/>
                  <a:ext cx="53250" cy="16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0" h="6552" extrusionOk="0">
                      <a:moveTo>
                        <a:pt x="1" y="1"/>
                      </a:moveTo>
                      <a:lnTo>
                        <a:pt x="994" y="6551"/>
                      </a:lnTo>
                      <a:lnTo>
                        <a:pt x="1159" y="6551"/>
                      </a:lnTo>
                      <a:lnTo>
                        <a:pt x="21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0" name="Google Shape;9260;p38"/>
                <p:cNvSpPr/>
                <p:nvPr/>
              </p:nvSpPr>
              <p:spPr>
                <a:xfrm>
                  <a:off x="5150450" y="3102500"/>
                  <a:ext cx="45350" cy="1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4" h="6568" extrusionOk="0">
                      <a:moveTo>
                        <a:pt x="0" y="0"/>
                      </a:moveTo>
                      <a:lnTo>
                        <a:pt x="1150" y="6567"/>
                      </a:lnTo>
                      <a:lnTo>
                        <a:pt x="1317" y="6567"/>
                      </a:lnTo>
                      <a:lnTo>
                        <a:pt x="181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1" name="Google Shape;9261;p38"/>
                <p:cNvSpPr/>
                <p:nvPr/>
              </p:nvSpPr>
              <p:spPr>
                <a:xfrm>
                  <a:off x="4269425" y="3037350"/>
                  <a:ext cx="994725" cy="16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89" h="6424" extrusionOk="0">
                      <a:moveTo>
                        <a:pt x="640" y="0"/>
                      </a:moveTo>
                      <a:cubicBezTo>
                        <a:pt x="285" y="0"/>
                        <a:pt x="1" y="302"/>
                        <a:pt x="34" y="653"/>
                      </a:cubicBezTo>
                      <a:lnTo>
                        <a:pt x="511" y="6191"/>
                      </a:lnTo>
                      <a:cubicBezTo>
                        <a:pt x="3091" y="6362"/>
                        <a:pt x="5655" y="6423"/>
                        <a:pt x="8234" y="6423"/>
                      </a:cubicBezTo>
                      <a:cubicBezTo>
                        <a:pt x="14829" y="6423"/>
                        <a:pt x="21529" y="6022"/>
                        <a:pt x="28882" y="6022"/>
                      </a:cubicBezTo>
                      <a:cubicBezTo>
                        <a:pt x="32216" y="6022"/>
                        <a:pt x="35684" y="6104"/>
                        <a:pt x="39337" y="6344"/>
                      </a:cubicBezTo>
                      <a:lnTo>
                        <a:pt x="39761" y="645"/>
                      </a:lnTo>
                      <a:cubicBezTo>
                        <a:pt x="39789" y="296"/>
                        <a:pt x="39510" y="0"/>
                        <a:pt x="391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2" name="Google Shape;9262;p38"/>
                <p:cNvSpPr/>
                <p:nvPr/>
              </p:nvSpPr>
              <p:spPr>
                <a:xfrm>
                  <a:off x="4273325" y="3037350"/>
                  <a:ext cx="990825" cy="15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3" h="6345" extrusionOk="0">
                      <a:moveTo>
                        <a:pt x="484" y="0"/>
                      </a:moveTo>
                      <a:cubicBezTo>
                        <a:pt x="286" y="0"/>
                        <a:pt x="110" y="95"/>
                        <a:pt x="1" y="237"/>
                      </a:cubicBezTo>
                      <a:lnTo>
                        <a:pt x="35875" y="237"/>
                      </a:lnTo>
                      <a:cubicBezTo>
                        <a:pt x="36232" y="237"/>
                        <a:pt x="36511" y="553"/>
                        <a:pt x="36483" y="918"/>
                      </a:cubicBezTo>
                      <a:lnTo>
                        <a:pt x="36112" y="6177"/>
                      </a:lnTo>
                      <a:cubicBezTo>
                        <a:pt x="37125" y="6222"/>
                        <a:pt x="38146" y="6275"/>
                        <a:pt x="39184" y="6344"/>
                      </a:cubicBezTo>
                      <a:lnTo>
                        <a:pt x="39608" y="645"/>
                      </a:lnTo>
                      <a:cubicBezTo>
                        <a:pt x="39633" y="296"/>
                        <a:pt x="39354" y="0"/>
                        <a:pt x="3899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3" name="Google Shape;9263;p38"/>
                <p:cNvSpPr/>
                <p:nvPr/>
              </p:nvSpPr>
              <p:spPr>
                <a:xfrm>
                  <a:off x="4282625" y="3051925"/>
                  <a:ext cx="8324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7" h="5839" extrusionOk="0">
                      <a:moveTo>
                        <a:pt x="13838" y="0"/>
                      </a:moveTo>
                      <a:cubicBezTo>
                        <a:pt x="6959" y="0"/>
                        <a:pt x="1545" y="3843"/>
                        <a:pt x="0" y="5608"/>
                      </a:cubicBezTo>
                      <a:cubicBezTo>
                        <a:pt x="2575" y="5778"/>
                        <a:pt x="5134" y="5839"/>
                        <a:pt x="7708" y="5839"/>
                      </a:cubicBezTo>
                      <a:cubicBezTo>
                        <a:pt x="14289" y="5839"/>
                        <a:pt x="20976" y="5440"/>
                        <a:pt x="28312" y="5440"/>
                      </a:cubicBezTo>
                      <a:cubicBezTo>
                        <a:pt x="29940" y="5440"/>
                        <a:pt x="31599" y="5459"/>
                        <a:pt x="33296" y="5507"/>
                      </a:cubicBezTo>
                      <a:cubicBezTo>
                        <a:pt x="20974" y="3225"/>
                        <a:pt x="20416" y="0"/>
                        <a:pt x="13846" y="0"/>
                      </a:cubicBezTo>
                      <a:cubicBezTo>
                        <a:pt x="13843" y="0"/>
                        <a:pt x="13841" y="0"/>
                        <a:pt x="138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4" name="Google Shape;9264;p38"/>
                <p:cNvSpPr/>
                <p:nvPr/>
              </p:nvSpPr>
              <p:spPr>
                <a:xfrm>
                  <a:off x="4277950" y="3129150"/>
                  <a:ext cx="981675" cy="2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7" h="1190" extrusionOk="0">
                      <a:moveTo>
                        <a:pt x="29089" y="1"/>
                      </a:moveTo>
                      <a:cubicBezTo>
                        <a:pt x="21322" y="1"/>
                        <a:pt x="14245" y="421"/>
                        <a:pt x="7281" y="421"/>
                      </a:cubicBezTo>
                      <a:cubicBezTo>
                        <a:pt x="4849" y="421"/>
                        <a:pt x="2430" y="370"/>
                        <a:pt x="0" y="231"/>
                      </a:cubicBezTo>
                      <a:lnTo>
                        <a:pt x="0" y="231"/>
                      </a:lnTo>
                      <a:lnTo>
                        <a:pt x="61" y="957"/>
                      </a:lnTo>
                      <a:cubicBezTo>
                        <a:pt x="2662" y="1128"/>
                        <a:pt x="5246" y="1189"/>
                        <a:pt x="7847" y="1189"/>
                      </a:cubicBezTo>
                      <a:cubicBezTo>
                        <a:pt x="14494" y="1189"/>
                        <a:pt x="21248" y="787"/>
                        <a:pt x="28661" y="787"/>
                      </a:cubicBezTo>
                      <a:cubicBezTo>
                        <a:pt x="32022" y="787"/>
                        <a:pt x="35519" y="870"/>
                        <a:pt x="39202" y="1110"/>
                      </a:cubicBezTo>
                      <a:lnTo>
                        <a:pt x="39266" y="284"/>
                      </a:lnTo>
                      <a:cubicBezTo>
                        <a:pt x="35724" y="75"/>
                        <a:pt x="32346" y="1"/>
                        <a:pt x="2908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5" name="Google Shape;9265;p38"/>
                <p:cNvSpPr/>
                <p:nvPr/>
              </p:nvSpPr>
              <p:spPr>
                <a:xfrm>
                  <a:off x="5177800" y="3132550"/>
                  <a:ext cx="81825" cy="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" h="980" extrusionOk="0">
                      <a:moveTo>
                        <a:pt x="78" y="0"/>
                      </a:moveTo>
                      <a:lnTo>
                        <a:pt x="0" y="807"/>
                      </a:lnTo>
                      <a:cubicBezTo>
                        <a:pt x="1055" y="851"/>
                        <a:pt x="2120" y="907"/>
                        <a:pt x="3208" y="980"/>
                      </a:cubicBezTo>
                      <a:lnTo>
                        <a:pt x="3272" y="154"/>
                      </a:lnTo>
                      <a:cubicBezTo>
                        <a:pt x="2190" y="87"/>
                        <a:pt x="1127" y="39"/>
                        <a:pt x="7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6" name="Google Shape;9266;p38"/>
                <p:cNvSpPr/>
                <p:nvPr/>
              </p:nvSpPr>
              <p:spPr>
                <a:xfrm>
                  <a:off x="4927050" y="2829725"/>
                  <a:ext cx="18500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189" extrusionOk="0">
                      <a:moveTo>
                        <a:pt x="408" y="0"/>
                      </a:moveTo>
                      <a:lnTo>
                        <a:pt x="408" y="0"/>
                      </a:lnTo>
                      <a:cubicBezTo>
                        <a:pt x="218" y="368"/>
                        <a:pt x="1" y="1189"/>
                        <a:pt x="419" y="1189"/>
                      </a:cubicBezTo>
                      <a:cubicBezTo>
                        <a:pt x="623" y="1189"/>
                        <a:pt x="740" y="1046"/>
                        <a:pt x="698" y="689"/>
                      </a:cubicBezTo>
                      <a:cubicBezTo>
                        <a:pt x="659" y="338"/>
                        <a:pt x="408" y="0"/>
                        <a:pt x="408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7" name="Google Shape;9267;p38"/>
                <p:cNvSpPr/>
                <p:nvPr/>
              </p:nvSpPr>
              <p:spPr>
                <a:xfrm>
                  <a:off x="4972250" y="2861875"/>
                  <a:ext cx="1557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989" extrusionOk="0">
                      <a:moveTo>
                        <a:pt x="240" y="0"/>
                      </a:moveTo>
                      <a:lnTo>
                        <a:pt x="240" y="0"/>
                      </a:lnTo>
                      <a:cubicBezTo>
                        <a:pt x="65" y="299"/>
                        <a:pt x="0" y="826"/>
                        <a:pt x="246" y="968"/>
                      </a:cubicBezTo>
                      <a:cubicBezTo>
                        <a:pt x="270" y="982"/>
                        <a:pt x="295" y="988"/>
                        <a:pt x="321" y="988"/>
                      </a:cubicBezTo>
                      <a:cubicBezTo>
                        <a:pt x="468" y="988"/>
                        <a:pt x="622" y="782"/>
                        <a:pt x="494" y="564"/>
                      </a:cubicBezTo>
                      <a:cubicBezTo>
                        <a:pt x="299" y="226"/>
                        <a:pt x="240" y="0"/>
                        <a:pt x="240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8" name="Google Shape;9268;p38"/>
                <p:cNvSpPr/>
                <p:nvPr/>
              </p:nvSpPr>
              <p:spPr>
                <a:xfrm>
                  <a:off x="4932700" y="2843450"/>
                  <a:ext cx="922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646" extrusionOk="0">
                      <a:moveTo>
                        <a:pt x="204" y="1"/>
                      </a:moveTo>
                      <a:cubicBezTo>
                        <a:pt x="107" y="204"/>
                        <a:pt x="1" y="645"/>
                        <a:pt x="207" y="645"/>
                      </a:cubicBezTo>
                      <a:cubicBezTo>
                        <a:pt x="308" y="645"/>
                        <a:pt x="369" y="570"/>
                        <a:pt x="347" y="377"/>
                      </a:cubicBezTo>
                      <a:cubicBezTo>
                        <a:pt x="327" y="185"/>
                        <a:pt x="204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69" name="Google Shape;9269;p38"/>
                <p:cNvSpPr/>
                <p:nvPr/>
              </p:nvSpPr>
              <p:spPr>
                <a:xfrm>
                  <a:off x="4888975" y="2847500"/>
                  <a:ext cx="1900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" h="1346" extrusionOk="0">
                      <a:moveTo>
                        <a:pt x="293" y="1"/>
                      </a:moveTo>
                      <a:cubicBezTo>
                        <a:pt x="293" y="1"/>
                        <a:pt x="405" y="246"/>
                        <a:pt x="243" y="536"/>
                      </a:cubicBezTo>
                      <a:cubicBezTo>
                        <a:pt x="81" y="824"/>
                        <a:pt x="0" y="1192"/>
                        <a:pt x="397" y="1345"/>
                      </a:cubicBezTo>
                      <a:cubicBezTo>
                        <a:pt x="397" y="1345"/>
                        <a:pt x="759" y="1222"/>
                        <a:pt x="709" y="720"/>
                      </a:cubicBezTo>
                      <a:cubicBezTo>
                        <a:pt x="653" y="215"/>
                        <a:pt x="294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0" name="Google Shape;9270;p38"/>
                <p:cNvSpPr/>
                <p:nvPr/>
              </p:nvSpPr>
              <p:spPr>
                <a:xfrm>
                  <a:off x="4969325" y="2889150"/>
                  <a:ext cx="187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2138" extrusionOk="0">
                      <a:moveTo>
                        <a:pt x="363" y="1"/>
                      </a:moveTo>
                      <a:cubicBezTo>
                        <a:pt x="282" y="1"/>
                        <a:pt x="163" y="91"/>
                        <a:pt x="106" y="181"/>
                      </a:cubicBezTo>
                      <a:cubicBezTo>
                        <a:pt x="0" y="340"/>
                        <a:pt x="76" y="2137"/>
                        <a:pt x="76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51" y="1133"/>
                        <a:pt x="745" y="388"/>
                      </a:cubicBezTo>
                      <a:cubicBezTo>
                        <a:pt x="737" y="268"/>
                        <a:pt x="489" y="28"/>
                        <a:pt x="383" y="3"/>
                      </a:cubicBezTo>
                      <a:cubicBezTo>
                        <a:pt x="376" y="2"/>
                        <a:pt x="370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1" name="Google Shape;9271;p38"/>
                <p:cNvSpPr/>
                <p:nvPr/>
              </p:nvSpPr>
              <p:spPr>
                <a:xfrm>
                  <a:off x="497015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cubicBezTo>
                        <a:pt x="1" y="581"/>
                        <a:pt x="37" y="1510"/>
                        <a:pt x="37" y="1510"/>
                      </a:cubicBezTo>
                      <a:lnTo>
                        <a:pt x="690" y="1510"/>
                      </a:lnTo>
                      <a:cubicBezTo>
                        <a:pt x="690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2" y="1005"/>
                        <a:pt x="573" y="1044"/>
                        <a:pt x="503" y="1044"/>
                      </a:cubicBezTo>
                      <a:cubicBezTo>
                        <a:pt x="269" y="1044"/>
                        <a:pt x="73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2" name="Google Shape;9272;p38"/>
                <p:cNvSpPr/>
                <p:nvPr/>
              </p:nvSpPr>
              <p:spPr>
                <a:xfrm>
                  <a:off x="4890150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4" y="0"/>
                      </a:moveTo>
                      <a:cubicBezTo>
                        <a:pt x="530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6" y="1338"/>
                        <a:pt x="20" y="2463"/>
                        <a:pt x="20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62" y="206"/>
                      </a:cubicBezTo>
                      <a:cubicBezTo>
                        <a:pt x="652" y="118"/>
                        <a:pt x="657" y="0"/>
                        <a:pt x="564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3" name="Google Shape;9273;p38"/>
                <p:cNvSpPr/>
                <p:nvPr/>
              </p:nvSpPr>
              <p:spPr>
                <a:xfrm>
                  <a:off x="4890375" y="2898900"/>
                  <a:ext cx="176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0" y="553"/>
                        <a:pt x="433" y="955"/>
                        <a:pt x="212" y="955"/>
                      </a:cubicBezTo>
                      <a:cubicBezTo>
                        <a:pt x="137" y="955"/>
                        <a:pt x="62" y="907"/>
                        <a:pt x="0" y="821"/>
                      </a:cubicBezTo>
                      <a:lnTo>
                        <a:pt x="0" y="821"/>
                      </a:lnTo>
                      <a:cubicBezTo>
                        <a:pt x="6" y="1301"/>
                        <a:pt x="11" y="1778"/>
                        <a:pt x="11" y="1778"/>
                      </a:cubicBezTo>
                      <a:lnTo>
                        <a:pt x="661" y="1778"/>
                      </a:lnTo>
                      <a:cubicBezTo>
                        <a:pt x="661" y="1778"/>
                        <a:pt x="703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4" name="Google Shape;9274;p38"/>
                <p:cNvSpPr/>
                <p:nvPr/>
              </p:nvSpPr>
              <p:spPr>
                <a:xfrm>
                  <a:off x="4928100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3" y="0"/>
                        <a:pt x="1" y="145"/>
                        <a:pt x="3" y="274"/>
                      </a:cubicBezTo>
                      <a:cubicBezTo>
                        <a:pt x="9" y="810"/>
                        <a:pt x="95" y="3240"/>
                        <a:pt x="95" y="3240"/>
                      </a:cubicBezTo>
                      <a:lnTo>
                        <a:pt x="748" y="3240"/>
                      </a:lnTo>
                      <a:cubicBezTo>
                        <a:pt x="748" y="3240"/>
                        <a:pt x="868" y="908"/>
                        <a:pt x="796" y="297"/>
                      </a:cubicBezTo>
                      <a:cubicBezTo>
                        <a:pt x="779" y="180"/>
                        <a:pt x="796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5" name="Google Shape;9275;p38"/>
                <p:cNvSpPr/>
                <p:nvPr/>
              </p:nvSpPr>
              <p:spPr>
                <a:xfrm>
                  <a:off x="4928175" y="2864650"/>
                  <a:ext cx="20175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3148" extrusionOk="0">
                      <a:moveTo>
                        <a:pt x="65" y="1"/>
                      </a:moveTo>
                      <a:lnTo>
                        <a:pt x="65" y="1"/>
                      </a:ln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2" y="3148"/>
                        <a:pt x="92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7" y="1577"/>
                      </a:cubicBezTo>
                      <a:lnTo>
                        <a:pt x="807" y="1577"/>
                      </a:lnTo>
                      <a:cubicBezTo>
                        <a:pt x="723" y="2001"/>
                        <a:pt x="609" y="2275"/>
                        <a:pt x="480" y="2275"/>
                      </a:cubicBezTo>
                      <a:cubicBezTo>
                        <a:pt x="246" y="2275"/>
                        <a:pt x="56" y="1401"/>
                        <a:pt x="56" y="327"/>
                      </a:cubicBezTo>
                      <a:cubicBezTo>
                        <a:pt x="56" y="216"/>
                        <a:pt x="62" y="107"/>
                        <a:pt x="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6" name="Google Shape;9276;p38"/>
                <p:cNvSpPr/>
                <p:nvPr/>
              </p:nvSpPr>
              <p:spPr>
                <a:xfrm>
                  <a:off x="4900750" y="3027800"/>
                  <a:ext cx="77100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4" h="400" extrusionOk="0">
                      <a:moveTo>
                        <a:pt x="1541" y="0"/>
                      </a:moveTo>
                      <a:cubicBezTo>
                        <a:pt x="721" y="0"/>
                        <a:pt x="51" y="176"/>
                        <a:pt x="1" y="399"/>
                      </a:cubicBezTo>
                      <a:lnTo>
                        <a:pt x="3084" y="399"/>
                      </a:lnTo>
                      <a:cubicBezTo>
                        <a:pt x="3033" y="176"/>
                        <a:pt x="2364" y="0"/>
                        <a:pt x="15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7" name="Google Shape;9277;p38"/>
                <p:cNvSpPr/>
                <p:nvPr/>
              </p:nvSpPr>
              <p:spPr>
                <a:xfrm>
                  <a:off x="493585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89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8" name="Google Shape;9278;p38"/>
                <p:cNvSpPr/>
                <p:nvPr/>
              </p:nvSpPr>
              <p:spPr>
                <a:xfrm>
                  <a:off x="489665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79" name="Google Shape;9279;p38"/>
                <p:cNvSpPr/>
                <p:nvPr/>
              </p:nvSpPr>
              <p:spPr>
                <a:xfrm>
                  <a:off x="489665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0" y="1"/>
                      </a:moveTo>
                      <a:lnTo>
                        <a:pt x="0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0" name="Google Shape;9280;p38"/>
                <p:cNvSpPr/>
                <p:nvPr/>
              </p:nvSpPr>
              <p:spPr>
                <a:xfrm>
                  <a:off x="4930475" y="3019975"/>
                  <a:ext cx="17600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699" extrusionOk="0">
                      <a:moveTo>
                        <a:pt x="352" y="1"/>
                      </a:moveTo>
                      <a:cubicBezTo>
                        <a:pt x="157" y="1"/>
                        <a:pt x="0" y="157"/>
                        <a:pt x="0" y="349"/>
                      </a:cubicBezTo>
                      <a:cubicBezTo>
                        <a:pt x="0" y="542"/>
                        <a:pt x="157" y="698"/>
                        <a:pt x="352" y="698"/>
                      </a:cubicBezTo>
                      <a:cubicBezTo>
                        <a:pt x="547" y="698"/>
                        <a:pt x="703" y="542"/>
                        <a:pt x="703" y="349"/>
                      </a:cubicBezTo>
                      <a:cubicBezTo>
                        <a:pt x="703" y="157"/>
                        <a:pt x="547" y="1"/>
                        <a:pt x="3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1" name="Google Shape;9281;p38"/>
                <p:cNvSpPr/>
                <p:nvPr/>
              </p:nvSpPr>
              <p:spPr>
                <a:xfrm>
                  <a:off x="4933050" y="2983575"/>
                  <a:ext cx="124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6" y="489"/>
                        <a:pt x="497" y="380"/>
                        <a:pt x="497" y="243"/>
                      </a:cubicBezTo>
                      <a:cubicBezTo>
                        <a:pt x="497" y="109"/>
                        <a:pt x="386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2" name="Google Shape;9282;p38"/>
                <p:cNvSpPr/>
                <p:nvPr/>
              </p:nvSpPr>
              <p:spPr>
                <a:xfrm>
                  <a:off x="4931300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3" y="1"/>
                        <a:pt x="1" y="142"/>
                        <a:pt x="1" y="316"/>
                      </a:cubicBezTo>
                      <a:cubicBezTo>
                        <a:pt x="1" y="489"/>
                        <a:pt x="146" y="628"/>
                        <a:pt x="322" y="628"/>
                      </a:cubicBezTo>
                      <a:cubicBezTo>
                        <a:pt x="500" y="628"/>
                        <a:pt x="643" y="489"/>
                        <a:pt x="643" y="316"/>
                      </a:cubicBezTo>
                      <a:cubicBezTo>
                        <a:pt x="643" y="140"/>
                        <a:pt x="500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3" name="Google Shape;9283;p38"/>
                <p:cNvSpPr/>
                <p:nvPr/>
              </p:nvSpPr>
              <p:spPr>
                <a:xfrm>
                  <a:off x="48864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0" y="1"/>
                      </a:moveTo>
                      <a:cubicBezTo>
                        <a:pt x="8" y="269"/>
                        <a:pt x="212" y="484"/>
                        <a:pt x="463" y="484"/>
                      </a:cubicBezTo>
                      <a:cubicBezTo>
                        <a:pt x="714" y="484"/>
                        <a:pt x="915" y="269"/>
                        <a:pt x="9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4" name="Google Shape;9284;p38"/>
                <p:cNvSpPr/>
                <p:nvPr/>
              </p:nvSpPr>
              <p:spPr>
                <a:xfrm>
                  <a:off x="4969100" y="2940600"/>
                  <a:ext cx="2320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8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5" name="Google Shape;9285;p38"/>
                <p:cNvSpPr/>
                <p:nvPr/>
              </p:nvSpPr>
              <p:spPr>
                <a:xfrm>
                  <a:off x="4927750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1" y="1"/>
                      </a:moveTo>
                      <a:cubicBezTo>
                        <a:pt x="12" y="269"/>
                        <a:pt x="213" y="484"/>
                        <a:pt x="464" y="484"/>
                      </a:cubicBezTo>
                      <a:cubicBezTo>
                        <a:pt x="715" y="484"/>
                        <a:pt x="918" y="269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6" name="Google Shape;9286;p38"/>
                <p:cNvSpPr/>
                <p:nvPr/>
              </p:nvSpPr>
              <p:spPr>
                <a:xfrm>
                  <a:off x="4894825" y="2868150"/>
                  <a:ext cx="757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00" extrusionOk="0">
                      <a:moveTo>
                        <a:pt x="168" y="0"/>
                      </a:moveTo>
                      <a:lnTo>
                        <a:pt x="168" y="0"/>
                      </a:lnTo>
                      <a:cubicBezTo>
                        <a:pt x="87" y="154"/>
                        <a:pt x="1" y="500"/>
                        <a:pt x="171" y="500"/>
                      </a:cubicBezTo>
                      <a:cubicBezTo>
                        <a:pt x="255" y="500"/>
                        <a:pt x="302" y="444"/>
                        <a:pt x="285" y="293"/>
                      </a:cubicBezTo>
                      <a:cubicBezTo>
                        <a:pt x="269" y="143"/>
                        <a:pt x="168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7" name="Google Shape;9287;p38"/>
                <p:cNvSpPr/>
                <p:nvPr/>
              </p:nvSpPr>
              <p:spPr>
                <a:xfrm>
                  <a:off x="497622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5" y="0"/>
                      </a:moveTo>
                      <a:lnTo>
                        <a:pt x="115" y="0"/>
                      </a:lnTo>
                      <a:cubicBezTo>
                        <a:pt x="56" y="126"/>
                        <a:pt x="1" y="399"/>
                        <a:pt x="134" y="399"/>
                      </a:cubicBezTo>
                      <a:cubicBezTo>
                        <a:pt x="196" y="399"/>
                        <a:pt x="232" y="352"/>
                        <a:pt x="218" y="232"/>
                      </a:cubicBezTo>
                      <a:cubicBezTo>
                        <a:pt x="199" y="115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8" name="Google Shape;9288;p38"/>
                <p:cNvSpPr/>
                <p:nvPr/>
              </p:nvSpPr>
              <p:spPr>
                <a:xfrm>
                  <a:off x="4934650" y="2984400"/>
                  <a:ext cx="9250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197" extrusionOk="0">
                      <a:moveTo>
                        <a:pt x="185" y="1"/>
                      </a:moveTo>
                      <a:cubicBezTo>
                        <a:pt x="84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4" y="149"/>
                        <a:pt x="310" y="168"/>
                        <a:pt x="366" y="196"/>
                      </a:cubicBezTo>
                      <a:cubicBezTo>
                        <a:pt x="366" y="191"/>
                        <a:pt x="369" y="185"/>
                        <a:pt x="369" y="182"/>
                      </a:cubicBezTo>
                      <a:cubicBezTo>
                        <a:pt x="369" y="82"/>
                        <a:pt x="285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9" name="Google Shape;9289;p38"/>
                <p:cNvSpPr/>
                <p:nvPr/>
              </p:nvSpPr>
              <p:spPr>
                <a:xfrm>
                  <a:off x="4458450" y="2829725"/>
                  <a:ext cx="18625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1189" extrusionOk="0">
                      <a:moveTo>
                        <a:pt x="407" y="0"/>
                      </a:moveTo>
                      <a:lnTo>
                        <a:pt x="407" y="0"/>
                      </a:lnTo>
                      <a:cubicBezTo>
                        <a:pt x="218" y="368"/>
                        <a:pt x="0" y="1189"/>
                        <a:pt x="419" y="1189"/>
                      </a:cubicBezTo>
                      <a:cubicBezTo>
                        <a:pt x="625" y="1189"/>
                        <a:pt x="745" y="1046"/>
                        <a:pt x="698" y="689"/>
                      </a:cubicBezTo>
                      <a:cubicBezTo>
                        <a:pt x="658" y="338"/>
                        <a:pt x="407" y="0"/>
                        <a:pt x="407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0" name="Google Shape;9290;p38"/>
                <p:cNvSpPr/>
                <p:nvPr/>
              </p:nvSpPr>
              <p:spPr>
                <a:xfrm>
                  <a:off x="4503700" y="2861875"/>
                  <a:ext cx="1552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" h="989" extrusionOk="0">
                      <a:moveTo>
                        <a:pt x="241" y="0"/>
                      </a:moveTo>
                      <a:cubicBezTo>
                        <a:pt x="68" y="299"/>
                        <a:pt x="1" y="826"/>
                        <a:pt x="249" y="968"/>
                      </a:cubicBezTo>
                      <a:cubicBezTo>
                        <a:pt x="272" y="982"/>
                        <a:pt x="297" y="988"/>
                        <a:pt x="323" y="988"/>
                      </a:cubicBezTo>
                      <a:cubicBezTo>
                        <a:pt x="467" y="988"/>
                        <a:pt x="621" y="782"/>
                        <a:pt x="497" y="564"/>
                      </a:cubicBezTo>
                      <a:cubicBezTo>
                        <a:pt x="299" y="226"/>
                        <a:pt x="241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1" name="Google Shape;9291;p38"/>
                <p:cNvSpPr/>
                <p:nvPr/>
              </p:nvSpPr>
              <p:spPr>
                <a:xfrm>
                  <a:off x="4464225" y="2843450"/>
                  <a:ext cx="917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646" extrusionOk="0">
                      <a:moveTo>
                        <a:pt x="202" y="1"/>
                      </a:moveTo>
                      <a:cubicBezTo>
                        <a:pt x="104" y="204"/>
                        <a:pt x="1" y="645"/>
                        <a:pt x="204" y="645"/>
                      </a:cubicBezTo>
                      <a:cubicBezTo>
                        <a:pt x="308" y="645"/>
                        <a:pt x="366" y="570"/>
                        <a:pt x="344" y="377"/>
                      </a:cubicBezTo>
                      <a:cubicBezTo>
                        <a:pt x="324" y="185"/>
                        <a:pt x="202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2" name="Google Shape;9292;p38"/>
                <p:cNvSpPr/>
                <p:nvPr/>
              </p:nvSpPr>
              <p:spPr>
                <a:xfrm>
                  <a:off x="4420350" y="2847500"/>
                  <a:ext cx="1915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6" h="1346" extrusionOk="0">
                      <a:moveTo>
                        <a:pt x="294" y="1"/>
                      </a:moveTo>
                      <a:cubicBezTo>
                        <a:pt x="294" y="1"/>
                        <a:pt x="408" y="252"/>
                        <a:pt x="246" y="536"/>
                      </a:cubicBezTo>
                      <a:cubicBezTo>
                        <a:pt x="82" y="824"/>
                        <a:pt x="1" y="1192"/>
                        <a:pt x="400" y="1345"/>
                      </a:cubicBezTo>
                      <a:cubicBezTo>
                        <a:pt x="400" y="1345"/>
                        <a:pt x="765" y="1222"/>
                        <a:pt x="709" y="720"/>
                      </a:cubicBezTo>
                      <a:cubicBezTo>
                        <a:pt x="654" y="215"/>
                        <a:pt x="294" y="1"/>
                        <a:pt x="294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3" name="Google Shape;9293;p38"/>
                <p:cNvSpPr/>
                <p:nvPr/>
              </p:nvSpPr>
              <p:spPr>
                <a:xfrm>
                  <a:off x="4500775" y="2889150"/>
                  <a:ext cx="187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2138" extrusionOk="0">
                      <a:moveTo>
                        <a:pt x="361" y="1"/>
                      </a:moveTo>
                      <a:cubicBezTo>
                        <a:pt x="279" y="1"/>
                        <a:pt x="163" y="91"/>
                        <a:pt x="104" y="181"/>
                      </a:cubicBezTo>
                      <a:cubicBezTo>
                        <a:pt x="1" y="340"/>
                        <a:pt x="73" y="2137"/>
                        <a:pt x="73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48" y="1133"/>
                        <a:pt x="743" y="388"/>
                      </a:cubicBezTo>
                      <a:cubicBezTo>
                        <a:pt x="740" y="268"/>
                        <a:pt x="492" y="28"/>
                        <a:pt x="380" y="3"/>
                      </a:cubicBezTo>
                      <a:cubicBezTo>
                        <a:pt x="374" y="2"/>
                        <a:pt x="36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4" name="Google Shape;9294;p38"/>
                <p:cNvSpPr/>
                <p:nvPr/>
              </p:nvSpPr>
              <p:spPr>
                <a:xfrm>
                  <a:off x="450160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lnTo>
                        <a:pt x="18" y="1"/>
                      </a:lnTo>
                      <a:cubicBezTo>
                        <a:pt x="1" y="581"/>
                        <a:pt x="40" y="1510"/>
                        <a:pt x="40" y="1510"/>
                      </a:cubicBezTo>
                      <a:lnTo>
                        <a:pt x="693" y="1510"/>
                      </a:lnTo>
                      <a:cubicBezTo>
                        <a:pt x="693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0" y="1005"/>
                        <a:pt x="573" y="1044"/>
                        <a:pt x="503" y="1044"/>
                      </a:cubicBezTo>
                      <a:cubicBezTo>
                        <a:pt x="269" y="1044"/>
                        <a:pt x="74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5" name="Google Shape;9295;p38"/>
                <p:cNvSpPr/>
                <p:nvPr/>
              </p:nvSpPr>
              <p:spPr>
                <a:xfrm>
                  <a:off x="4421675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2" y="0"/>
                      </a:moveTo>
                      <a:cubicBezTo>
                        <a:pt x="528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4" y="1338"/>
                        <a:pt x="18" y="2463"/>
                        <a:pt x="18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59" y="206"/>
                      </a:cubicBezTo>
                      <a:cubicBezTo>
                        <a:pt x="649" y="118"/>
                        <a:pt x="654" y="0"/>
                        <a:pt x="562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6" name="Google Shape;9296;p38"/>
                <p:cNvSpPr/>
                <p:nvPr/>
              </p:nvSpPr>
              <p:spPr>
                <a:xfrm>
                  <a:off x="4421825" y="2898900"/>
                  <a:ext cx="17675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3" y="553"/>
                        <a:pt x="433" y="955"/>
                        <a:pt x="215" y="955"/>
                      </a:cubicBezTo>
                      <a:cubicBezTo>
                        <a:pt x="137" y="955"/>
                        <a:pt x="65" y="907"/>
                        <a:pt x="0" y="821"/>
                      </a:cubicBezTo>
                      <a:lnTo>
                        <a:pt x="0" y="821"/>
                      </a:lnTo>
                      <a:cubicBezTo>
                        <a:pt x="9" y="1301"/>
                        <a:pt x="12" y="1778"/>
                        <a:pt x="12" y="1778"/>
                      </a:cubicBezTo>
                      <a:lnTo>
                        <a:pt x="664" y="1778"/>
                      </a:lnTo>
                      <a:cubicBezTo>
                        <a:pt x="664" y="1778"/>
                        <a:pt x="706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7" name="Google Shape;9297;p38"/>
                <p:cNvSpPr/>
                <p:nvPr/>
              </p:nvSpPr>
              <p:spPr>
                <a:xfrm>
                  <a:off x="4459625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0" y="0"/>
                        <a:pt x="1" y="145"/>
                        <a:pt x="3" y="274"/>
                      </a:cubicBezTo>
                      <a:cubicBezTo>
                        <a:pt x="6" y="810"/>
                        <a:pt x="93" y="3240"/>
                        <a:pt x="93" y="3240"/>
                      </a:cubicBezTo>
                      <a:lnTo>
                        <a:pt x="745" y="3240"/>
                      </a:lnTo>
                      <a:cubicBezTo>
                        <a:pt x="745" y="3240"/>
                        <a:pt x="868" y="908"/>
                        <a:pt x="796" y="297"/>
                      </a:cubicBezTo>
                      <a:cubicBezTo>
                        <a:pt x="776" y="180"/>
                        <a:pt x="790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8" name="Google Shape;9298;p38"/>
                <p:cNvSpPr/>
                <p:nvPr/>
              </p:nvSpPr>
              <p:spPr>
                <a:xfrm>
                  <a:off x="4459700" y="2864650"/>
                  <a:ext cx="20100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" h="3148" extrusionOk="0">
                      <a:moveTo>
                        <a:pt x="62" y="1"/>
                      </a:move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0" y="3148"/>
                        <a:pt x="90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4" y="1577"/>
                      </a:cubicBezTo>
                      <a:lnTo>
                        <a:pt x="804" y="1577"/>
                      </a:lnTo>
                      <a:cubicBezTo>
                        <a:pt x="723" y="2001"/>
                        <a:pt x="606" y="2275"/>
                        <a:pt x="477" y="2275"/>
                      </a:cubicBezTo>
                      <a:cubicBezTo>
                        <a:pt x="243" y="2275"/>
                        <a:pt x="56" y="1401"/>
                        <a:pt x="56" y="327"/>
                      </a:cubicBezTo>
                      <a:cubicBezTo>
                        <a:pt x="56" y="216"/>
                        <a:pt x="59" y="107"/>
                        <a:pt x="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9" name="Google Shape;9299;p38"/>
                <p:cNvSpPr/>
                <p:nvPr/>
              </p:nvSpPr>
              <p:spPr>
                <a:xfrm>
                  <a:off x="4432225" y="3027800"/>
                  <a:ext cx="7707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3" h="400" extrusionOk="0">
                      <a:moveTo>
                        <a:pt x="1543" y="0"/>
                      </a:moveTo>
                      <a:cubicBezTo>
                        <a:pt x="723" y="0"/>
                        <a:pt x="53" y="176"/>
                        <a:pt x="0" y="399"/>
                      </a:cubicBezTo>
                      <a:lnTo>
                        <a:pt x="3083" y="399"/>
                      </a:lnTo>
                      <a:cubicBezTo>
                        <a:pt x="3035" y="176"/>
                        <a:pt x="2363" y="0"/>
                        <a:pt x="15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0" name="Google Shape;9300;p38"/>
                <p:cNvSpPr/>
                <p:nvPr/>
              </p:nvSpPr>
              <p:spPr>
                <a:xfrm>
                  <a:off x="446730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90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1" name="Google Shape;9301;p38"/>
                <p:cNvSpPr/>
                <p:nvPr/>
              </p:nvSpPr>
              <p:spPr>
                <a:xfrm>
                  <a:off x="442810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1" y="1"/>
                      </a:moveTo>
                      <a:lnTo>
                        <a:pt x="1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2" name="Google Shape;9302;p38"/>
                <p:cNvSpPr/>
                <p:nvPr/>
              </p:nvSpPr>
              <p:spPr>
                <a:xfrm>
                  <a:off x="442810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1" y="1"/>
                      </a:moveTo>
                      <a:lnTo>
                        <a:pt x="1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3" name="Google Shape;9303;p38"/>
                <p:cNvSpPr/>
                <p:nvPr/>
              </p:nvSpPr>
              <p:spPr>
                <a:xfrm>
                  <a:off x="4461925" y="3019975"/>
                  <a:ext cx="17675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699" extrusionOk="0">
                      <a:moveTo>
                        <a:pt x="355" y="1"/>
                      </a:moveTo>
                      <a:cubicBezTo>
                        <a:pt x="160" y="1"/>
                        <a:pt x="1" y="157"/>
                        <a:pt x="1" y="349"/>
                      </a:cubicBezTo>
                      <a:cubicBezTo>
                        <a:pt x="1" y="542"/>
                        <a:pt x="160" y="698"/>
                        <a:pt x="355" y="698"/>
                      </a:cubicBezTo>
                      <a:cubicBezTo>
                        <a:pt x="547" y="698"/>
                        <a:pt x="706" y="542"/>
                        <a:pt x="706" y="349"/>
                      </a:cubicBezTo>
                      <a:cubicBezTo>
                        <a:pt x="706" y="157"/>
                        <a:pt x="547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4" name="Google Shape;9304;p38"/>
                <p:cNvSpPr/>
                <p:nvPr/>
              </p:nvSpPr>
              <p:spPr>
                <a:xfrm>
                  <a:off x="4464575" y="2983575"/>
                  <a:ext cx="12375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3" y="489"/>
                        <a:pt x="494" y="380"/>
                        <a:pt x="494" y="243"/>
                      </a:cubicBezTo>
                      <a:cubicBezTo>
                        <a:pt x="494" y="109"/>
                        <a:pt x="383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5" name="Google Shape;9305;p38"/>
                <p:cNvSpPr/>
                <p:nvPr/>
              </p:nvSpPr>
              <p:spPr>
                <a:xfrm>
                  <a:off x="4462825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0" y="1"/>
                        <a:pt x="1" y="142"/>
                        <a:pt x="1" y="316"/>
                      </a:cubicBezTo>
                      <a:cubicBezTo>
                        <a:pt x="1" y="489"/>
                        <a:pt x="143" y="628"/>
                        <a:pt x="322" y="628"/>
                      </a:cubicBezTo>
                      <a:cubicBezTo>
                        <a:pt x="497" y="628"/>
                        <a:pt x="643" y="489"/>
                        <a:pt x="643" y="316"/>
                      </a:cubicBezTo>
                      <a:cubicBezTo>
                        <a:pt x="643" y="140"/>
                        <a:pt x="497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6" name="Google Shape;9306;p38"/>
                <p:cNvSpPr/>
                <p:nvPr/>
              </p:nvSpPr>
              <p:spPr>
                <a:xfrm>
                  <a:off x="441792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7" name="Google Shape;9307;p38"/>
                <p:cNvSpPr/>
                <p:nvPr/>
              </p:nvSpPr>
              <p:spPr>
                <a:xfrm>
                  <a:off x="450057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8" name="Google Shape;9308;p38"/>
                <p:cNvSpPr/>
                <p:nvPr/>
              </p:nvSpPr>
              <p:spPr>
                <a:xfrm>
                  <a:off x="44592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9" name="Google Shape;9309;p38"/>
                <p:cNvSpPr/>
                <p:nvPr/>
              </p:nvSpPr>
              <p:spPr>
                <a:xfrm>
                  <a:off x="4426300" y="2868150"/>
                  <a:ext cx="762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500" extrusionOk="0">
                      <a:moveTo>
                        <a:pt x="167" y="0"/>
                      </a:moveTo>
                      <a:lnTo>
                        <a:pt x="167" y="0"/>
                      </a:lnTo>
                      <a:cubicBezTo>
                        <a:pt x="86" y="154"/>
                        <a:pt x="0" y="500"/>
                        <a:pt x="170" y="500"/>
                      </a:cubicBezTo>
                      <a:cubicBezTo>
                        <a:pt x="254" y="500"/>
                        <a:pt x="304" y="438"/>
                        <a:pt x="285" y="293"/>
                      </a:cubicBezTo>
                      <a:cubicBezTo>
                        <a:pt x="268" y="143"/>
                        <a:pt x="167" y="0"/>
                        <a:pt x="167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0" name="Google Shape;9310;p38"/>
                <p:cNvSpPr/>
                <p:nvPr/>
              </p:nvSpPr>
              <p:spPr>
                <a:xfrm>
                  <a:off x="450767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8" y="0"/>
                      </a:moveTo>
                      <a:lnTo>
                        <a:pt x="118" y="0"/>
                      </a:lnTo>
                      <a:cubicBezTo>
                        <a:pt x="59" y="126"/>
                        <a:pt x="1" y="399"/>
                        <a:pt x="135" y="399"/>
                      </a:cubicBezTo>
                      <a:cubicBezTo>
                        <a:pt x="199" y="399"/>
                        <a:pt x="232" y="352"/>
                        <a:pt x="218" y="232"/>
                      </a:cubicBezTo>
                      <a:cubicBezTo>
                        <a:pt x="202" y="115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1" name="Google Shape;9311;p38"/>
                <p:cNvSpPr/>
                <p:nvPr/>
              </p:nvSpPr>
              <p:spPr>
                <a:xfrm>
                  <a:off x="4466100" y="2984400"/>
                  <a:ext cx="93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197" extrusionOk="0">
                      <a:moveTo>
                        <a:pt x="188" y="1"/>
                      </a:moveTo>
                      <a:cubicBezTo>
                        <a:pt x="85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6" y="149"/>
                        <a:pt x="313" y="168"/>
                        <a:pt x="369" y="196"/>
                      </a:cubicBezTo>
                      <a:cubicBezTo>
                        <a:pt x="369" y="191"/>
                        <a:pt x="372" y="185"/>
                        <a:pt x="372" y="182"/>
                      </a:cubicBezTo>
                      <a:cubicBezTo>
                        <a:pt x="372" y="82"/>
                        <a:pt x="288" y="1"/>
                        <a:pt x="18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312" name="Google Shape;9312;p38"/>
              <p:cNvGrpSpPr/>
              <p:nvPr/>
            </p:nvGrpSpPr>
            <p:grpSpPr>
              <a:xfrm>
                <a:off x="7595442" y="1054762"/>
                <a:ext cx="1174460" cy="3004006"/>
                <a:chOff x="5680150" y="3821825"/>
                <a:chExt cx="305650" cy="781825"/>
              </a:xfrm>
            </p:grpSpPr>
            <p:sp>
              <p:nvSpPr>
                <p:cNvPr id="9313" name="Google Shape;9313;p38"/>
                <p:cNvSpPr/>
                <p:nvPr/>
              </p:nvSpPr>
              <p:spPr>
                <a:xfrm>
                  <a:off x="5728275" y="3861025"/>
                  <a:ext cx="217975" cy="6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9" h="24540" extrusionOk="0">
                      <a:moveTo>
                        <a:pt x="4358" y="1"/>
                      </a:moveTo>
                      <a:cubicBezTo>
                        <a:pt x="2325" y="1"/>
                        <a:pt x="1" y="2034"/>
                        <a:pt x="1" y="2034"/>
                      </a:cubicBezTo>
                      <a:lnTo>
                        <a:pt x="1" y="24540"/>
                      </a:lnTo>
                      <a:lnTo>
                        <a:pt x="8719" y="24540"/>
                      </a:lnTo>
                      <a:lnTo>
                        <a:pt x="8719" y="2034"/>
                      </a:lnTo>
                      <a:cubicBezTo>
                        <a:pt x="8719" y="2034"/>
                        <a:pt x="6392" y="1"/>
                        <a:pt x="43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4" name="Google Shape;9314;p38"/>
                <p:cNvSpPr/>
                <p:nvPr/>
              </p:nvSpPr>
              <p:spPr>
                <a:xfrm>
                  <a:off x="5737000" y="4221200"/>
                  <a:ext cx="200550" cy="2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2" h="9770" extrusionOk="0">
                      <a:moveTo>
                        <a:pt x="1" y="0"/>
                      </a:moveTo>
                      <a:lnTo>
                        <a:pt x="1" y="9770"/>
                      </a:lnTo>
                      <a:lnTo>
                        <a:pt x="8021" y="9770"/>
                      </a:lnTo>
                      <a:lnTo>
                        <a:pt x="8021" y="182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5" name="Google Shape;9315;p38"/>
                <p:cNvSpPr/>
                <p:nvPr/>
              </p:nvSpPr>
              <p:spPr>
                <a:xfrm>
                  <a:off x="5745725" y="3887950"/>
                  <a:ext cx="179400" cy="56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22718" extrusionOk="0">
                      <a:moveTo>
                        <a:pt x="3588" y="1"/>
                      </a:moveTo>
                      <a:cubicBezTo>
                        <a:pt x="1914" y="1"/>
                        <a:pt x="0" y="1881"/>
                        <a:pt x="0" y="1881"/>
                      </a:cubicBezTo>
                      <a:lnTo>
                        <a:pt x="0" y="22718"/>
                      </a:lnTo>
                      <a:lnTo>
                        <a:pt x="7173" y="22718"/>
                      </a:lnTo>
                      <a:lnTo>
                        <a:pt x="7176" y="1881"/>
                      </a:lnTo>
                      <a:cubicBezTo>
                        <a:pt x="7176" y="1881"/>
                        <a:pt x="5262" y="1"/>
                        <a:pt x="3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6" name="Google Shape;9316;p38"/>
                <p:cNvSpPr/>
                <p:nvPr/>
              </p:nvSpPr>
              <p:spPr>
                <a:xfrm>
                  <a:off x="5751850" y="3894575"/>
                  <a:ext cx="167075" cy="55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3" h="22185" extrusionOk="0">
                      <a:moveTo>
                        <a:pt x="3343" y="1"/>
                      </a:moveTo>
                      <a:cubicBezTo>
                        <a:pt x="1783" y="1"/>
                        <a:pt x="1" y="1839"/>
                        <a:pt x="1" y="1839"/>
                      </a:cubicBezTo>
                      <a:lnTo>
                        <a:pt x="1" y="22185"/>
                      </a:lnTo>
                      <a:lnTo>
                        <a:pt x="6680" y="22185"/>
                      </a:lnTo>
                      <a:lnTo>
                        <a:pt x="6682" y="1839"/>
                      </a:lnTo>
                      <a:cubicBezTo>
                        <a:pt x="6682" y="1839"/>
                        <a:pt x="4902" y="1"/>
                        <a:pt x="33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7" name="Google Shape;9317;p38"/>
                <p:cNvSpPr/>
                <p:nvPr/>
              </p:nvSpPr>
              <p:spPr>
                <a:xfrm>
                  <a:off x="5761550" y="4099425"/>
                  <a:ext cx="147750" cy="34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0" h="13777" extrusionOk="0">
                      <a:moveTo>
                        <a:pt x="2955" y="0"/>
                      </a:moveTo>
                      <a:cubicBezTo>
                        <a:pt x="1577" y="0"/>
                        <a:pt x="1" y="4899"/>
                        <a:pt x="1" y="4899"/>
                      </a:cubicBezTo>
                      <a:lnTo>
                        <a:pt x="1" y="13776"/>
                      </a:lnTo>
                      <a:lnTo>
                        <a:pt x="5909" y="13776"/>
                      </a:lnTo>
                      <a:lnTo>
                        <a:pt x="5909" y="4899"/>
                      </a:lnTo>
                      <a:cubicBezTo>
                        <a:pt x="5909" y="4896"/>
                        <a:pt x="4333" y="0"/>
                        <a:pt x="295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8" name="Google Shape;9318;p38"/>
                <p:cNvSpPr/>
                <p:nvPr/>
              </p:nvSpPr>
              <p:spPr>
                <a:xfrm>
                  <a:off x="5828500" y="3879850"/>
                  <a:ext cx="13775" cy="5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22568" extrusionOk="0">
                      <a:moveTo>
                        <a:pt x="1" y="1"/>
                      </a:moveTo>
                      <a:lnTo>
                        <a:pt x="1" y="22567"/>
                      </a:lnTo>
                      <a:lnTo>
                        <a:pt x="550" y="22567"/>
                      </a:lnTo>
                      <a:lnTo>
                        <a:pt x="5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9" name="Google Shape;9319;p38"/>
                <p:cNvSpPr/>
                <p:nvPr/>
              </p:nvSpPr>
              <p:spPr>
                <a:xfrm>
                  <a:off x="5828500" y="4241700"/>
                  <a:ext cx="13850" cy="2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8808" extrusionOk="0">
                      <a:moveTo>
                        <a:pt x="1" y="0"/>
                      </a:moveTo>
                      <a:lnTo>
                        <a:pt x="1" y="8791"/>
                      </a:lnTo>
                      <a:lnTo>
                        <a:pt x="553" y="8808"/>
                      </a:lnTo>
                      <a:lnTo>
                        <a:pt x="553" y="12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0" name="Google Shape;9320;p38"/>
                <p:cNvSpPr/>
                <p:nvPr/>
              </p:nvSpPr>
              <p:spPr>
                <a:xfrm>
                  <a:off x="5738400" y="393245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0"/>
                      </a:moveTo>
                      <a:lnTo>
                        <a:pt x="0" y="625"/>
                      </a:lnTo>
                      <a:lnTo>
                        <a:pt x="7762" y="625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1" name="Google Shape;9321;p38"/>
                <p:cNvSpPr/>
                <p:nvPr/>
              </p:nvSpPr>
              <p:spPr>
                <a:xfrm>
                  <a:off x="5738400" y="4117900"/>
                  <a:ext cx="1940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3" extrusionOk="0">
                      <a:moveTo>
                        <a:pt x="0" y="0"/>
                      </a:moveTo>
                      <a:lnTo>
                        <a:pt x="0" y="623"/>
                      </a:lnTo>
                      <a:lnTo>
                        <a:pt x="7762" y="623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2" name="Google Shape;9322;p38"/>
                <p:cNvSpPr/>
                <p:nvPr/>
              </p:nvSpPr>
              <p:spPr>
                <a:xfrm>
                  <a:off x="5738400" y="430320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1"/>
                      </a:moveTo>
                      <a:lnTo>
                        <a:pt x="0" y="626"/>
                      </a:lnTo>
                      <a:lnTo>
                        <a:pt x="7762" y="626"/>
                      </a:lnTo>
                      <a:lnTo>
                        <a:pt x="776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3" name="Google Shape;9323;p38"/>
                <p:cNvSpPr/>
                <p:nvPr/>
              </p:nvSpPr>
              <p:spPr>
                <a:xfrm>
                  <a:off x="5699050" y="4471500"/>
                  <a:ext cx="2542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0" h="774" extrusionOk="0">
                      <a:moveTo>
                        <a:pt x="1" y="1"/>
                      </a:moveTo>
                      <a:lnTo>
                        <a:pt x="1" y="773"/>
                      </a:lnTo>
                      <a:lnTo>
                        <a:pt x="10170" y="773"/>
                      </a:lnTo>
                      <a:lnTo>
                        <a:pt x="101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4" name="Google Shape;9324;p38"/>
                <p:cNvSpPr/>
                <p:nvPr/>
              </p:nvSpPr>
              <p:spPr>
                <a:xfrm>
                  <a:off x="5764550" y="4471500"/>
                  <a:ext cx="1357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774" extrusionOk="0">
                      <a:moveTo>
                        <a:pt x="1" y="1"/>
                      </a:moveTo>
                      <a:lnTo>
                        <a:pt x="497" y="773"/>
                      </a:lnTo>
                      <a:lnTo>
                        <a:pt x="4933" y="773"/>
                      </a:lnTo>
                      <a:lnTo>
                        <a:pt x="5429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5" name="Google Shape;9325;p38"/>
                <p:cNvSpPr/>
                <p:nvPr/>
              </p:nvSpPr>
              <p:spPr>
                <a:xfrm>
                  <a:off x="5682100" y="3821825"/>
                  <a:ext cx="152575" cy="50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3" h="20132" extrusionOk="0">
                      <a:moveTo>
                        <a:pt x="6101" y="1"/>
                      </a:moveTo>
                      <a:cubicBezTo>
                        <a:pt x="6035" y="1"/>
                        <a:pt x="2752" y="12"/>
                        <a:pt x="350" y="2157"/>
                      </a:cubicBezTo>
                      <a:cubicBezTo>
                        <a:pt x="350" y="2157"/>
                        <a:pt x="1" y="3251"/>
                        <a:pt x="517" y="20132"/>
                      </a:cubicBezTo>
                      <a:lnTo>
                        <a:pt x="737" y="20096"/>
                      </a:lnTo>
                      <a:cubicBezTo>
                        <a:pt x="1251" y="16310"/>
                        <a:pt x="6102" y="7709"/>
                        <a:pt x="6102" y="1"/>
                      </a:cubicBezTo>
                      <a:cubicBezTo>
                        <a:pt x="6102" y="1"/>
                        <a:pt x="6102" y="1"/>
                        <a:pt x="6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6" name="Google Shape;9326;p38"/>
                <p:cNvSpPr/>
                <p:nvPr/>
              </p:nvSpPr>
              <p:spPr>
                <a:xfrm>
                  <a:off x="5693700" y="3937475"/>
                  <a:ext cx="133225" cy="38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15506" extrusionOk="0">
                      <a:moveTo>
                        <a:pt x="5329" y="0"/>
                      </a:moveTo>
                      <a:lnTo>
                        <a:pt x="5329" y="0"/>
                      </a:lnTo>
                      <a:cubicBezTo>
                        <a:pt x="4172" y="3930"/>
                        <a:pt x="2149" y="8590"/>
                        <a:pt x="1325" y="8590"/>
                      </a:cubicBezTo>
                      <a:cubicBezTo>
                        <a:pt x="1324" y="8590"/>
                        <a:pt x="1323" y="8590"/>
                        <a:pt x="1323" y="8590"/>
                      </a:cubicBezTo>
                      <a:cubicBezTo>
                        <a:pt x="887" y="8587"/>
                        <a:pt x="371" y="7446"/>
                        <a:pt x="0" y="5817"/>
                      </a:cubicBezTo>
                      <a:lnTo>
                        <a:pt x="0" y="5817"/>
                      </a:lnTo>
                      <a:cubicBezTo>
                        <a:pt x="42" y="8264"/>
                        <a:pt x="115" y="11419"/>
                        <a:pt x="240" y="15506"/>
                      </a:cubicBezTo>
                      <a:lnTo>
                        <a:pt x="460" y="15470"/>
                      </a:lnTo>
                      <a:cubicBezTo>
                        <a:pt x="873" y="12434"/>
                        <a:pt x="4082" y="6297"/>
                        <a:pt x="532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7" name="Google Shape;9327;p38"/>
                <p:cNvSpPr/>
                <p:nvPr/>
              </p:nvSpPr>
              <p:spPr>
                <a:xfrm>
                  <a:off x="5680225" y="4286675"/>
                  <a:ext cx="74650" cy="3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12679" extrusionOk="0">
                      <a:moveTo>
                        <a:pt x="589" y="1"/>
                      </a:moveTo>
                      <a:lnTo>
                        <a:pt x="1" y="12080"/>
                      </a:lnTo>
                      <a:cubicBezTo>
                        <a:pt x="1" y="12080"/>
                        <a:pt x="574" y="12679"/>
                        <a:pt x="1765" y="12679"/>
                      </a:cubicBezTo>
                      <a:cubicBezTo>
                        <a:pt x="2117" y="12679"/>
                        <a:pt x="2524" y="12626"/>
                        <a:pt x="2986" y="12491"/>
                      </a:cubicBezTo>
                      <a:cubicBezTo>
                        <a:pt x="2648" y="6635"/>
                        <a:pt x="589" y="4"/>
                        <a:pt x="58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8" name="Google Shape;9328;p38"/>
                <p:cNvSpPr/>
                <p:nvPr/>
              </p:nvSpPr>
              <p:spPr>
                <a:xfrm>
                  <a:off x="5680150" y="4286750"/>
                  <a:ext cx="48225" cy="3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9" h="12676" extrusionOk="0">
                      <a:moveTo>
                        <a:pt x="590" y="1"/>
                      </a:moveTo>
                      <a:lnTo>
                        <a:pt x="1" y="12080"/>
                      </a:lnTo>
                      <a:cubicBezTo>
                        <a:pt x="1" y="12080"/>
                        <a:pt x="573" y="12676"/>
                        <a:pt x="1758" y="12676"/>
                      </a:cubicBezTo>
                      <a:cubicBezTo>
                        <a:pt x="1813" y="12676"/>
                        <a:pt x="1870" y="12674"/>
                        <a:pt x="1929" y="12672"/>
                      </a:cubicBezTo>
                      <a:cubicBezTo>
                        <a:pt x="1650" y="12114"/>
                        <a:pt x="1382" y="11408"/>
                        <a:pt x="1161" y="10529"/>
                      </a:cubicBezTo>
                      <a:cubicBezTo>
                        <a:pt x="285" y="6989"/>
                        <a:pt x="344" y="2411"/>
                        <a:pt x="1203" y="2210"/>
                      </a:cubicBezTo>
                      <a:lnTo>
                        <a:pt x="1209" y="2210"/>
                      </a:lnTo>
                      <a:cubicBezTo>
                        <a:pt x="855" y="851"/>
                        <a:pt x="590" y="1"/>
                        <a:pt x="59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9" name="Google Shape;9329;p38"/>
                <p:cNvSpPr/>
                <p:nvPr/>
              </p:nvSpPr>
              <p:spPr>
                <a:xfrm>
                  <a:off x="5693238" y="4311725"/>
                  <a:ext cx="24425" cy="2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" h="1032" extrusionOk="0">
                      <a:moveTo>
                        <a:pt x="148" y="1"/>
                      </a:moveTo>
                      <a:cubicBezTo>
                        <a:pt x="26" y="1"/>
                        <a:pt x="0" y="92"/>
                        <a:pt x="0" y="399"/>
                      </a:cubicBezTo>
                      <a:cubicBezTo>
                        <a:pt x="0" y="890"/>
                        <a:pt x="67" y="862"/>
                        <a:pt x="489" y="960"/>
                      </a:cubicBezTo>
                      <a:cubicBezTo>
                        <a:pt x="647" y="998"/>
                        <a:pt x="755" y="1031"/>
                        <a:pt x="828" y="1031"/>
                      </a:cubicBezTo>
                      <a:cubicBezTo>
                        <a:pt x="951" y="1031"/>
                        <a:pt x="977" y="940"/>
                        <a:pt x="977" y="633"/>
                      </a:cubicBezTo>
                      <a:cubicBezTo>
                        <a:pt x="977" y="142"/>
                        <a:pt x="907" y="173"/>
                        <a:pt x="489" y="72"/>
                      </a:cubicBezTo>
                      <a:cubicBezTo>
                        <a:pt x="330" y="34"/>
                        <a:pt x="221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0" name="Google Shape;9330;p38"/>
                <p:cNvSpPr/>
                <p:nvPr/>
              </p:nvSpPr>
              <p:spPr>
                <a:xfrm>
                  <a:off x="5695925" y="3911950"/>
                  <a:ext cx="94600" cy="20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4" h="8365" extrusionOk="0">
                      <a:moveTo>
                        <a:pt x="73" y="0"/>
                      </a:moveTo>
                      <a:lnTo>
                        <a:pt x="73" y="0"/>
                      </a:lnTo>
                      <a:cubicBezTo>
                        <a:pt x="0" y="2037"/>
                        <a:pt x="277" y="7853"/>
                        <a:pt x="1102" y="8336"/>
                      </a:cubicBezTo>
                      <a:cubicBezTo>
                        <a:pt x="1136" y="8356"/>
                        <a:pt x="1171" y="8365"/>
                        <a:pt x="1207" y="8365"/>
                      </a:cubicBezTo>
                      <a:cubicBezTo>
                        <a:pt x="2075" y="8365"/>
                        <a:pt x="3783" y="3126"/>
                        <a:pt x="3783" y="3125"/>
                      </a:cubicBezTo>
                      <a:lnTo>
                        <a:pt x="3783" y="3125"/>
                      </a:lnTo>
                      <a:cubicBezTo>
                        <a:pt x="3783" y="3126"/>
                        <a:pt x="1980" y="7357"/>
                        <a:pt x="1346" y="7357"/>
                      </a:cubicBezTo>
                      <a:cubicBezTo>
                        <a:pt x="1293" y="7357"/>
                        <a:pt x="1249" y="7328"/>
                        <a:pt x="1214" y="7265"/>
                      </a:cubicBezTo>
                      <a:cubicBezTo>
                        <a:pt x="754" y="6445"/>
                        <a:pt x="73" y="1"/>
                        <a:pt x="7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1" name="Google Shape;9331;p38"/>
                <p:cNvSpPr/>
                <p:nvPr/>
              </p:nvSpPr>
              <p:spPr>
                <a:xfrm>
                  <a:off x="5702825" y="4149775"/>
                  <a:ext cx="40350" cy="11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4640" extrusionOk="0">
                      <a:moveTo>
                        <a:pt x="1613" y="0"/>
                      </a:moveTo>
                      <a:cubicBezTo>
                        <a:pt x="1111" y="1198"/>
                        <a:pt x="690" y="1738"/>
                        <a:pt x="397" y="1738"/>
                      </a:cubicBezTo>
                      <a:cubicBezTo>
                        <a:pt x="208" y="1738"/>
                        <a:pt x="72" y="1517"/>
                        <a:pt x="1" y="1105"/>
                      </a:cubicBezTo>
                      <a:lnTo>
                        <a:pt x="1" y="1105"/>
                      </a:lnTo>
                      <a:lnTo>
                        <a:pt x="126" y="4640"/>
                      </a:lnTo>
                      <a:cubicBezTo>
                        <a:pt x="441" y="3156"/>
                        <a:pt x="999" y="1588"/>
                        <a:pt x="161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9332" name="Google Shape;9332;p38"/>
                <p:cNvGrpSpPr/>
                <p:nvPr/>
              </p:nvGrpSpPr>
              <p:grpSpPr>
                <a:xfrm>
                  <a:off x="5829550" y="3821825"/>
                  <a:ext cx="156250" cy="781825"/>
                  <a:chOff x="5829550" y="3821825"/>
                  <a:chExt cx="156250" cy="781825"/>
                </a:xfrm>
              </p:grpSpPr>
              <p:sp>
                <p:nvSpPr>
                  <p:cNvPr id="9333" name="Google Shape;9333;p38"/>
                  <p:cNvSpPr/>
                  <p:nvPr/>
                </p:nvSpPr>
                <p:spPr>
                  <a:xfrm>
                    <a:off x="5829550" y="3821825"/>
                    <a:ext cx="152500" cy="50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00" h="20132" extrusionOk="0">
                        <a:moveTo>
                          <a:pt x="1" y="1"/>
                        </a:moveTo>
                        <a:cubicBezTo>
                          <a:pt x="1" y="7709"/>
                          <a:pt x="4852" y="16310"/>
                          <a:pt x="5365" y="20096"/>
                        </a:cubicBezTo>
                        <a:lnTo>
                          <a:pt x="5583" y="20132"/>
                        </a:lnTo>
                        <a:cubicBezTo>
                          <a:pt x="6099" y="3251"/>
                          <a:pt x="5750" y="2157"/>
                          <a:pt x="5750" y="2157"/>
                        </a:cubicBezTo>
                        <a:cubicBezTo>
                          <a:pt x="3407" y="7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4" name="Google Shape;9334;p38"/>
                  <p:cNvSpPr/>
                  <p:nvPr/>
                </p:nvSpPr>
                <p:spPr>
                  <a:xfrm>
                    <a:off x="5909275" y="4286675"/>
                    <a:ext cx="74650" cy="316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12679" extrusionOk="0">
                        <a:moveTo>
                          <a:pt x="2394" y="1"/>
                        </a:moveTo>
                        <a:lnTo>
                          <a:pt x="2394" y="1"/>
                        </a:lnTo>
                        <a:lnTo>
                          <a:pt x="2394" y="1"/>
                        </a:lnTo>
                        <a:cubicBezTo>
                          <a:pt x="2394" y="1"/>
                          <a:pt x="2394" y="1"/>
                          <a:pt x="2394" y="1"/>
                        </a:cubicBezTo>
                        <a:close/>
                        <a:moveTo>
                          <a:pt x="2394" y="1"/>
                        </a:moveTo>
                        <a:cubicBezTo>
                          <a:pt x="2390" y="34"/>
                          <a:pt x="337" y="6648"/>
                          <a:pt x="0" y="12491"/>
                        </a:cubicBezTo>
                        <a:cubicBezTo>
                          <a:pt x="462" y="12626"/>
                          <a:pt x="869" y="12679"/>
                          <a:pt x="1221" y="12679"/>
                        </a:cubicBezTo>
                        <a:cubicBezTo>
                          <a:pt x="2412" y="12679"/>
                          <a:pt x="2985" y="12080"/>
                          <a:pt x="2985" y="12080"/>
                        </a:cubicBezTo>
                        <a:lnTo>
                          <a:pt x="2394" y="1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5" name="Google Shape;9335;p38"/>
                  <p:cNvSpPr/>
                  <p:nvPr/>
                </p:nvSpPr>
                <p:spPr>
                  <a:xfrm>
                    <a:off x="5945200" y="4286750"/>
                    <a:ext cx="40600" cy="316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2669" extrusionOk="0">
                        <a:moveTo>
                          <a:pt x="963" y="1"/>
                        </a:moveTo>
                        <a:cubicBezTo>
                          <a:pt x="963" y="1"/>
                          <a:pt x="617" y="1108"/>
                          <a:pt x="187" y="2824"/>
                        </a:cubicBezTo>
                        <a:cubicBezTo>
                          <a:pt x="1624" y="3786"/>
                          <a:pt x="650" y="10532"/>
                          <a:pt x="0" y="12669"/>
                        </a:cubicBezTo>
                        <a:cubicBezTo>
                          <a:pt x="1046" y="12602"/>
                          <a:pt x="1551" y="12080"/>
                          <a:pt x="1551" y="12080"/>
                        </a:cubicBezTo>
                        <a:lnTo>
                          <a:pt x="963" y="1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6" name="Google Shape;9336;p38"/>
                  <p:cNvSpPr/>
                  <p:nvPr/>
                </p:nvSpPr>
                <p:spPr>
                  <a:xfrm>
                    <a:off x="5839050" y="3922400"/>
                    <a:ext cx="137550" cy="402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02" h="1610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155" y="6498"/>
                          <a:pt x="4559" y="12940"/>
                          <a:pt x="4980" y="16070"/>
                        </a:cubicBezTo>
                        <a:lnTo>
                          <a:pt x="5200" y="16106"/>
                        </a:lnTo>
                        <a:cubicBezTo>
                          <a:pt x="5465" y="7416"/>
                          <a:pt x="5501" y="2905"/>
                          <a:pt x="5474" y="584"/>
                        </a:cubicBezTo>
                        <a:lnTo>
                          <a:pt x="5474" y="584"/>
                        </a:lnTo>
                        <a:cubicBezTo>
                          <a:pt x="5351" y="3775"/>
                          <a:pt x="4687" y="6838"/>
                          <a:pt x="4123" y="7223"/>
                        </a:cubicBezTo>
                        <a:cubicBezTo>
                          <a:pt x="4032" y="7286"/>
                          <a:pt x="3932" y="7317"/>
                          <a:pt x="3826" y="7317"/>
                        </a:cubicBezTo>
                        <a:cubicBezTo>
                          <a:pt x="2901" y="7317"/>
                          <a:pt x="1472" y="4987"/>
                          <a:pt x="349" y="1253"/>
                        </a:cubicBezTo>
                        <a:cubicBezTo>
                          <a:pt x="223" y="835"/>
                          <a:pt x="109" y="419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7" name="Google Shape;9337;p38"/>
                  <p:cNvSpPr/>
                  <p:nvPr/>
                </p:nvSpPr>
                <p:spPr>
                  <a:xfrm>
                    <a:off x="5951200" y="4307550"/>
                    <a:ext cx="24425" cy="25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7" h="1032" extrusionOk="0">
                        <a:moveTo>
                          <a:pt x="828" y="1"/>
                        </a:moveTo>
                        <a:cubicBezTo>
                          <a:pt x="754" y="1"/>
                          <a:pt x="646" y="34"/>
                          <a:pt x="488" y="72"/>
                        </a:cubicBezTo>
                        <a:cubicBezTo>
                          <a:pt x="70" y="173"/>
                          <a:pt x="0" y="142"/>
                          <a:pt x="0" y="633"/>
                        </a:cubicBezTo>
                        <a:cubicBezTo>
                          <a:pt x="0" y="940"/>
                          <a:pt x="26" y="1031"/>
                          <a:pt x="149" y="1031"/>
                        </a:cubicBezTo>
                        <a:cubicBezTo>
                          <a:pt x="222" y="1031"/>
                          <a:pt x="330" y="998"/>
                          <a:pt x="488" y="960"/>
                        </a:cubicBezTo>
                        <a:cubicBezTo>
                          <a:pt x="909" y="862"/>
                          <a:pt x="976" y="890"/>
                          <a:pt x="976" y="399"/>
                        </a:cubicBezTo>
                        <a:cubicBezTo>
                          <a:pt x="976" y="92"/>
                          <a:pt x="950" y="1"/>
                          <a:pt x="82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8" name="Google Shape;9338;p38"/>
                  <p:cNvSpPr/>
                  <p:nvPr/>
                </p:nvSpPr>
                <p:spPr>
                  <a:xfrm>
                    <a:off x="5867625" y="3931125"/>
                    <a:ext cx="83850" cy="1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4" h="6286" extrusionOk="0">
                        <a:moveTo>
                          <a:pt x="3326" y="3733"/>
                        </a:moveTo>
                        <a:cubicBezTo>
                          <a:pt x="3326" y="3733"/>
                          <a:pt x="3326" y="3734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6" y="3734"/>
                          <a:pt x="3326" y="3733"/>
                          <a:pt x="3326" y="3733"/>
                        </a:cubicBezTo>
                        <a:close/>
                        <a:moveTo>
                          <a:pt x="1" y="0"/>
                        </a:moveTo>
                        <a:cubicBezTo>
                          <a:pt x="1" y="2"/>
                          <a:pt x="1215" y="6266"/>
                          <a:pt x="2517" y="6286"/>
                        </a:cubicBezTo>
                        <a:cubicBezTo>
                          <a:pt x="2519" y="6286"/>
                          <a:pt x="2520" y="6286"/>
                          <a:pt x="2521" y="6286"/>
                        </a:cubicBezTo>
                        <a:cubicBezTo>
                          <a:pt x="3353" y="6286"/>
                          <a:pt x="3327" y="3787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7" y="3770"/>
                          <a:pt x="3334" y="4952"/>
                          <a:pt x="2609" y="5622"/>
                        </a:cubicBezTo>
                        <a:cubicBezTo>
                          <a:pt x="2549" y="5678"/>
                          <a:pt x="2485" y="5705"/>
                          <a:pt x="2419" y="5705"/>
                        </a:cubicBezTo>
                        <a:cubicBezTo>
                          <a:pt x="1690" y="5705"/>
                          <a:pt x="676" y="2426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39" name="Google Shape;9339;p38"/>
                  <p:cNvSpPr/>
                  <p:nvPr/>
                </p:nvSpPr>
                <p:spPr>
                  <a:xfrm>
                    <a:off x="5913175" y="4124325"/>
                    <a:ext cx="48225" cy="107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9" h="4283" extrusionOk="0">
                        <a:moveTo>
                          <a:pt x="1" y="0"/>
                        </a:moveTo>
                        <a:cubicBezTo>
                          <a:pt x="1" y="1"/>
                          <a:pt x="1340" y="2266"/>
                          <a:pt x="1928" y="4282"/>
                        </a:cubicBezTo>
                        <a:cubicBezTo>
                          <a:pt x="1928" y="4282"/>
                          <a:pt x="1680" y="2553"/>
                          <a:pt x="1440" y="1947"/>
                        </a:cubicBezTo>
                        <a:cubicBezTo>
                          <a:pt x="1203" y="1339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40" name="Google Shape;9340;p38"/>
                  <p:cNvSpPr/>
                  <p:nvPr/>
                </p:nvSpPr>
                <p:spPr>
                  <a:xfrm>
                    <a:off x="5932825" y="3870350"/>
                    <a:ext cx="26050" cy="16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2" h="6611" extrusionOk="0">
                        <a:moveTo>
                          <a:pt x="473" y="1"/>
                        </a:moveTo>
                        <a:cubicBezTo>
                          <a:pt x="321" y="1"/>
                          <a:pt x="0" y="551"/>
                          <a:pt x="247" y="1555"/>
                        </a:cubicBezTo>
                        <a:cubicBezTo>
                          <a:pt x="540" y="2752"/>
                          <a:pt x="277" y="6611"/>
                          <a:pt x="277" y="6611"/>
                        </a:cubicBezTo>
                        <a:cubicBezTo>
                          <a:pt x="277" y="6611"/>
                          <a:pt x="1042" y="1779"/>
                          <a:pt x="537" y="60"/>
                        </a:cubicBezTo>
                        <a:cubicBezTo>
                          <a:pt x="525" y="20"/>
                          <a:pt x="502" y="1"/>
                          <a:pt x="473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341" name="Google Shape;9341;p38"/>
                  <p:cNvSpPr/>
                  <p:nvPr/>
                </p:nvSpPr>
                <p:spPr>
                  <a:xfrm>
                    <a:off x="5953075" y="4381325"/>
                    <a:ext cx="19000" cy="157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0" h="6281" extrusionOk="0">
                        <a:moveTo>
                          <a:pt x="187" y="0"/>
                        </a:moveTo>
                        <a:cubicBezTo>
                          <a:pt x="271" y="1853"/>
                          <a:pt x="162" y="4026"/>
                          <a:pt x="0" y="6280"/>
                        </a:cubicBezTo>
                        <a:cubicBezTo>
                          <a:pt x="0" y="6280"/>
                          <a:pt x="759" y="1839"/>
                          <a:pt x="187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sz="1900"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9342" name="Google Shape;9342;p38"/>
                <p:cNvSpPr/>
                <p:nvPr/>
              </p:nvSpPr>
              <p:spPr>
                <a:xfrm>
                  <a:off x="5698075" y="4383475"/>
                  <a:ext cx="20475" cy="16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6624" extrusionOk="0">
                      <a:moveTo>
                        <a:pt x="165" y="1"/>
                      </a:moveTo>
                      <a:cubicBezTo>
                        <a:pt x="165" y="2"/>
                        <a:pt x="1" y="4685"/>
                        <a:pt x="818" y="6624"/>
                      </a:cubicBezTo>
                      <a:cubicBezTo>
                        <a:pt x="483" y="4674"/>
                        <a:pt x="305" y="2383"/>
                        <a:pt x="1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sz="1900"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9343" name="Google Shape;9343;p3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4" name="Google Shape;9344;p3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5" name="Google Shape;9345;p3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6" name="Google Shape;9346;p3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347" name="Google Shape;9347;p3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9348" name="Google Shape;9348;p3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9349" name="Google Shape;9349;p3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0" name="Google Shape;9350;p3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1" name="Google Shape;9351;p3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2" name="Google Shape;9352;p3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3" name="Google Shape;9353;p3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4" name="Google Shape;9354;p3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5" name="Google Shape;9355;p3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6" name="Google Shape;9356;p3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7" name="Google Shape;9357;p3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8" name="Google Shape;9358;p3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9" name="Google Shape;9359;p3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0" name="Google Shape;9360;p3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1" name="Google Shape;9361;p3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2" name="Google Shape;9362;p3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3" name="Google Shape;9363;p3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4" name="Google Shape;9364;p3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5" name="Google Shape;9365;p3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6" name="Google Shape;9366;p3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7" name="Google Shape;9367;p3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8" name="Google Shape;9368;p3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9" name="Google Shape;9369;p3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0" name="Google Shape;9370;p3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1" name="Google Shape;9371;p3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2" name="Google Shape;9372;p3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3" name="Google Shape;9373;p3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4" name="Google Shape;9374;p3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5" name="Google Shape;9375;p3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6" name="Google Shape;9376;p3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7" name="Google Shape;9377;p3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8" name="Google Shape;9378;p3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9" name="Google Shape;9379;p3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0" name="Google Shape;9380;p3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1" name="Google Shape;9381;p3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2" name="Google Shape;9382;p3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9383" name="Google Shape;9383;p3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 panose="020B0604020202020204"/>
                <a:buNone/>
              </a:pPr>
              <a:endParaRPr sz="1900"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9384" name="Google Shape;9384;p3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9385" name="Google Shape;9385;p3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6" name="Google Shape;9386;p3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7" name="Google Shape;9387;p3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8" name="Google Shape;9388;p3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9" name="Google Shape;9389;p3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0" name="Google Shape;9390;p3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1" name="Google Shape;9391;p3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2" name="Google Shape;9392;p3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3" name="Google Shape;9393;p3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4" name="Google Shape;9394;p3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5" name="Google Shape;9395;p3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6" name="Google Shape;9396;p3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7" name="Google Shape;9397;p3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8" name="Google Shape;9398;p3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9" name="Google Shape;9399;p3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0" name="Google Shape;9400;p3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1" name="Google Shape;9401;p3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2" name="Google Shape;9402;p3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3" name="Google Shape;9403;p3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4" name="Google Shape;9404;p3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5" name="Google Shape;9405;p3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6" name="Google Shape;9406;p3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7" name="Google Shape;9407;p3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8" name="Google Shape;9408;p3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9" name="Google Shape;9409;p3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0" name="Google Shape;9410;p3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1" name="Google Shape;9411;p3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2" name="Google Shape;9412;p3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3" name="Google Shape;9413;p3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4" name="Google Shape;9414;p3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5" name="Google Shape;9415;p3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6" name="Google Shape;9416;p3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7" name="Google Shape;9417;p3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8" name="Google Shape;9418;p3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9" name="Google Shape;9419;p3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0" name="Google Shape;9420;p3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1" name="Google Shape;9421;p3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2" name="Google Shape;9422;p3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3" name="Google Shape;9423;p3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4" name="Google Shape;9424;p3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5" name="Google Shape;9425;p3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6" name="Google Shape;9426;p3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7" name="Google Shape;9427;p3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8" name="Google Shape;9428;p3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29" name="Google Shape;9429;p3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0" name="Google Shape;9430;p3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1" name="Google Shape;9431;p3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2" name="Google Shape;9432;p3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3" name="Google Shape;9433;p3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4" name="Google Shape;9434;p3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5" name="Google Shape;9435;p3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6" name="Google Shape;9436;p3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7" name="Google Shape;9437;p3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8" name="Google Shape;9438;p3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39" name="Google Shape;9439;p3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0" name="Google Shape;9440;p3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1" name="Google Shape;9441;p3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2" name="Google Shape;9442;p3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43" name="Google Shape;9443;p3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 panose="020B0604020202020204"/>
                  <a:buNone/>
                </a:pPr>
                <a:endParaRPr sz="1900"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444" name="Google Shape;9444;p3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dk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11" name="Google Shape;11;p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7" name="Google Shape;107;p2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108" name="Google Shape;108;p2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9" name="Google Shape;109;p2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0" name="Google Shape;110;p2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1" name="Google Shape;111;p2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2" name="Google Shape;112;p2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" name="Google Shape;113;p2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" name="Google Shape;114;p2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15" name="Google Shape;115;p2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116" name="Google Shape;116;p2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" name="Google Shape;117;p2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" name="Google Shape;118;p2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" name="Google Shape;119;p2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0" name="Google Shape;120;p2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1" name="Google Shape;121;p2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" name="Google Shape;122;p2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" name="Google Shape;123;p2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24" name="Google Shape;124;p2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66" name="Google Shape;166;p2"/>
              <p:cNvGrpSpPr/>
              <p:nvPr/>
            </p:nvGrpSpPr>
            <p:grpSpPr>
              <a:xfrm>
                <a:off x="720005" y="2237990"/>
                <a:ext cx="866799" cy="2172646"/>
                <a:chOff x="5007825" y="3209350"/>
                <a:chExt cx="402750" cy="1009500"/>
              </a:xfrm>
            </p:grpSpPr>
            <p:sp>
              <p:nvSpPr>
                <p:cNvPr id="167" name="Google Shape;167;p2"/>
                <p:cNvSpPr/>
                <p:nvPr/>
              </p:nvSpPr>
              <p:spPr>
                <a:xfrm>
                  <a:off x="5237525" y="3807100"/>
                  <a:ext cx="75150" cy="7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" h="2964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lnTo>
                        <a:pt x="872" y="2964"/>
                      </a:lnTo>
                      <a:cubicBezTo>
                        <a:pt x="872" y="2964"/>
                        <a:pt x="2169" y="2885"/>
                        <a:pt x="3006" y="2145"/>
                      </a:cubicBezTo>
                      <a:lnTo>
                        <a:pt x="2441" y="922"/>
                      </a:lnTo>
                      <a:cubicBezTo>
                        <a:pt x="1882" y="608"/>
                        <a:pt x="1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8" name="Google Shape;168;p2"/>
                <p:cNvSpPr/>
                <p:nvPr/>
              </p:nvSpPr>
              <p:spPr>
                <a:xfrm>
                  <a:off x="5092625" y="3807100"/>
                  <a:ext cx="75175" cy="7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7" h="2964" extrusionOk="0">
                      <a:moveTo>
                        <a:pt x="3006" y="1"/>
                      </a:moveTo>
                      <a:cubicBezTo>
                        <a:pt x="2995" y="1"/>
                        <a:pt x="1125" y="608"/>
                        <a:pt x="566" y="922"/>
                      </a:cubicBezTo>
                      <a:lnTo>
                        <a:pt x="0" y="2145"/>
                      </a:lnTo>
                      <a:cubicBezTo>
                        <a:pt x="838" y="2885"/>
                        <a:pt x="2134" y="2964"/>
                        <a:pt x="2134" y="2964"/>
                      </a:cubicBezTo>
                      <a:lnTo>
                        <a:pt x="3006" y="1"/>
                      </a:lnTo>
                      <a:cubicBezTo>
                        <a:pt x="3006" y="1"/>
                        <a:pt x="3006" y="1"/>
                        <a:pt x="3006" y="1"/>
                      </a:cubicBez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9" name="Google Shape;169;p2"/>
                <p:cNvSpPr/>
                <p:nvPr/>
              </p:nvSpPr>
              <p:spPr>
                <a:xfrm>
                  <a:off x="5103650" y="3791825"/>
                  <a:ext cx="200525" cy="1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1" h="6479" extrusionOk="0">
                      <a:moveTo>
                        <a:pt x="4846" y="1"/>
                      </a:moveTo>
                      <a:lnTo>
                        <a:pt x="1054" y="1474"/>
                      </a:lnTo>
                      <a:lnTo>
                        <a:pt x="0" y="4069"/>
                      </a:lnTo>
                      <a:cubicBezTo>
                        <a:pt x="1557" y="5595"/>
                        <a:pt x="3435" y="6460"/>
                        <a:pt x="3435" y="6460"/>
                      </a:cubicBezTo>
                      <a:lnTo>
                        <a:pt x="3995" y="5085"/>
                      </a:lnTo>
                      <a:lnTo>
                        <a:pt x="4594" y="6479"/>
                      </a:lnTo>
                      <a:cubicBezTo>
                        <a:pt x="4594" y="6479"/>
                        <a:pt x="6994" y="5200"/>
                        <a:pt x="8020" y="3622"/>
                      </a:cubicBezTo>
                      <a:lnTo>
                        <a:pt x="484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0" name="Google Shape;170;p2"/>
                <p:cNvSpPr/>
                <p:nvPr/>
              </p:nvSpPr>
              <p:spPr>
                <a:xfrm>
                  <a:off x="5122750" y="3754050"/>
                  <a:ext cx="91425" cy="32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7" h="13170" extrusionOk="0">
                      <a:moveTo>
                        <a:pt x="2659" y="1"/>
                      </a:moveTo>
                      <a:cubicBezTo>
                        <a:pt x="1933" y="1"/>
                        <a:pt x="164" y="1432"/>
                        <a:pt x="71" y="3038"/>
                      </a:cubicBezTo>
                      <a:cubicBezTo>
                        <a:pt x="1" y="4229"/>
                        <a:pt x="3326" y="13170"/>
                        <a:pt x="3326" y="13170"/>
                      </a:cubicBezTo>
                      <a:lnTo>
                        <a:pt x="3656" y="13170"/>
                      </a:lnTo>
                      <a:cubicBezTo>
                        <a:pt x="3656" y="13167"/>
                        <a:pt x="3370" y="437"/>
                        <a:pt x="2862" y="58"/>
                      </a:cubicBezTo>
                      <a:cubicBezTo>
                        <a:pt x="2810" y="19"/>
                        <a:pt x="2741" y="1"/>
                        <a:pt x="2659" y="1"/>
                      </a:cubicBezTo>
                      <a:close/>
                      <a:moveTo>
                        <a:pt x="3656" y="13170"/>
                      </a:moveTo>
                      <a:cubicBezTo>
                        <a:pt x="3656" y="13170"/>
                        <a:pt x="3656" y="13170"/>
                        <a:pt x="3656" y="13170"/>
                      </a:cubicBezTo>
                      <a:cubicBezTo>
                        <a:pt x="3656" y="13170"/>
                        <a:pt x="3656" y="13170"/>
                        <a:pt x="3656" y="1317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1" name="Google Shape;171;p2"/>
                <p:cNvSpPr/>
                <p:nvPr/>
              </p:nvSpPr>
              <p:spPr>
                <a:xfrm>
                  <a:off x="5123950" y="3754050"/>
                  <a:ext cx="90250" cy="32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0" h="13173" extrusionOk="0">
                      <a:moveTo>
                        <a:pt x="2611" y="1"/>
                      </a:moveTo>
                      <a:cubicBezTo>
                        <a:pt x="1885" y="1"/>
                        <a:pt x="116" y="1432"/>
                        <a:pt x="23" y="3038"/>
                      </a:cubicBezTo>
                      <a:cubicBezTo>
                        <a:pt x="0" y="3455"/>
                        <a:pt x="390" y="4818"/>
                        <a:pt x="908" y="6416"/>
                      </a:cubicBezTo>
                      <a:cubicBezTo>
                        <a:pt x="1059" y="6199"/>
                        <a:pt x="1253" y="6070"/>
                        <a:pt x="1469" y="6027"/>
                      </a:cubicBezTo>
                      <a:cubicBezTo>
                        <a:pt x="1549" y="6011"/>
                        <a:pt x="1631" y="6002"/>
                        <a:pt x="1712" y="6002"/>
                      </a:cubicBezTo>
                      <a:cubicBezTo>
                        <a:pt x="2287" y="6002"/>
                        <a:pt x="2848" y="6457"/>
                        <a:pt x="2940" y="8122"/>
                      </a:cubicBezTo>
                      <a:cubicBezTo>
                        <a:pt x="3011" y="9395"/>
                        <a:pt x="3391" y="11726"/>
                        <a:pt x="2881" y="12084"/>
                      </a:cubicBezTo>
                      <a:cubicBezTo>
                        <a:pt x="3123" y="12752"/>
                        <a:pt x="3279" y="13173"/>
                        <a:pt x="3279" y="13173"/>
                      </a:cubicBezTo>
                      <a:lnTo>
                        <a:pt x="3610" y="13173"/>
                      </a:lnTo>
                      <a:cubicBezTo>
                        <a:pt x="3608" y="13173"/>
                        <a:pt x="3322" y="437"/>
                        <a:pt x="2814" y="58"/>
                      </a:cubicBezTo>
                      <a:cubicBezTo>
                        <a:pt x="2762" y="19"/>
                        <a:pt x="2693" y="1"/>
                        <a:pt x="261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" name="Google Shape;172;p2"/>
                <p:cNvSpPr/>
                <p:nvPr/>
              </p:nvSpPr>
              <p:spPr>
                <a:xfrm>
                  <a:off x="5198600" y="3749625"/>
                  <a:ext cx="88200" cy="3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8" h="13347" extrusionOk="0">
                      <a:moveTo>
                        <a:pt x="682" y="1"/>
                      </a:moveTo>
                      <a:cubicBezTo>
                        <a:pt x="609" y="1"/>
                        <a:pt x="548" y="17"/>
                        <a:pt x="502" y="52"/>
                      </a:cubicBezTo>
                      <a:cubicBezTo>
                        <a:pt x="0" y="431"/>
                        <a:pt x="456" y="13347"/>
                        <a:pt x="456" y="13347"/>
                      </a:cubicBezTo>
                      <a:lnTo>
                        <a:pt x="786" y="13347"/>
                      </a:lnTo>
                      <a:cubicBezTo>
                        <a:pt x="786" y="13347"/>
                        <a:pt x="786" y="13347"/>
                        <a:pt x="786" y="13347"/>
                      </a:cubicBezTo>
                      <a:cubicBezTo>
                        <a:pt x="787" y="13347"/>
                        <a:pt x="3528" y="4442"/>
                        <a:pt x="3435" y="3251"/>
                      </a:cubicBezTo>
                      <a:cubicBezTo>
                        <a:pt x="3308" y="1626"/>
                        <a:pt x="1405" y="1"/>
                        <a:pt x="68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" name="Google Shape;173;p2"/>
                <p:cNvSpPr/>
                <p:nvPr/>
              </p:nvSpPr>
              <p:spPr>
                <a:xfrm>
                  <a:off x="5201750" y="3749625"/>
                  <a:ext cx="83600" cy="3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44" h="13347" extrusionOk="0">
                      <a:moveTo>
                        <a:pt x="556" y="1"/>
                      </a:moveTo>
                      <a:cubicBezTo>
                        <a:pt x="483" y="1"/>
                        <a:pt x="422" y="17"/>
                        <a:pt x="376" y="52"/>
                      </a:cubicBezTo>
                      <a:cubicBezTo>
                        <a:pt x="152" y="223"/>
                        <a:pt x="1" y="2805"/>
                        <a:pt x="32" y="5720"/>
                      </a:cubicBezTo>
                      <a:cubicBezTo>
                        <a:pt x="72" y="9308"/>
                        <a:pt x="330" y="13347"/>
                        <a:pt x="330" y="13347"/>
                      </a:cubicBezTo>
                      <a:lnTo>
                        <a:pt x="660" y="13347"/>
                      </a:lnTo>
                      <a:cubicBezTo>
                        <a:pt x="660" y="13347"/>
                        <a:pt x="808" y="12863"/>
                        <a:pt x="1037" y="12103"/>
                      </a:cubicBezTo>
                      <a:cubicBezTo>
                        <a:pt x="548" y="11805"/>
                        <a:pt x="223" y="8773"/>
                        <a:pt x="496" y="7172"/>
                      </a:cubicBezTo>
                      <a:cubicBezTo>
                        <a:pt x="668" y="6164"/>
                        <a:pt x="1022" y="5878"/>
                        <a:pt x="1400" y="5878"/>
                      </a:cubicBezTo>
                      <a:cubicBezTo>
                        <a:pt x="1644" y="5878"/>
                        <a:pt x="1898" y="5997"/>
                        <a:pt x="2120" y="6118"/>
                      </a:cubicBezTo>
                      <a:cubicBezTo>
                        <a:pt x="2301" y="6217"/>
                        <a:pt x="2449" y="6470"/>
                        <a:pt x="2546" y="6842"/>
                      </a:cubicBezTo>
                      <a:cubicBezTo>
                        <a:pt x="2998" y="5155"/>
                        <a:pt x="3343" y="3688"/>
                        <a:pt x="3309" y="3251"/>
                      </a:cubicBezTo>
                      <a:cubicBezTo>
                        <a:pt x="3182" y="1626"/>
                        <a:pt x="1279" y="1"/>
                        <a:pt x="55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" name="Google Shape;174;p2"/>
                <p:cNvSpPr/>
                <p:nvPr/>
              </p:nvSpPr>
              <p:spPr>
                <a:xfrm>
                  <a:off x="5195100" y="3801650"/>
                  <a:ext cx="14175" cy="14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7" h="5950" extrusionOk="0">
                      <a:moveTo>
                        <a:pt x="234" y="0"/>
                      </a:moveTo>
                      <a:lnTo>
                        <a:pt x="1" y="891"/>
                      </a:lnTo>
                      <a:lnTo>
                        <a:pt x="402" y="5949"/>
                      </a:lnTo>
                      <a:lnTo>
                        <a:pt x="567" y="766"/>
                      </a:lnTo>
                      <a:lnTo>
                        <a:pt x="234" y="0"/>
                      </a:lnTo>
                      <a:close/>
                    </a:path>
                  </a:pathLst>
                </a:custGeom>
                <a:solidFill>
                  <a:srgbClr val="63777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" name="Google Shape;175;p2"/>
                <p:cNvSpPr/>
                <p:nvPr/>
              </p:nvSpPr>
              <p:spPr>
                <a:xfrm>
                  <a:off x="5229600" y="3856925"/>
                  <a:ext cx="43525" cy="3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" h="1388" extrusionOk="0">
                      <a:moveTo>
                        <a:pt x="309" y="1"/>
                      </a:moveTo>
                      <a:lnTo>
                        <a:pt x="0" y="288"/>
                      </a:lnTo>
                      <a:cubicBezTo>
                        <a:pt x="0" y="288"/>
                        <a:pt x="789" y="1388"/>
                        <a:pt x="1677" y="1388"/>
                      </a:cubicBezTo>
                      <a:cubicBezTo>
                        <a:pt x="1690" y="1388"/>
                        <a:pt x="1703" y="1388"/>
                        <a:pt x="1716" y="1387"/>
                      </a:cubicBezTo>
                      <a:lnTo>
                        <a:pt x="1740" y="1301"/>
                      </a:lnTo>
                      <a:cubicBezTo>
                        <a:pt x="825" y="1288"/>
                        <a:pt x="309" y="1"/>
                        <a:pt x="30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" name="Google Shape;176;p2"/>
                <p:cNvSpPr/>
                <p:nvPr/>
              </p:nvSpPr>
              <p:spPr>
                <a:xfrm>
                  <a:off x="5138700" y="3856925"/>
                  <a:ext cx="43525" cy="3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" h="1388" extrusionOk="0">
                      <a:moveTo>
                        <a:pt x="1432" y="1"/>
                      </a:moveTo>
                      <a:cubicBezTo>
                        <a:pt x="1432" y="1"/>
                        <a:pt x="916" y="1288"/>
                        <a:pt x="1" y="1301"/>
                      </a:cubicBezTo>
                      <a:lnTo>
                        <a:pt x="25" y="1387"/>
                      </a:lnTo>
                      <a:cubicBezTo>
                        <a:pt x="38" y="1388"/>
                        <a:pt x="51" y="1388"/>
                        <a:pt x="64" y="1388"/>
                      </a:cubicBezTo>
                      <a:cubicBezTo>
                        <a:pt x="952" y="1388"/>
                        <a:pt x="1741" y="288"/>
                        <a:pt x="1741" y="288"/>
                      </a:cubicBezTo>
                      <a:lnTo>
                        <a:pt x="143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" name="Google Shape;177;p2"/>
                <p:cNvSpPr/>
                <p:nvPr/>
              </p:nvSpPr>
              <p:spPr>
                <a:xfrm>
                  <a:off x="5101550" y="3636325"/>
                  <a:ext cx="202625" cy="25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5" h="10289" extrusionOk="0">
                      <a:moveTo>
                        <a:pt x="4852" y="0"/>
                      </a:moveTo>
                      <a:lnTo>
                        <a:pt x="2868" y="29"/>
                      </a:lnTo>
                      <a:lnTo>
                        <a:pt x="1" y="6653"/>
                      </a:lnTo>
                      <a:lnTo>
                        <a:pt x="84" y="10289"/>
                      </a:lnTo>
                      <a:cubicBezTo>
                        <a:pt x="84" y="10289"/>
                        <a:pt x="1812" y="9170"/>
                        <a:pt x="3711" y="9170"/>
                      </a:cubicBezTo>
                      <a:cubicBezTo>
                        <a:pt x="3997" y="9170"/>
                        <a:pt x="4287" y="9196"/>
                        <a:pt x="4576" y="9254"/>
                      </a:cubicBezTo>
                      <a:cubicBezTo>
                        <a:pt x="6781" y="9701"/>
                        <a:pt x="8104" y="9841"/>
                        <a:pt x="8104" y="9841"/>
                      </a:cubicBezTo>
                      <a:lnTo>
                        <a:pt x="8077" y="5982"/>
                      </a:lnTo>
                      <a:lnTo>
                        <a:pt x="485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" name="Google Shape;178;p2"/>
                <p:cNvSpPr/>
                <p:nvPr/>
              </p:nvSpPr>
              <p:spPr>
                <a:xfrm>
                  <a:off x="5101550" y="3636325"/>
                  <a:ext cx="202575" cy="240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3" h="9601" extrusionOk="0">
                      <a:moveTo>
                        <a:pt x="4852" y="0"/>
                      </a:moveTo>
                      <a:lnTo>
                        <a:pt x="2868" y="29"/>
                      </a:lnTo>
                      <a:lnTo>
                        <a:pt x="1" y="6656"/>
                      </a:lnTo>
                      <a:lnTo>
                        <a:pt x="67" y="9601"/>
                      </a:lnTo>
                      <a:cubicBezTo>
                        <a:pt x="760" y="9055"/>
                        <a:pt x="2393" y="7947"/>
                        <a:pt x="4001" y="7756"/>
                      </a:cubicBezTo>
                      <a:lnTo>
                        <a:pt x="4331" y="3810"/>
                      </a:lnTo>
                      <a:lnTo>
                        <a:pt x="4833" y="7658"/>
                      </a:lnTo>
                      <a:cubicBezTo>
                        <a:pt x="6273" y="7892"/>
                        <a:pt x="7582" y="9063"/>
                        <a:pt x="8103" y="9592"/>
                      </a:cubicBezTo>
                      <a:lnTo>
                        <a:pt x="8077" y="5984"/>
                      </a:lnTo>
                      <a:lnTo>
                        <a:pt x="485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" name="Google Shape;179;p2"/>
                <p:cNvSpPr/>
                <p:nvPr/>
              </p:nvSpPr>
              <p:spPr>
                <a:xfrm>
                  <a:off x="5254925" y="3477225"/>
                  <a:ext cx="137150" cy="19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" h="7872" extrusionOk="0">
                      <a:moveTo>
                        <a:pt x="2227" y="1"/>
                      </a:moveTo>
                      <a:cubicBezTo>
                        <a:pt x="1538" y="1"/>
                        <a:pt x="1028" y="662"/>
                        <a:pt x="1028" y="662"/>
                      </a:cubicBezTo>
                      <a:lnTo>
                        <a:pt x="0" y="6432"/>
                      </a:lnTo>
                      <a:cubicBezTo>
                        <a:pt x="0" y="6432"/>
                        <a:pt x="802" y="7872"/>
                        <a:pt x="2979" y="7872"/>
                      </a:cubicBezTo>
                      <a:cubicBezTo>
                        <a:pt x="3173" y="7872"/>
                        <a:pt x="3378" y="7861"/>
                        <a:pt x="3594" y="7836"/>
                      </a:cubicBezTo>
                      <a:cubicBezTo>
                        <a:pt x="3594" y="7836"/>
                        <a:pt x="5485" y="5273"/>
                        <a:pt x="3969" y="1750"/>
                      </a:cubicBezTo>
                      <a:cubicBezTo>
                        <a:pt x="3383" y="387"/>
                        <a:pt x="2753" y="1"/>
                        <a:pt x="22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" name="Google Shape;180;p2"/>
                <p:cNvSpPr/>
                <p:nvPr/>
              </p:nvSpPr>
              <p:spPr>
                <a:xfrm>
                  <a:off x="5351625" y="3553300"/>
                  <a:ext cx="22925" cy="9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" h="3967" extrusionOk="0">
                      <a:moveTo>
                        <a:pt x="501" y="0"/>
                      </a:moveTo>
                      <a:cubicBezTo>
                        <a:pt x="267" y="0"/>
                        <a:pt x="41" y="204"/>
                        <a:pt x="22" y="668"/>
                      </a:cubicBezTo>
                      <a:cubicBezTo>
                        <a:pt x="1" y="1259"/>
                        <a:pt x="514" y="1636"/>
                        <a:pt x="173" y="3966"/>
                      </a:cubicBezTo>
                      <a:cubicBezTo>
                        <a:pt x="532" y="3137"/>
                        <a:pt x="916" y="1736"/>
                        <a:pt x="525" y="3"/>
                      </a:cubicBezTo>
                      <a:cubicBezTo>
                        <a:pt x="517" y="3"/>
                        <a:pt x="509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" name="Google Shape;181;p2"/>
                <p:cNvSpPr/>
                <p:nvPr/>
              </p:nvSpPr>
              <p:spPr>
                <a:xfrm>
                  <a:off x="5007825" y="3477225"/>
                  <a:ext cx="131850" cy="19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4" h="7924" extrusionOk="0">
                      <a:moveTo>
                        <a:pt x="3261" y="1"/>
                      </a:moveTo>
                      <a:cubicBezTo>
                        <a:pt x="2734" y="1"/>
                        <a:pt x="2104" y="387"/>
                        <a:pt x="1517" y="1750"/>
                      </a:cubicBezTo>
                      <a:cubicBezTo>
                        <a:pt x="1" y="5273"/>
                        <a:pt x="1596" y="7836"/>
                        <a:pt x="1596" y="7836"/>
                      </a:cubicBezTo>
                      <a:cubicBezTo>
                        <a:pt x="1864" y="7897"/>
                        <a:pt x="2118" y="7924"/>
                        <a:pt x="2358" y="7924"/>
                      </a:cubicBezTo>
                      <a:cubicBezTo>
                        <a:pt x="4274" y="7924"/>
                        <a:pt x="5273" y="6186"/>
                        <a:pt x="5273" y="6186"/>
                      </a:cubicBezTo>
                      <a:lnTo>
                        <a:pt x="4460" y="662"/>
                      </a:lnTo>
                      <a:cubicBezTo>
                        <a:pt x="4460" y="662"/>
                        <a:pt x="3950" y="1"/>
                        <a:pt x="326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" name="Google Shape;182;p2"/>
                <p:cNvSpPr/>
                <p:nvPr/>
              </p:nvSpPr>
              <p:spPr>
                <a:xfrm>
                  <a:off x="5020375" y="3563600"/>
                  <a:ext cx="28550" cy="10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2" h="4390" extrusionOk="0">
                      <a:moveTo>
                        <a:pt x="562" y="1"/>
                      </a:moveTo>
                      <a:cubicBezTo>
                        <a:pt x="538" y="1"/>
                        <a:pt x="512" y="6"/>
                        <a:pt x="487" y="14"/>
                      </a:cubicBezTo>
                      <a:cubicBezTo>
                        <a:pt x="0" y="2620"/>
                        <a:pt x="1094" y="4381"/>
                        <a:pt x="1094" y="4381"/>
                      </a:cubicBezTo>
                      <a:cubicBezTo>
                        <a:pt x="1110" y="4383"/>
                        <a:pt x="1125" y="4385"/>
                        <a:pt x="1141" y="4389"/>
                      </a:cubicBezTo>
                      <a:cubicBezTo>
                        <a:pt x="903" y="3659"/>
                        <a:pt x="838" y="2731"/>
                        <a:pt x="875" y="1892"/>
                      </a:cubicBezTo>
                      <a:cubicBezTo>
                        <a:pt x="942" y="462"/>
                        <a:pt x="1006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" name="Google Shape;183;p2"/>
                <p:cNvSpPr/>
                <p:nvPr/>
              </p:nvSpPr>
              <p:spPr>
                <a:xfrm>
                  <a:off x="5077425" y="3599200"/>
                  <a:ext cx="261775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1" h="10460" extrusionOk="0">
                      <a:moveTo>
                        <a:pt x="2206" y="1"/>
                      </a:moveTo>
                      <a:cubicBezTo>
                        <a:pt x="249" y="2799"/>
                        <a:pt x="0" y="7355"/>
                        <a:pt x="607" y="10459"/>
                      </a:cubicBezTo>
                      <a:cubicBezTo>
                        <a:pt x="607" y="10459"/>
                        <a:pt x="2424" y="8713"/>
                        <a:pt x="4100" y="8368"/>
                      </a:cubicBezTo>
                      <a:lnTo>
                        <a:pt x="4436" y="3833"/>
                      </a:lnTo>
                      <a:lnTo>
                        <a:pt x="5880" y="3833"/>
                      </a:lnTo>
                      <a:lnTo>
                        <a:pt x="6629" y="8608"/>
                      </a:lnTo>
                      <a:cubicBezTo>
                        <a:pt x="8435" y="9054"/>
                        <a:pt x="9395" y="10459"/>
                        <a:pt x="9395" y="10459"/>
                      </a:cubicBezTo>
                      <a:cubicBezTo>
                        <a:pt x="10470" y="5912"/>
                        <a:pt x="8655" y="869"/>
                        <a:pt x="796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" name="Google Shape;184;p2"/>
                <p:cNvSpPr/>
                <p:nvPr/>
              </p:nvSpPr>
              <p:spPr>
                <a:xfrm>
                  <a:off x="5077450" y="3599200"/>
                  <a:ext cx="83050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2" h="10460" extrusionOk="0">
                      <a:moveTo>
                        <a:pt x="2206" y="1"/>
                      </a:moveTo>
                      <a:cubicBezTo>
                        <a:pt x="251" y="2799"/>
                        <a:pt x="1" y="7355"/>
                        <a:pt x="607" y="10459"/>
                      </a:cubicBezTo>
                      <a:cubicBezTo>
                        <a:pt x="607" y="10459"/>
                        <a:pt x="1050" y="9995"/>
                        <a:pt x="1689" y="9562"/>
                      </a:cubicBezTo>
                      <a:cubicBezTo>
                        <a:pt x="1303" y="8398"/>
                        <a:pt x="902" y="3189"/>
                        <a:pt x="3322" y="422"/>
                      </a:cubicBezTo>
                      <a:lnTo>
                        <a:pt x="22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" name="Google Shape;185;p2"/>
                <p:cNvSpPr/>
                <p:nvPr/>
              </p:nvSpPr>
              <p:spPr>
                <a:xfrm>
                  <a:off x="5242200" y="3599200"/>
                  <a:ext cx="97000" cy="26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0" h="10460" extrusionOk="0">
                      <a:moveTo>
                        <a:pt x="1374" y="1"/>
                      </a:moveTo>
                      <a:lnTo>
                        <a:pt x="1" y="657"/>
                      </a:lnTo>
                      <a:cubicBezTo>
                        <a:pt x="1027" y="1739"/>
                        <a:pt x="2459" y="4578"/>
                        <a:pt x="1849" y="9482"/>
                      </a:cubicBezTo>
                      <a:cubicBezTo>
                        <a:pt x="2448" y="9958"/>
                        <a:pt x="2807" y="10459"/>
                        <a:pt x="2807" y="10459"/>
                      </a:cubicBezTo>
                      <a:cubicBezTo>
                        <a:pt x="3879" y="5912"/>
                        <a:pt x="2064" y="869"/>
                        <a:pt x="13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" name="Google Shape;186;p2"/>
                <p:cNvSpPr/>
                <p:nvPr/>
              </p:nvSpPr>
              <p:spPr>
                <a:xfrm>
                  <a:off x="5114325" y="3498875"/>
                  <a:ext cx="179125" cy="1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7140" extrusionOk="0">
                      <a:moveTo>
                        <a:pt x="6959" y="0"/>
                      </a:moveTo>
                      <a:lnTo>
                        <a:pt x="0" y="499"/>
                      </a:lnTo>
                      <a:lnTo>
                        <a:pt x="1" y="5778"/>
                      </a:lnTo>
                      <a:cubicBezTo>
                        <a:pt x="960" y="6349"/>
                        <a:pt x="1992" y="6891"/>
                        <a:pt x="3686" y="7139"/>
                      </a:cubicBezTo>
                      <a:cubicBezTo>
                        <a:pt x="5005" y="6929"/>
                        <a:pt x="6116" y="6326"/>
                        <a:pt x="7165" y="5606"/>
                      </a:cubicBezTo>
                      <a:lnTo>
                        <a:pt x="6959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" name="Google Shape;187;p2"/>
                <p:cNvSpPr/>
                <p:nvPr/>
              </p:nvSpPr>
              <p:spPr>
                <a:xfrm>
                  <a:off x="5114325" y="3479725"/>
                  <a:ext cx="179125" cy="17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7194" extrusionOk="0">
                      <a:moveTo>
                        <a:pt x="6959" y="0"/>
                      </a:moveTo>
                      <a:lnTo>
                        <a:pt x="0" y="503"/>
                      </a:lnTo>
                      <a:lnTo>
                        <a:pt x="1" y="5822"/>
                      </a:lnTo>
                      <a:cubicBezTo>
                        <a:pt x="960" y="6398"/>
                        <a:pt x="1992" y="6942"/>
                        <a:pt x="3686" y="7194"/>
                      </a:cubicBezTo>
                      <a:cubicBezTo>
                        <a:pt x="5005" y="6984"/>
                        <a:pt x="6116" y="6375"/>
                        <a:pt x="7165" y="5649"/>
                      </a:cubicBezTo>
                      <a:lnTo>
                        <a:pt x="6959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" name="Google Shape;188;p2"/>
                <p:cNvSpPr/>
                <p:nvPr/>
              </p:nvSpPr>
              <p:spPr>
                <a:xfrm>
                  <a:off x="5197875" y="3485575"/>
                  <a:ext cx="11225" cy="17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" h="6957" extrusionOk="0">
                      <a:moveTo>
                        <a:pt x="360" y="1"/>
                      </a:moveTo>
                      <a:lnTo>
                        <a:pt x="0" y="25"/>
                      </a:lnTo>
                      <a:cubicBezTo>
                        <a:pt x="6" y="426"/>
                        <a:pt x="13" y="838"/>
                        <a:pt x="22" y="1264"/>
                      </a:cubicBezTo>
                      <a:cubicBezTo>
                        <a:pt x="79" y="3955"/>
                        <a:pt x="184" y="6226"/>
                        <a:pt x="276" y="6946"/>
                      </a:cubicBezTo>
                      <a:cubicBezTo>
                        <a:pt x="299" y="6950"/>
                        <a:pt x="321" y="6953"/>
                        <a:pt x="344" y="6957"/>
                      </a:cubicBezTo>
                      <a:cubicBezTo>
                        <a:pt x="355" y="6954"/>
                        <a:pt x="367" y="6953"/>
                        <a:pt x="378" y="6951"/>
                      </a:cubicBezTo>
                      <a:cubicBezTo>
                        <a:pt x="442" y="6239"/>
                        <a:pt x="449" y="3964"/>
                        <a:pt x="391" y="1267"/>
                      </a:cubicBezTo>
                      <a:cubicBezTo>
                        <a:pt x="381" y="831"/>
                        <a:pt x="371" y="407"/>
                        <a:pt x="360" y="1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" name="Google Shape;189;p2"/>
                <p:cNvSpPr/>
                <p:nvPr/>
              </p:nvSpPr>
              <p:spPr>
                <a:xfrm>
                  <a:off x="5114325" y="3491900"/>
                  <a:ext cx="88325" cy="1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3" h="6681" extrusionOk="0">
                      <a:moveTo>
                        <a:pt x="221" y="1"/>
                      </a:moveTo>
                      <a:lnTo>
                        <a:pt x="0" y="16"/>
                      </a:lnTo>
                      <a:lnTo>
                        <a:pt x="1" y="5335"/>
                      </a:lnTo>
                      <a:cubicBezTo>
                        <a:pt x="928" y="5894"/>
                        <a:pt x="1930" y="6422"/>
                        <a:pt x="3532" y="6681"/>
                      </a:cubicBezTo>
                      <a:cubicBezTo>
                        <a:pt x="1517" y="5402"/>
                        <a:pt x="395" y="3261"/>
                        <a:pt x="221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" name="Google Shape;190;p2"/>
                <p:cNvSpPr/>
                <p:nvPr/>
              </p:nvSpPr>
              <p:spPr>
                <a:xfrm>
                  <a:off x="5207100" y="3479650"/>
                  <a:ext cx="86350" cy="17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7190" extrusionOk="0">
                      <a:moveTo>
                        <a:pt x="3248" y="0"/>
                      </a:moveTo>
                      <a:lnTo>
                        <a:pt x="3079" y="12"/>
                      </a:lnTo>
                      <a:cubicBezTo>
                        <a:pt x="3107" y="3614"/>
                        <a:pt x="1057" y="6715"/>
                        <a:pt x="1" y="7190"/>
                      </a:cubicBezTo>
                      <a:cubicBezTo>
                        <a:pt x="1308" y="6974"/>
                        <a:pt x="2411" y="6371"/>
                        <a:pt x="3454" y="5649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" name="Google Shape;191;p2"/>
                <p:cNvSpPr/>
                <p:nvPr/>
              </p:nvSpPr>
              <p:spPr>
                <a:xfrm>
                  <a:off x="5043250" y="3487850"/>
                  <a:ext cx="101200" cy="7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2901" extrusionOk="0">
                      <a:moveTo>
                        <a:pt x="3426" y="0"/>
                      </a:moveTo>
                      <a:lnTo>
                        <a:pt x="1" y="2893"/>
                      </a:lnTo>
                      <a:cubicBezTo>
                        <a:pt x="93" y="2898"/>
                        <a:pt x="183" y="2900"/>
                        <a:pt x="271" y="2900"/>
                      </a:cubicBezTo>
                      <a:cubicBezTo>
                        <a:pt x="2121" y="2900"/>
                        <a:pt x="3167" y="1831"/>
                        <a:pt x="4047" y="78"/>
                      </a:cubicBezTo>
                      <a:lnTo>
                        <a:pt x="342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" name="Google Shape;192;p2"/>
                <p:cNvSpPr/>
                <p:nvPr/>
              </p:nvSpPr>
              <p:spPr>
                <a:xfrm>
                  <a:off x="5027400" y="3463475"/>
                  <a:ext cx="1141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7" h="3789" extrusionOk="0">
                      <a:moveTo>
                        <a:pt x="3739" y="0"/>
                      </a:moveTo>
                      <a:cubicBezTo>
                        <a:pt x="2997" y="0"/>
                        <a:pt x="1925" y="144"/>
                        <a:pt x="1258" y="872"/>
                      </a:cubicBezTo>
                      <a:cubicBezTo>
                        <a:pt x="156" y="2074"/>
                        <a:pt x="1" y="3671"/>
                        <a:pt x="1" y="3671"/>
                      </a:cubicBezTo>
                      <a:cubicBezTo>
                        <a:pt x="300" y="3751"/>
                        <a:pt x="590" y="3788"/>
                        <a:pt x="870" y="3788"/>
                      </a:cubicBezTo>
                      <a:cubicBezTo>
                        <a:pt x="2935" y="3788"/>
                        <a:pt x="4421" y="1760"/>
                        <a:pt x="4566" y="61"/>
                      </a:cubicBezTo>
                      <a:cubicBezTo>
                        <a:pt x="4566" y="61"/>
                        <a:pt x="4222" y="0"/>
                        <a:pt x="3739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3" name="Google Shape;193;p2"/>
                <p:cNvSpPr/>
                <p:nvPr/>
              </p:nvSpPr>
              <p:spPr>
                <a:xfrm>
                  <a:off x="5027400" y="3463475"/>
                  <a:ext cx="114175" cy="94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7" h="3791" extrusionOk="0">
                      <a:moveTo>
                        <a:pt x="3740" y="1"/>
                      </a:moveTo>
                      <a:cubicBezTo>
                        <a:pt x="3197" y="1"/>
                        <a:pt x="2476" y="78"/>
                        <a:pt x="1868" y="406"/>
                      </a:cubicBezTo>
                      <a:cubicBezTo>
                        <a:pt x="2238" y="485"/>
                        <a:pt x="2544" y="686"/>
                        <a:pt x="2723" y="988"/>
                      </a:cubicBezTo>
                      <a:cubicBezTo>
                        <a:pt x="3119" y="1663"/>
                        <a:pt x="2727" y="2580"/>
                        <a:pt x="1754" y="3168"/>
                      </a:cubicBezTo>
                      <a:cubicBezTo>
                        <a:pt x="1314" y="3435"/>
                        <a:pt x="844" y="3566"/>
                        <a:pt x="426" y="3566"/>
                      </a:cubicBezTo>
                      <a:cubicBezTo>
                        <a:pt x="284" y="3566"/>
                        <a:pt x="149" y="3551"/>
                        <a:pt x="23" y="3521"/>
                      </a:cubicBezTo>
                      <a:cubicBezTo>
                        <a:pt x="7" y="3618"/>
                        <a:pt x="1" y="3674"/>
                        <a:pt x="1" y="3674"/>
                      </a:cubicBezTo>
                      <a:cubicBezTo>
                        <a:pt x="300" y="3754"/>
                        <a:pt x="589" y="3791"/>
                        <a:pt x="869" y="3791"/>
                      </a:cubicBezTo>
                      <a:cubicBezTo>
                        <a:pt x="2935" y="3791"/>
                        <a:pt x="4421" y="1763"/>
                        <a:pt x="4566" y="63"/>
                      </a:cubicBezTo>
                      <a:cubicBezTo>
                        <a:pt x="4566" y="62"/>
                        <a:pt x="4223" y="1"/>
                        <a:pt x="374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4" name="Google Shape;194;p2"/>
                <p:cNvSpPr/>
                <p:nvPr/>
              </p:nvSpPr>
              <p:spPr>
                <a:xfrm>
                  <a:off x="5251225" y="3495025"/>
                  <a:ext cx="112600" cy="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4" h="2317" extrusionOk="0">
                      <a:moveTo>
                        <a:pt x="595" y="1"/>
                      </a:moveTo>
                      <a:lnTo>
                        <a:pt x="0" y="199"/>
                      </a:lnTo>
                      <a:cubicBezTo>
                        <a:pt x="1012" y="1510"/>
                        <a:pt x="2047" y="2316"/>
                        <a:pt x="3441" y="2316"/>
                      </a:cubicBezTo>
                      <a:cubicBezTo>
                        <a:pt x="3774" y="2316"/>
                        <a:pt x="4126" y="2270"/>
                        <a:pt x="4504" y="2175"/>
                      </a:cubicBezTo>
                      <a:lnTo>
                        <a:pt x="5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5" name="Google Shape;195;p2"/>
                <p:cNvSpPr/>
                <p:nvPr/>
              </p:nvSpPr>
              <p:spPr>
                <a:xfrm>
                  <a:off x="5249575" y="3461825"/>
                  <a:ext cx="118425" cy="8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3552" extrusionOk="0">
                      <a:moveTo>
                        <a:pt x="930" y="0"/>
                      </a:moveTo>
                      <a:cubicBezTo>
                        <a:pt x="392" y="0"/>
                        <a:pt x="0" y="71"/>
                        <a:pt x="0" y="71"/>
                      </a:cubicBezTo>
                      <a:cubicBezTo>
                        <a:pt x="144" y="1749"/>
                        <a:pt x="1723" y="3552"/>
                        <a:pt x="3782" y="3552"/>
                      </a:cubicBezTo>
                      <a:cubicBezTo>
                        <a:pt x="4090" y="3552"/>
                        <a:pt x="4410" y="3511"/>
                        <a:pt x="4737" y="3424"/>
                      </a:cubicBezTo>
                      <a:cubicBezTo>
                        <a:pt x="4737" y="3424"/>
                        <a:pt x="4525" y="2057"/>
                        <a:pt x="3422" y="854"/>
                      </a:cubicBezTo>
                      <a:cubicBezTo>
                        <a:pt x="2773" y="146"/>
                        <a:pt x="1702" y="0"/>
                        <a:pt x="930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6" name="Google Shape;196;p2"/>
                <p:cNvSpPr/>
                <p:nvPr/>
              </p:nvSpPr>
              <p:spPr>
                <a:xfrm>
                  <a:off x="5249575" y="3461825"/>
                  <a:ext cx="118425" cy="8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3552" extrusionOk="0">
                      <a:moveTo>
                        <a:pt x="930" y="1"/>
                      </a:moveTo>
                      <a:cubicBezTo>
                        <a:pt x="392" y="1"/>
                        <a:pt x="0" y="71"/>
                        <a:pt x="0" y="71"/>
                      </a:cubicBezTo>
                      <a:cubicBezTo>
                        <a:pt x="144" y="1749"/>
                        <a:pt x="1722" y="3552"/>
                        <a:pt x="3781" y="3552"/>
                      </a:cubicBezTo>
                      <a:cubicBezTo>
                        <a:pt x="4090" y="3552"/>
                        <a:pt x="4409" y="3511"/>
                        <a:pt x="4737" y="3424"/>
                      </a:cubicBezTo>
                      <a:cubicBezTo>
                        <a:pt x="4737" y="3424"/>
                        <a:pt x="4729" y="3375"/>
                        <a:pt x="4711" y="3290"/>
                      </a:cubicBezTo>
                      <a:cubicBezTo>
                        <a:pt x="4593" y="3333"/>
                        <a:pt x="4465" y="3354"/>
                        <a:pt x="4331" y="3354"/>
                      </a:cubicBezTo>
                      <a:cubicBezTo>
                        <a:pt x="3858" y="3354"/>
                        <a:pt x="3309" y="3091"/>
                        <a:pt x="2893" y="2603"/>
                      </a:cubicBezTo>
                      <a:cubicBezTo>
                        <a:pt x="2239" y="1836"/>
                        <a:pt x="2330" y="902"/>
                        <a:pt x="2940" y="514"/>
                      </a:cubicBezTo>
                      <a:cubicBezTo>
                        <a:pt x="2955" y="504"/>
                        <a:pt x="2969" y="499"/>
                        <a:pt x="2982" y="489"/>
                      </a:cubicBezTo>
                      <a:cubicBezTo>
                        <a:pt x="2352" y="93"/>
                        <a:pt x="1545" y="1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7" name="Google Shape;197;p2"/>
                <p:cNvSpPr/>
                <p:nvPr/>
              </p:nvSpPr>
              <p:spPr>
                <a:xfrm>
                  <a:off x="5092425" y="3461825"/>
                  <a:ext cx="221075" cy="7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3" h="3188" extrusionOk="0">
                      <a:moveTo>
                        <a:pt x="7214" y="1"/>
                      </a:moveTo>
                      <a:cubicBezTo>
                        <a:pt x="6678" y="1"/>
                        <a:pt x="6288" y="71"/>
                        <a:pt x="6288" y="71"/>
                      </a:cubicBezTo>
                      <a:cubicBezTo>
                        <a:pt x="6309" y="320"/>
                        <a:pt x="6362" y="570"/>
                        <a:pt x="6443" y="816"/>
                      </a:cubicBezTo>
                      <a:lnTo>
                        <a:pt x="1728" y="1156"/>
                      </a:lnTo>
                      <a:cubicBezTo>
                        <a:pt x="1855" y="813"/>
                        <a:pt x="1938" y="463"/>
                        <a:pt x="1967" y="127"/>
                      </a:cubicBezTo>
                      <a:cubicBezTo>
                        <a:pt x="1967" y="127"/>
                        <a:pt x="1625" y="67"/>
                        <a:pt x="1144" y="67"/>
                      </a:cubicBezTo>
                      <a:cubicBezTo>
                        <a:pt x="809" y="67"/>
                        <a:pt x="404" y="96"/>
                        <a:pt x="1" y="196"/>
                      </a:cubicBezTo>
                      <a:cubicBezTo>
                        <a:pt x="745" y="1695"/>
                        <a:pt x="2083" y="3188"/>
                        <a:pt x="4460" y="3188"/>
                      </a:cubicBezTo>
                      <a:cubicBezTo>
                        <a:pt x="6746" y="3188"/>
                        <a:pt x="8261" y="1159"/>
                        <a:pt x="8843" y="275"/>
                      </a:cubicBezTo>
                      <a:cubicBezTo>
                        <a:pt x="8300" y="58"/>
                        <a:pt x="7698" y="1"/>
                        <a:pt x="721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8" name="Google Shape;198;p2"/>
                <p:cNvSpPr/>
                <p:nvPr/>
              </p:nvSpPr>
              <p:spPr>
                <a:xfrm>
                  <a:off x="5092900" y="3383925"/>
                  <a:ext cx="219375" cy="14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5" h="5983" extrusionOk="0">
                      <a:moveTo>
                        <a:pt x="3056" y="0"/>
                      </a:moveTo>
                      <a:cubicBezTo>
                        <a:pt x="2719" y="0"/>
                        <a:pt x="2405" y="77"/>
                        <a:pt x="2173" y="296"/>
                      </a:cubicBezTo>
                      <a:cubicBezTo>
                        <a:pt x="1657" y="783"/>
                        <a:pt x="2270" y="3087"/>
                        <a:pt x="1934" y="3087"/>
                      </a:cubicBezTo>
                      <a:cubicBezTo>
                        <a:pt x="1933" y="3087"/>
                        <a:pt x="1931" y="3087"/>
                        <a:pt x="1929" y="3087"/>
                      </a:cubicBezTo>
                      <a:cubicBezTo>
                        <a:pt x="1502" y="3057"/>
                        <a:pt x="1068" y="3032"/>
                        <a:pt x="723" y="3032"/>
                      </a:cubicBezTo>
                      <a:cubicBezTo>
                        <a:pt x="295" y="3032"/>
                        <a:pt x="1" y="3070"/>
                        <a:pt x="16" y="3187"/>
                      </a:cubicBezTo>
                      <a:cubicBezTo>
                        <a:pt x="1170" y="5043"/>
                        <a:pt x="2630" y="5982"/>
                        <a:pt x="4190" y="5982"/>
                      </a:cubicBezTo>
                      <a:cubicBezTo>
                        <a:pt x="5685" y="5982"/>
                        <a:pt x="7274" y="5119"/>
                        <a:pt x="8775" y="3373"/>
                      </a:cubicBezTo>
                      <a:cubicBezTo>
                        <a:pt x="8775" y="3373"/>
                        <a:pt x="8350" y="2852"/>
                        <a:pt x="6752" y="2852"/>
                      </a:cubicBezTo>
                      <a:cubicBezTo>
                        <a:pt x="6589" y="2852"/>
                        <a:pt x="6413" y="2858"/>
                        <a:pt x="6224" y="2870"/>
                      </a:cubicBezTo>
                      <a:cubicBezTo>
                        <a:pt x="6220" y="2870"/>
                        <a:pt x="6216" y="2870"/>
                        <a:pt x="6212" y="2870"/>
                      </a:cubicBezTo>
                      <a:cubicBezTo>
                        <a:pt x="5671" y="2870"/>
                        <a:pt x="5961" y="386"/>
                        <a:pt x="5210" y="386"/>
                      </a:cubicBezTo>
                      <a:cubicBezTo>
                        <a:pt x="5178" y="386"/>
                        <a:pt x="5145" y="390"/>
                        <a:pt x="5109" y="399"/>
                      </a:cubicBezTo>
                      <a:cubicBezTo>
                        <a:pt x="5093" y="404"/>
                        <a:pt x="5074" y="406"/>
                        <a:pt x="5052" y="406"/>
                      </a:cubicBezTo>
                      <a:cubicBezTo>
                        <a:pt x="4738" y="406"/>
                        <a:pt x="3834" y="0"/>
                        <a:pt x="305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9" name="Google Shape;199;p2"/>
                <p:cNvSpPr/>
                <p:nvPr/>
              </p:nvSpPr>
              <p:spPr>
                <a:xfrm>
                  <a:off x="5092925" y="3383925"/>
                  <a:ext cx="219350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4446" extrusionOk="0">
                      <a:moveTo>
                        <a:pt x="3055" y="0"/>
                      </a:moveTo>
                      <a:cubicBezTo>
                        <a:pt x="2718" y="0"/>
                        <a:pt x="2404" y="77"/>
                        <a:pt x="2172" y="296"/>
                      </a:cubicBezTo>
                      <a:cubicBezTo>
                        <a:pt x="1656" y="783"/>
                        <a:pt x="2269" y="3087"/>
                        <a:pt x="1933" y="3087"/>
                      </a:cubicBezTo>
                      <a:cubicBezTo>
                        <a:pt x="1932" y="3087"/>
                        <a:pt x="1930" y="3087"/>
                        <a:pt x="1928" y="3087"/>
                      </a:cubicBezTo>
                      <a:cubicBezTo>
                        <a:pt x="1502" y="3058"/>
                        <a:pt x="1071" y="3033"/>
                        <a:pt x="726" y="3033"/>
                      </a:cubicBezTo>
                      <a:cubicBezTo>
                        <a:pt x="296" y="3033"/>
                        <a:pt x="0" y="3071"/>
                        <a:pt x="15" y="3189"/>
                      </a:cubicBezTo>
                      <a:cubicBezTo>
                        <a:pt x="316" y="3671"/>
                        <a:pt x="635" y="4090"/>
                        <a:pt x="972" y="4446"/>
                      </a:cubicBezTo>
                      <a:cubicBezTo>
                        <a:pt x="1216" y="3877"/>
                        <a:pt x="2351" y="3829"/>
                        <a:pt x="3784" y="3829"/>
                      </a:cubicBezTo>
                      <a:cubicBezTo>
                        <a:pt x="4073" y="3829"/>
                        <a:pt x="4374" y="3831"/>
                        <a:pt x="4683" y="3831"/>
                      </a:cubicBezTo>
                      <a:cubicBezTo>
                        <a:pt x="5390" y="3831"/>
                        <a:pt x="6040" y="3785"/>
                        <a:pt x="6589" y="3785"/>
                      </a:cubicBezTo>
                      <a:cubicBezTo>
                        <a:pt x="7240" y="3785"/>
                        <a:pt x="7751" y="3850"/>
                        <a:pt x="8054" y="4134"/>
                      </a:cubicBezTo>
                      <a:cubicBezTo>
                        <a:pt x="8297" y="3901"/>
                        <a:pt x="8537" y="3650"/>
                        <a:pt x="8774" y="3373"/>
                      </a:cubicBezTo>
                      <a:cubicBezTo>
                        <a:pt x="8774" y="3373"/>
                        <a:pt x="8349" y="2852"/>
                        <a:pt x="6751" y="2852"/>
                      </a:cubicBezTo>
                      <a:cubicBezTo>
                        <a:pt x="6588" y="2852"/>
                        <a:pt x="6412" y="2858"/>
                        <a:pt x="6223" y="2870"/>
                      </a:cubicBezTo>
                      <a:cubicBezTo>
                        <a:pt x="6219" y="2870"/>
                        <a:pt x="6215" y="2870"/>
                        <a:pt x="6211" y="2870"/>
                      </a:cubicBezTo>
                      <a:cubicBezTo>
                        <a:pt x="5670" y="2870"/>
                        <a:pt x="5960" y="386"/>
                        <a:pt x="5209" y="386"/>
                      </a:cubicBezTo>
                      <a:cubicBezTo>
                        <a:pt x="5177" y="386"/>
                        <a:pt x="5144" y="390"/>
                        <a:pt x="5108" y="399"/>
                      </a:cubicBezTo>
                      <a:cubicBezTo>
                        <a:pt x="5092" y="404"/>
                        <a:pt x="5073" y="406"/>
                        <a:pt x="5051" y="406"/>
                      </a:cubicBezTo>
                      <a:cubicBezTo>
                        <a:pt x="4737" y="406"/>
                        <a:pt x="3833" y="0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0" name="Google Shape;200;p2"/>
                <p:cNvSpPr/>
                <p:nvPr/>
              </p:nvSpPr>
              <p:spPr>
                <a:xfrm>
                  <a:off x="5153150" y="4075725"/>
                  <a:ext cx="60475" cy="2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9" h="949" extrusionOk="0">
                      <a:moveTo>
                        <a:pt x="1952" y="1"/>
                      </a:moveTo>
                      <a:cubicBezTo>
                        <a:pt x="1946" y="1"/>
                        <a:pt x="1941" y="1"/>
                        <a:pt x="1936" y="1"/>
                      </a:cubicBezTo>
                      <a:cubicBezTo>
                        <a:pt x="1459" y="23"/>
                        <a:pt x="0" y="948"/>
                        <a:pt x="0" y="948"/>
                      </a:cubicBezTo>
                      <a:lnTo>
                        <a:pt x="2419" y="948"/>
                      </a:lnTo>
                      <a:cubicBezTo>
                        <a:pt x="2419" y="948"/>
                        <a:pt x="2412" y="1"/>
                        <a:pt x="195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1" name="Google Shape;201;p2"/>
                <p:cNvSpPr/>
                <p:nvPr/>
              </p:nvSpPr>
              <p:spPr>
                <a:xfrm>
                  <a:off x="5150925" y="4084350"/>
                  <a:ext cx="51650" cy="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6" h="604" extrusionOk="0">
                      <a:moveTo>
                        <a:pt x="1667" y="1"/>
                      </a:moveTo>
                      <a:cubicBezTo>
                        <a:pt x="1662" y="1"/>
                        <a:pt x="1658" y="1"/>
                        <a:pt x="1653" y="1"/>
                      </a:cubicBezTo>
                      <a:cubicBezTo>
                        <a:pt x="1246" y="14"/>
                        <a:pt x="0" y="603"/>
                        <a:pt x="0" y="603"/>
                      </a:cubicBezTo>
                      <a:lnTo>
                        <a:pt x="2065" y="603"/>
                      </a:lnTo>
                      <a:cubicBezTo>
                        <a:pt x="2065" y="603"/>
                        <a:pt x="2058" y="1"/>
                        <a:pt x="166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2" name="Google Shape;202;p2"/>
                <p:cNvSpPr/>
                <p:nvPr/>
              </p:nvSpPr>
              <p:spPr>
                <a:xfrm>
                  <a:off x="5206075" y="4075725"/>
                  <a:ext cx="56850" cy="2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4" h="949" extrusionOk="0">
                      <a:moveTo>
                        <a:pt x="441" y="1"/>
                      </a:moveTo>
                      <a:cubicBezTo>
                        <a:pt x="7" y="1"/>
                        <a:pt x="0" y="948"/>
                        <a:pt x="0" y="948"/>
                      </a:cubicBezTo>
                      <a:lnTo>
                        <a:pt x="2273" y="948"/>
                      </a:lnTo>
                      <a:cubicBezTo>
                        <a:pt x="2273" y="948"/>
                        <a:pt x="901" y="23"/>
                        <a:pt x="456" y="1"/>
                      </a:cubicBezTo>
                      <a:cubicBezTo>
                        <a:pt x="451" y="1"/>
                        <a:pt x="446" y="1"/>
                        <a:pt x="441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3" name="Google Shape;203;p2"/>
                <p:cNvSpPr/>
                <p:nvPr/>
              </p:nvSpPr>
              <p:spPr>
                <a:xfrm>
                  <a:off x="5216550" y="4081225"/>
                  <a:ext cx="46325" cy="1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3" h="729" extrusionOk="0">
                      <a:moveTo>
                        <a:pt x="360" y="1"/>
                      </a:moveTo>
                      <a:cubicBezTo>
                        <a:pt x="6" y="1"/>
                        <a:pt x="1" y="728"/>
                        <a:pt x="1" y="728"/>
                      </a:cubicBezTo>
                      <a:lnTo>
                        <a:pt x="1853" y="728"/>
                      </a:lnTo>
                      <a:cubicBezTo>
                        <a:pt x="1853" y="728"/>
                        <a:pt x="736" y="17"/>
                        <a:pt x="371" y="1"/>
                      </a:cubicBezTo>
                      <a:cubicBezTo>
                        <a:pt x="368" y="1"/>
                        <a:pt x="364" y="1"/>
                        <a:pt x="36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4" name="Google Shape;204;p2"/>
                <p:cNvSpPr/>
                <p:nvPr/>
              </p:nvSpPr>
              <p:spPr>
                <a:xfrm>
                  <a:off x="5044250" y="4099050"/>
                  <a:ext cx="335025" cy="1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1" h="4636" extrusionOk="0">
                      <a:moveTo>
                        <a:pt x="566" y="1"/>
                      </a:moveTo>
                      <a:lnTo>
                        <a:pt x="1" y="4635"/>
                      </a:lnTo>
                      <a:lnTo>
                        <a:pt x="13401" y="4635"/>
                      </a:lnTo>
                      <a:lnTo>
                        <a:pt x="1283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5" name="Google Shape;205;p2"/>
                <p:cNvSpPr/>
                <p:nvPr/>
              </p:nvSpPr>
              <p:spPr>
                <a:xfrm>
                  <a:off x="5093838" y="4098750"/>
                  <a:ext cx="210725" cy="1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" h="4636" extrusionOk="0">
                      <a:moveTo>
                        <a:pt x="4537" y="1"/>
                      </a:moveTo>
                      <a:lnTo>
                        <a:pt x="0" y="4635"/>
                      </a:lnTo>
                      <a:lnTo>
                        <a:pt x="5146" y="4635"/>
                      </a:lnTo>
                      <a:lnTo>
                        <a:pt x="842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6" name="Google Shape;206;p2"/>
                <p:cNvSpPr/>
                <p:nvPr/>
              </p:nvSpPr>
              <p:spPr>
                <a:xfrm>
                  <a:off x="5103325" y="3854800"/>
                  <a:ext cx="200850" cy="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4" h="1550" extrusionOk="0">
                      <a:moveTo>
                        <a:pt x="3618" y="0"/>
                      </a:moveTo>
                      <a:cubicBezTo>
                        <a:pt x="2039" y="0"/>
                        <a:pt x="572" y="679"/>
                        <a:pt x="0" y="978"/>
                      </a:cubicBezTo>
                      <a:lnTo>
                        <a:pt x="13" y="1550"/>
                      </a:lnTo>
                      <a:cubicBezTo>
                        <a:pt x="13" y="1550"/>
                        <a:pt x="1741" y="431"/>
                        <a:pt x="3640" y="431"/>
                      </a:cubicBezTo>
                      <a:cubicBezTo>
                        <a:pt x="3926" y="431"/>
                        <a:pt x="4216" y="457"/>
                        <a:pt x="4505" y="515"/>
                      </a:cubicBezTo>
                      <a:cubicBezTo>
                        <a:pt x="6711" y="962"/>
                        <a:pt x="8033" y="1103"/>
                        <a:pt x="8033" y="1103"/>
                      </a:cubicBezTo>
                      <a:lnTo>
                        <a:pt x="8029" y="639"/>
                      </a:lnTo>
                      <a:cubicBezTo>
                        <a:pt x="7514" y="579"/>
                        <a:pt x="6287" y="415"/>
                        <a:pt x="4541" y="84"/>
                      </a:cubicBezTo>
                      <a:cubicBezTo>
                        <a:pt x="4233" y="26"/>
                        <a:pt x="3924" y="0"/>
                        <a:pt x="36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7" name="Google Shape;207;p2"/>
                <p:cNvSpPr/>
                <p:nvPr/>
              </p:nvSpPr>
              <p:spPr>
                <a:xfrm>
                  <a:off x="5221900" y="3551000"/>
                  <a:ext cx="658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" h="3835" extrusionOk="0">
                      <a:moveTo>
                        <a:pt x="439" y="0"/>
                      </a:moveTo>
                      <a:lnTo>
                        <a:pt x="1" y="549"/>
                      </a:lnTo>
                      <a:lnTo>
                        <a:pt x="1316" y="3834"/>
                      </a:lnTo>
                      <a:lnTo>
                        <a:pt x="2632" y="3429"/>
                      </a:lnTo>
                      <a:lnTo>
                        <a:pt x="439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8" name="Google Shape;208;p2"/>
                <p:cNvSpPr/>
                <p:nvPr/>
              </p:nvSpPr>
              <p:spPr>
                <a:xfrm>
                  <a:off x="5116425" y="3551000"/>
                  <a:ext cx="658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" h="3835" extrusionOk="0">
                      <a:moveTo>
                        <a:pt x="2194" y="0"/>
                      </a:moveTo>
                      <a:lnTo>
                        <a:pt x="1" y="3429"/>
                      </a:lnTo>
                      <a:lnTo>
                        <a:pt x="1317" y="3834"/>
                      </a:lnTo>
                      <a:lnTo>
                        <a:pt x="2632" y="549"/>
                      </a:lnTo>
                      <a:lnTo>
                        <a:pt x="2194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09" name="Google Shape;209;p2"/>
                <p:cNvSpPr/>
                <p:nvPr/>
              </p:nvSpPr>
              <p:spPr>
                <a:xfrm>
                  <a:off x="5223450" y="3534900"/>
                  <a:ext cx="135100" cy="11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4" h="4770" extrusionOk="0">
                      <a:moveTo>
                        <a:pt x="386" y="1"/>
                      </a:moveTo>
                      <a:lnTo>
                        <a:pt x="1" y="644"/>
                      </a:lnTo>
                      <a:cubicBezTo>
                        <a:pt x="2" y="644"/>
                        <a:pt x="1876" y="4362"/>
                        <a:pt x="2591" y="4642"/>
                      </a:cubicBezTo>
                      <a:cubicBezTo>
                        <a:pt x="2821" y="4731"/>
                        <a:pt x="3042" y="4769"/>
                        <a:pt x="3252" y="4769"/>
                      </a:cubicBezTo>
                      <a:cubicBezTo>
                        <a:pt x="4376" y="4769"/>
                        <a:pt x="5182" y="3692"/>
                        <a:pt x="5182" y="3692"/>
                      </a:cubicBezTo>
                      <a:cubicBezTo>
                        <a:pt x="5182" y="3692"/>
                        <a:pt x="5404" y="1567"/>
                        <a:pt x="4356" y="981"/>
                      </a:cubicBezTo>
                      <a:cubicBezTo>
                        <a:pt x="3308" y="393"/>
                        <a:pt x="386" y="1"/>
                        <a:pt x="38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0" name="Google Shape;210;p2"/>
                <p:cNvSpPr/>
                <p:nvPr/>
              </p:nvSpPr>
              <p:spPr>
                <a:xfrm>
                  <a:off x="5228900" y="3534900"/>
                  <a:ext cx="127775" cy="9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1" h="3662" extrusionOk="0">
                      <a:moveTo>
                        <a:pt x="168" y="1"/>
                      </a:moveTo>
                      <a:lnTo>
                        <a:pt x="1" y="281"/>
                      </a:lnTo>
                      <a:cubicBezTo>
                        <a:pt x="961" y="1074"/>
                        <a:pt x="3953" y="3495"/>
                        <a:pt x="4967" y="3662"/>
                      </a:cubicBezTo>
                      <a:cubicBezTo>
                        <a:pt x="4989" y="3400"/>
                        <a:pt x="5111" y="1527"/>
                        <a:pt x="4138" y="979"/>
                      </a:cubicBezTo>
                      <a:cubicBezTo>
                        <a:pt x="3090" y="393"/>
                        <a:pt x="168" y="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1" name="Google Shape;211;p2"/>
                <p:cNvSpPr/>
                <p:nvPr/>
              </p:nvSpPr>
              <p:spPr>
                <a:xfrm>
                  <a:off x="5230275" y="3723625"/>
                  <a:ext cx="90300" cy="5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2" h="2308" extrusionOk="0">
                      <a:moveTo>
                        <a:pt x="1" y="0"/>
                      </a:moveTo>
                      <a:lnTo>
                        <a:pt x="18" y="165"/>
                      </a:lnTo>
                      <a:cubicBezTo>
                        <a:pt x="843" y="353"/>
                        <a:pt x="2380" y="1101"/>
                        <a:pt x="3612" y="2308"/>
                      </a:cubicBezTo>
                      <a:cubicBezTo>
                        <a:pt x="3612" y="2242"/>
                        <a:pt x="3612" y="2173"/>
                        <a:pt x="3610" y="2107"/>
                      </a:cubicBezTo>
                      <a:cubicBezTo>
                        <a:pt x="2386" y="937"/>
                        <a:pt x="874" y="172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2" name="Google Shape;212;p2"/>
                <p:cNvSpPr/>
                <p:nvPr/>
              </p:nvSpPr>
              <p:spPr>
                <a:xfrm>
                  <a:off x="5085350" y="3723250"/>
                  <a:ext cx="1017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1" h="2637" extrusionOk="0">
                      <a:moveTo>
                        <a:pt x="4070" y="1"/>
                      </a:moveTo>
                      <a:lnTo>
                        <a:pt x="4070" y="1"/>
                      </a:lnTo>
                      <a:cubicBezTo>
                        <a:pt x="2998" y="107"/>
                        <a:pt x="1444" y="621"/>
                        <a:pt x="1" y="2406"/>
                      </a:cubicBezTo>
                      <a:cubicBezTo>
                        <a:pt x="1" y="2482"/>
                        <a:pt x="1" y="2558"/>
                        <a:pt x="2" y="2636"/>
                      </a:cubicBezTo>
                      <a:cubicBezTo>
                        <a:pt x="1434" y="800"/>
                        <a:pt x="2990" y="266"/>
                        <a:pt x="4060" y="157"/>
                      </a:cubicBezTo>
                      <a:lnTo>
                        <a:pt x="407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3" name="Google Shape;213;p2"/>
                <p:cNvSpPr/>
                <p:nvPr/>
              </p:nvSpPr>
              <p:spPr>
                <a:xfrm>
                  <a:off x="5218100" y="3657825"/>
                  <a:ext cx="86575" cy="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3" h="2309" extrusionOk="0">
                      <a:moveTo>
                        <a:pt x="0" y="1"/>
                      </a:moveTo>
                      <a:lnTo>
                        <a:pt x="16" y="166"/>
                      </a:lnTo>
                      <a:cubicBezTo>
                        <a:pt x="807" y="354"/>
                        <a:pt x="2280" y="1102"/>
                        <a:pt x="3461" y="2309"/>
                      </a:cubicBezTo>
                      <a:cubicBezTo>
                        <a:pt x="3462" y="2243"/>
                        <a:pt x="3459" y="2175"/>
                        <a:pt x="3459" y="2108"/>
                      </a:cubicBezTo>
                      <a:cubicBezTo>
                        <a:pt x="2285" y="938"/>
                        <a:pt x="840" y="17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4" name="Google Shape;214;p2"/>
                <p:cNvSpPr/>
                <p:nvPr/>
              </p:nvSpPr>
              <p:spPr>
                <a:xfrm>
                  <a:off x="5101300" y="3659300"/>
                  <a:ext cx="97650" cy="6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6" h="2562" extrusionOk="0">
                      <a:moveTo>
                        <a:pt x="3720" y="1"/>
                      </a:moveTo>
                      <a:cubicBezTo>
                        <a:pt x="2691" y="107"/>
                        <a:pt x="1389" y="548"/>
                        <a:pt x="1" y="2332"/>
                      </a:cubicBezTo>
                      <a:cubicBezTo>
                        <a:pt x="1" y="2409"/>
                        <a:pt x="1" y="2485"/>
                        <a:pt x="2" y="2562"/>
                      </a:cubicBezTo>
                      <a:cubicBezTo>
                        <a:pt x="1380" y="726"/>
                        <a:pt x="2876" y="193"/>
                        <a:pt x="3905" y="83"/>
                      </a:cubicBezTo>
                      <a:lnTo>
                        <a:pt x="37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5" name="Google Shape;215;p2"/>
                <p:cNvSpPr/>
                <p:nvPr/>
              </p:nvSpPr>
              <p:spPr>
                <a:xfrm>
                  <a:off x="5040950" y="3534900"/>
                  <a:ext cx="135100" cy="11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4" h="4770" extrusionOk="0">
                      <a:moveTo>
                        <a:pt x="5017" y="1"/>
                      </a:moveTo>
                      <a:cubicBezTo>
                        <a:pt x="5017" y="1"/>
                        <a:pt x="2094" y="393"/>
                        <a:pt x="1047" y="981"/>
                      </a:cubicBezTo>
                      <a:cubicBezTo>
                        <a:pt x="1" y="1567"/>
                        <a:pt x="221" y="3692"/>
                        <a:pt x="221" y="3692"/>
                      </a:cubicBezTo>
                      <a:cubicBezTo>
                        <a:pt x="221" y="3692"/>
                        <a:pt x="1028" y="4769"/>
                        <a:pt x="2151" y="4769"/>
                      </a:cubicBezTo>
                      <a:cubicBezTo>
                        <a:pt x="2361" y="4769"/>
                        <a:pt x="2583" y="4731"/>
                        <a:pt x="2811" y="4642"/>
                      </a:cubicBezTo>
                      <a:cubicBezTo>
                        <a:pt x="3529" y="4362"/>
                        <a:pt x="5401" y="644"/>
                        <a:pt x="5404" y="644"/>
                      </a:cubicBezTo>
                      <a:lnTo>
                        <a:pt x="5017" y="1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6" name="Google Shape;216;p2"/>
                <p:cNvSpPr/>
                <p:nvPr/>
              </p:nvSpPr>
              <p:spPr>
                <a:xfrm>
                  <a:off x="5047325" y="3544450"/>
                  <a:ext cx="128650" cy="10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" h="4388" extrusionOk="0">
                      <a:moveTo>
                        <a:pt x="4991" y="1"/>
                      </a:moveTo>
                      <a:cubicBezTo>
                        <a:pt x="3860" y="882"/>
                        <a:pt x="871" y="3174"/>
                        <a:pt x="223" y="3316"/>
                      </a:cubicBezTo>
                      <a:cubicBezTo>
                        <a:pt x="148" y="3332"/>
                        <a:pt x="73" y="3342"/>
                        <a:pt x="0" y="3353"/>
                      </a:cubicBezTo>
                      <a:cubicBezTo>
                        <a:pt x="165" y="3554"/>
                        <a:pt x="908" y="4387"/>
                        <a:pt x="1896" y="4387"/>
                      </a:cubicBezTo>
                      <a:cubicBezTo>
                        <a:pt x="2106" y="4387"/>
                        <a:pt x="2327" y="4349"/>
                        <a:pt x="2556" y="4260"/>
                      </a:cubicBezTo>
                      <a:cubicBezTo>
                        <a:pt x="3274" y="3980"/>
                        <a:pt x="5146" y="262"/>
                        <a:pt x="5146" y="262"/>
                      </a:cubicBezTo>
                      <a:lnTo>
                        <a:pt x="499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7" name="Google Shape;217;p2"/>
                <p:cNvSpPr/>
                <p:nvPr/>
              </p:nvSpPr>
              <p:spPr>
                <a:xfrm>
                  <a:off x="5181325" y="3515175"/>
                  <a:ext cx="53675" cy="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7" h="1606" extrusionOk="0">
                      <a:moveTo>
                        <a:pt x="992" y="0"/>
                      </a:moveTo>
                      <a:cubicBezTo>
                        <a:pt x="924" y="0"/>
                        <a:pt x="854" y="8"/>
                        <a:pt x="783" y="25"/>
                      </a:cubicBezTo>
                      <a:cubicBezTo>
                        <a:pt x="0" y="212"/>
                        <a:pt x="609" y="1606"/>
                        <a:pt x="609" y="1606"/>
                      </a:cubicBezTo>
                      <a:lnTo>
                        <a:pt x="1592" y="1557"/>
                      </a:lnTo>
                      <a:lnTo>
                        <a:pt x="2147" y="771"/>
                      </a:lnTo>
                      <a:cubicBezTo>
                        <a:pt x="2147" y="771"/>
                        <a:pt x="1667" y="0"/>
                        <a:pt x="99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8" name="Google Shape;218;p2"/>
                <p:cNvSpPr/>
                <p:nvPr/>
              </p:nvSpPr>
              <p:spPr>
                <a:xfrm>
                  <a:off x="5220425" y="3531950"/>
                  <a:ext cx="3682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3" h="1739" extrusionOk="0">
                      <a:moveTo>
                        <a:pt x="438" y="1"/>
                      </a:moveTo>
                      <a:lnTo>
                        <a:pt x="1" y="814"/>
                      </a:lnTo>
                      <a:lnTo>
                        <a:pt x="553" y="1738"/>
                      </a:lnTo>
                      <a:lnTo>
                        <a:pt x="1472" y="188"/>
                      </a:lnTo>
                      <a:lnTo>
                        <a:pt x="438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19" name="Google Shape;219;p2"/>
                <p:cNvSpPr/>
                <p:nvPr/>
              </p:nvSpPr>
              <p:spPr>
                <a:xfrm>
                  <a:off x="5195225" y="3548450"/>
                  <a:ext cx="20625" cy="7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5" h="3092" extrusionOk="0">
                      <a:moveTo>
                        <a:pt x="805" y="0"/>
                      </a:moveTo>
                      <a:lnTo>
                        <a:pt x="0" y="6"/>
                      </a:lnTo>
                      <a:lnTo>
                        <a:pt x="20" y="3091"/>
                      </a:lnTo>
                      <a:lnTo>
                        <a:pt x="825" y="3087"/>
                      </a:ln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0" name="Google Shape;220;p2"/>
                <p:cNvSpPr/>
                <p:nvPr/>
              </p:nvSpPr>
              <p:spPr>
                <a:xfrm>
                  <a:off x="5188450" y="3624975"/>
                  <a:ext cx="43350" cy="47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" h="19029" extrusionOk="0">
                      <a:moveTo>
                        <a:pt x="1245" y="0"/>
                      </a:moveTo>
                      <a:lnTo>
                        <a:pt x="262" y="7"/>
                      </a:lnTo>
                      <a:lnTo>
                        <a:pt x="1" y="17620"/>
                      </a:lnTo>
                      <a:lnTo>
                        <a:pt x="878" y="19029"/>
                      </a:lnTo>
                      <a:lnTo>
                        <a:pt x="1734" y="17610"/>
                      </a:lnTo>
                      <a:lnTo>
                        <a:pt x="1245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" name="Google Shape;221;p2"/>
                <p:cNvSpPr/>
                <p:nvPr/>
              </p:nvSpPr>
              <p:spPr>
                <a:xfrm>
                  <a:off x="5188450" y="3625150"/>
                  <a:ext cx="31800" cy="47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19022" extrusionOk="0">
                      <a:moveTo>
                        <a:pt x="262" y="0"/>
                      </a:moveTo>
                      <a:lnTo>
                        <a:pt x="1" y="17613"/>
                      </a:lnTo>
                      <a:lnTo>
                        <a:pt x="878" y="19022"/>
                      </a:lnTo>
                      <a:lnTo>
                        <a:pt x="878" y="19022"/>
                      </a:lnTo>
                      <a:lnTo>
                        <a:pt x="728" y="2072"/>
                      </a:lnTo>
                      <a:lnTo>
                        <a:pt x="1271" y="1117"/>
                      </a:lnTo>
                      <a:lnTo>
                        <a:pt x="1261" y="42"/>
                      </a:lnTo>
                      <a:lnTo>
                        <a:pt x="2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" name="Google Shape;222;p2"/>
                <p:cNvSpPr/>
                <p:nvPr/>
              </p:nvSpPr>
              <p:spPr>
                <a:xfrm>
                  <a:off x="5166000" y="3615875"/>
                  <a:ext cx="78525" cy="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1" h="777" extrusionOk="0">
                      <a:moveTo>
                        <a:pt x="2684" y="1"/>
                      </a:moveTo>
                      <a:cubicBezTo>
                        <a:pt x="2683" y="1"/>
                        <a:pt x="2683" y="1"/>
                        <a:pt x="2682" y="1"/>
                      </a:cubicBezTo>
                      <a:lnTo>
                        <a:pt x="1584" y="8"/>
                      </a:lnTo>
                      <a:lnTo>
                        <a:pt x="438" y="15"/>
                      </a:lnTo>
                      <a:cubicBezTo>
                        <a:pt x="155" y="16"/>
                        <a:pt x="1" y="354"/>
                        <a:pt x="186" y="570"/>
                      </a:cubicBezTo>
                      <a:cubicBezTo>
                        <a:pt x="287" y="688"/>
                        <a:pt x="445" y="776"/>
                        <a:pt x="688" y="776"/>
                      </a:cubicBezTo>
                      <a:cubicBezTo>
                        <a:pt x="690" y="776"/>
                        <a:pt x="692" y="776"/>
                        <a:pt x="693" y="776"/>
                      </a:cubicBezTo>
                      <a:lnTo>
                        <a:pt x="2428" y="765"/>
                      </a:lnTo>
                      <a:cubicBezTo>
                        <a:pt x="2610" y="764"/>
                        <a:pt x="2780" y="697"/>
                        <a:pt x="2909" y="584"/>
                      </a:cubicBezTo>
                      <a:cubicBezTo>
                        <a:pt x="3140" y="385"/>
                        <a:pt x="2985" y="1"/>
                        <a:pt x="26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" name="Google Shape;223;p2"/>
                <p:cNvSpPr/>
                <p:nvPr/>
              </p:nvSpPr>
              <p:spPr>
                <a:xfrm>
                  <a:off x="5173375" y="3625175"/>
                  <a:ext cx="64150" cy="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6" h="337" extrusionOk="0">
                      <a:moveTo>
                        <a:pt x="2565" y="1"/>
                      </a:moveTo>
                      <a:lnTo>
                        <a:pt x="2565" y="1"/>
                      </a:lnTo>
                      <a:cubicBezTo>
                        <a:pt x="2459" y="37"/>
                        <a:pt x="2344" y="60"/>
                        <a:pt x="2222" y="61"/>
                      </a:cubicBezTo>
                      <a:lnTo>
                        <a:pt x="253" y="74"/>
                      </a:lnTo>
                      <a:cubicBezTo>
                        <a:pt x="158" y="74"/>
                        <a:pt x="74" y="65"/>
                        <a:pt x="0" y="50"/>
                      </a:cubicBezTo>
                      <a:lnTo>
                        <a:pt x="0" y="50"/>
                      </a:lnTo>
                      <a:cubicBezTo>
                        <a:pt x="10" y="85"/>
                        <a:pt x="28" y="119"/>
                        <a:pt x="56" y="152"/>
                      </a:cubicBezTo>
                      <a:cubicBezTo>
                        <a:pt x="147" y="256"/>
                        <a:pt x="289" y="337"/>
                        <a:pt x="506" y="337"/>
                      </a:cubicBezTo>
                      <a:lnTo>
                        <a:pt x="2044" y="325"/>
                      </a:lnTo>
                      <a:cubicBezTo>
                        <a:pt x="2208" y="324"/>
                        <a:pt x="2357" y="265"/>
                        <a:pt x="2472" y="166"/>
                      </a:cubicBezTo>
                      <a:cubicBezTo>
                        <a:pt x="2525" y="119"/>
                        <a:pt x="2557" y="61"/>
                        <a:pt x="25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" name="Google Shape;224;p2"/>
                <p:cNvSpPr/>
                <p:nvPr/>
              </p:nvSpPr>
              <p:spPr>
                <a:xfrm>
                  <a:off x="5226875" y="3619275"/>
                  <a:ext cx="11450" cy="1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415" extrusionOk="0">
                      <a:moveTo>
                        <a:pt x="229" y="1"/>
                      </a:moveTo>
                      <a:cubicBezTo>
                        <a:pt x="141" y="1"/>
                        <a:pt x="60" y="57"/>
                        <a:pt x="33" y="146"/>
                      </a:cubicBezTo>
                      <a:cubicBezTo>
                        <a:pt x="0" y="257"/>
                        <a:pt x="60" y="372"/>
                        <a:pt x="168" y="405"/>
                      </a:cubicBezTo>
                      <a:cubicBezTo>
                        <a:pt x="189" y="411"/>
                        <a:pt x="209" y="415"/>
                        <a:pt x="230" y="415"/>
                      </a:cubicBezTo>
                      <a:cubicBezTo>
                        <a:pt x="316" y="415"/>
                        <a:pt x="396" y="358"/>
                        <a:pt x="424" y="268"/>
                      </a:cubicBezTo>
                      <a:cubicBezTo>
                        <a:pt x="457" y="159"/>
                        <a:pt x="397" y="44"/>
                        <a:pt x="289" y="10"/>
                      </a:cubicBezTo>
                      <a:cubicBezTo>
                        <a:pt x="269" y="4"/>
                        <a:pt x="249" y="1"/>
                        <a:pt x="22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5" name="Google Shape;225;p2"/>
                <p:cNvSpPr/>
                <p:nvPr/>
              </p:nvSpPr>
              <p:spPr>
                <a:xfrm>
                  <a:off x="5172375" y="3619675"/>
                  <a:ext cx="11475" cy="1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415" extrusionOk="0">
                      <a:moveTo>
                        <a:pt x="231" y="0"/>
                      </a:moveTo>
                      <a:cubicBezTo>
                        <a:pt x="143" y="0"/>
                        <a:pt x="62" y="57"/>
                        <a:pt x="35" y="147"/>
                      </a:cubicBezTo>
                      <a:cubicBezTo>
                        <a:pt x="0" y="257"/>
                        <a:pt x="62" y="372"/>
                        <a:pt x="170" y="405"/>
                      </a:cubicBezTo>
                      <a:cubicBezTo>
                        <a:pt x="190" y="411"/>
                        <a:pt x="211" y="414"/>
                        <a:pt x="231" y="414"/>
                      </a:cubicBezTo>
                      <a:cubicBezTo>
                        <a:pt x="318" y="414"/>
                        <a:pt x="397" y="358"/>
                        <a:pt x="424" y="268"/>
                      </a:cubicBezTo>
                      <a:cubicBezTo>
                        <a:pt x="459" y="159"/>
                        <a:pt x="398" y="44"/>
                        <a:pt x="290" y="9"/>
                      </a:cubicBezTo>
                      <a:cubicBezTo>
                        <a:pt x="271" y="3"/>
                        <a:pt x="25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6" name="Google Shape;226;p2"/>
                <p:cNvSpPr/>
                <p:nvPr/>
              </p:nvSpPr>
              <p:spPr>
                <a:xfrm>
                  <a:off x="5195150" y="3548450"/>
                  <a:ext cx="20325" cy="4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3" h="1885" extrusionOk="0">
                      <a:moveTo>
                        <a:pt x="805" y="0"/>
                      </a:moveTo>
                      <a:lnTo>
                        <a:pt x="0" y="5"/>
                      </a:lnTo>
                      <a:lnTo>
                        <a:pt x="13" y="1884"/>
                      </a:lnTo>
                      <a:cubicBezTo>
                        <a:pt x="228" y="1468"/>
                        <a:pt x="521" y="1200"/>
                        <a:pt x="777" y="1200"/>
                      </a:cubicBezTo>
                      <a:cubicBezTo>
                        <a:pt x="789" y="1200"/>
                        <a:pt x="801" y="1200"/>
                        <a:pt x="812" y="1202"/>
                      </a:cubicBez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7" name="Google Shape;227;p2"/>
                <p:cNvSpPr/>
                <p:nvPr/>
              </p:nvSpPr>
              <p:spPr>
                <a:xfrm>
                  <a:off x="5189075" y="3535375"/>
                  <a:ext cx="32275" cy="3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" h="1304" extrusionOk="0">
                      <a:moveTo>
                        <a:pt x="642" y="0"/>
                      </a:moveTo>
                      <a:cubicBezTo>
                        <a:pt x="642" y="0"/>
                        <a:pt x="641" y="0"/>
                        <a:pt x="640" y="0"/>
                      </a:cubicBezTo>
                      <a:cubicBezTo>
                        <a:pt x="286" y="2"/>
                        <a:pt x="0" y="296"/>
                        <a:pt x="3" y="656"/>
                      </a:cubicBezTo>
                      <a:cubicBezTo>
                        <a:pt x="5" y="1013"/>
                        <a:pt x="291" y="1304"/>
                        <a:pt x="645" y="1304"/>
                      </a:cubicBezTo>
                      <a:cubicBezTo>
                        <a:pt x="646" y="1304"/>
                        <a:pt x="648" y="1304"/>
                        <a:pt x="650" y="1304"/>
                      </a:cubicBezTo>
                      <a:cubicBezTo>
                        <a:pt x="1005" y="1302"/>
                        <a:pt x="1291" y="1008"/>
                        <a:pt x="1286" y="648"/>
                      </a:cubicBezTo>
                      <a:cubicBezTo>
                        <a:pt x="1285" y="290"/>
                        <a:pt x="998" y="0"/>
                        <a:pt x="64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8" name="Google Shape;228;p2"/>
                <p:cNvSpPr/>
                <p:nvPr/>
              </p:nvSpPr>
              <p:spPr>
                <a:xfrm>
                  <a:off x="5198525" y="3544925"/>
                  <a:ext cx="13375" cy="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40" extrusionOk="0">
                      <a:moveTo>
                        <a:pt x="269" y="0"/>
                      </a:moveTo>
                      <a:cubicBezTo>
                        <a:pt x="268" y="0"/>
                        <a:pt x="267" y="0"/>
                        <a:pt x="266" y="0"/>
                      </a:cubicBezTo>
                      <a:cubicBezTo>
                        <a:pt x="118" y="2"/>
                        <a:pt x="0" y="123"/>
                        <a:pt x="2" y="272"/>
                      </a:cubicBezTo>
                      <a:cubicBezTo>
                        <a:pt x="3" y="421"/>
                        <a:pt x="121" y="539"/>
                        <a:pt x="266" y="539"/>
                      </a:cubicBezTo>
                      <a:cubicBezTo>
                        <a:pt x="267" y="539"/>
                        <a:pt x="268" y="539"/>
                        <a:pt x="269" y="539"/>
                      </a:cubicBezTo>
                      <a:cubicBezTo>
                        <a:pt x="417" y="538"/>
                        <a:pt x="535" y="417"/>
                        <a:pt x="533" y="268"/>
                      </a:cubicBezTo>
                      <a:cubicBezTo>
                        <a:pt x="532" y="119"/>
                        <a:pt x="414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9" name="Google Shape;229;p2"/>
                <p:cNvSpPr/>
                <p:nvPr/>
              </p:nvSpPr>
              <p:spPr>
                <a:xfrm>
                  <a:off x="5140400" y="3532925"/>
                  <a:ext cx="40800" cy="4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1620" extrusionOk="0">
                      <a:moveTo>
                        <a:pt x="1052" y="1"/>
                      </a:moveTo>
                      <a:lnTo>
                        <a:pt x="0" y="172"/>
                      </a:lnTo>
                      <a:lnTo>
                        <a:pt x="1071" y="1620"/>
                      </a:lnTo>
                      <a:lnTo>
                        <a:pt x="1631" y="718"/>
                      </a:lnTo>
                      <a:lnTo>
                        <a:pt x="105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0" name="Google Shape;230;p2"/>
                <p:cNvSpPr/>
                <p:nvPr/>
              </p:nvSpPr>
              <p:spPr>
                <a:xfrm>
                  <a:off x="5012975" y="4194300"/>
                  <a:ext cx="397600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982" extrusionOk="0">
                      <a:moveTo>
                        <a:pt x="670" y="0"/>
                      </a:moveTo>
                      <a:lnTo>
                        <a:pt x="0" y="982"/>
                      </a:lnTo>
                      <a:lnTo>
                        <a:pt x="15903" y="982"/>
                      </a:lnTo>
                      <a:lnTo>
                        <a:pt x="15234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1" name="Google Shape;231;p2"/>
                <p:cNvSpPr/>
                <p:nvPr/>
              </p:nvSpPr>
              <p:spPr>
                <a:xfrm>
                  <a:off x="5262800" y="3543775"/>
                  <a:ext cx="78375" cy="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5" h="1254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33" y="332"/>
                        <a:pt x="923" y="729"/>
                        <a:pt x="1791" y="996"/>
                      </a:cubicBezTo>
                      <a:cubicBezTo>
                        <a:pt x="2282" y="1150"/>
                        <a:pt x="2752" y="1233"/>
                        <a:pt x="3134" y="1254"/>
                      </a:cubicBezTo>
                      <a:cubicBezTo>
                        <a:pt x="3026" y="1032"/>
                        <a:pt x="2875" y="844"/>
                        <a:pt x="2666" y="728"/>
                      </a:cubicBezTo>
                      <a:cubicBezTo>
                        <a:pt x="2079" y="399"/>
                        <a:pt x="822" y="141"/>
                        <a:pt x="0" y="0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2" name="Google Shape;232;p2"/>
                <p:cNvSpPr/>
                <p:nvPr/>
              </p:nvSpPr>
              <p:spPr>
                <a:xfrm>
                  <a:off x="5056950" y="3542775"/>
                  <a:ext cx="78550" cy="3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" h="1267" extrusionOk="0">
                      <a:moveTo>
                        <a:pt x="3141" y="0"/>
                      </a:moveTo>
                      <a:lnTo>
                        <a:pt x="3141" y="0"/>
                      </a:lnTo>
                      <a:cubicBezTo>
                        <a:pt x="2318" y="145"/>
                        <a:pt x="1056" y="408"/>
                        <a:pt x="470" y="739"/>
                      </a:cubicBezTo>
                      <a:cubicBezTo>
                        <a:pt x="260" y="857"/>
                        <a:pt x="109" y="1046"/>
                        <a:pt x="0" y="1266"/>
                      </a:cubicBezTo>
                      <a:cubicBezTo>
                        <a:pt x="384" y="1245"/>
                        <a:pt x="852" y="1158"/>
                        <a:pt x="1347" y="1005"/>
                      </a:cubicBezTo>
                      <a:cubicBezTo>
                        <a:pt x="2215" y="733"/>
                        <a:pt x="2907" y="335"/>
                        <a:pt x="3141" y="0"/>
                      </a:cubicBezTo>
                      <a:close/>
                    </a:path>
                  </a:pathLst>
                </a:custGeom>
                <a:solidFill>
                  <a:srgbClr val="BC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3" name="Google Shape;233;p2"/>
                <p:cNvSpPr/>
                <p:nvPr/>
              </p:nvSpPr>
              <p:spPr>
                <a:xfrm>
                  <a:off x="5133325" y="3389025"/>
                  <a:ext cx="131750" cy="8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0" h="3260" extrusionOk="0">
                      <a:moveTo>
                        <a:pt x="2501" y="0"/>
                      </a:moveTo>
                      <a:cubicBezTo>
                        <a:pt x="1726" y="0"/>
                        <a:pt x="848" y="135"/>
                        <a:pt x="266" y="326"/>
                      </a:cubicBezTo>
                      <a:cubicBezTo>
                        <a:pt x="0" y="1072"/>
                        <a:pt x="612" y="2880"/>
                        <a:pt x="317" y="2880"/>
                      </a:cubicBezTo>
                      <a:cubicBezTo>
                        <a:pt x="316" y="2880"/>
                        <a:pt x="314" y="2880"/>
                        <a:pt x="312" y="2880"/>
                      </a:cubicBezTo>
                      <a:cubicBezTo>
                        <a:pt x="276" y="2877"/>
                        <a:pt x="243" y="2874"/>
                        <a:pt x="207" y="2873"/>
                      </a:cubicBezTo>
                      <a:lnTo>
                        <a:pt x="207" y="2873"/>
                      </a:lnTo>
                      <a:cubicBezTo>
                        <a:pt x="825" y="3112"/>
                        <a:pt x="1625" y="3259"/>
                        <a:pt x="2501" y="3259"/>
                      </a:cubicBezTo>
                      <a:cubicBezTo>
                        <a:pt x="3621" y="3259"/>
                        <a:pt x="4620" y="3019"/>
                        <a:pt x="5270" y="2648"/>
                      </a:cubicBezTo>
                      <a:cubicBezTo>
                        <a:pt x="5222" y="2647"/>
                        <a:pt x="5173" y="2647"/>
                        <a:pt x="5123" y="2647"/>
                      </a:cubicBezTo>
                      <a:cubicBezTo>
                        <a:pt x="4964" y="2647"/>
                        <a:pt x="4794" y="2652"/>
                        <a:pt x="4611" y="2664"/>
                      </a:cubicBezTo>
                      <a:cubicBezTo>
                        <a:pt x="4608" y="2664"/>
                        <a:pt x="4604" y="2665"/>
                        <a:pt x="4600" y="2665"/>
                      </a:cubicBezTo>
                      <a:cubicBezTo>
                        <a:pt x="4060" y="2665"/>
                        <a:pt x="4531" y="79"/>
                        <a:pt x="3789" y="79"/>
                      </a:cubicBezTo>
                      <a:cubicBezTo>
                        <a:pt x="3759" y="79"/>
                        <a:pt x="3726" y="83"/>
                        <a:pt x="3692" y="92"/>
                      </a:cubicBezTo>
                      <a:cubicBezTo>
                        <a:pt x="3651" y="103"/>
                        <a:pt x="3571" y="109"/>
                        <a:pt x="3468" y="109"/>
                      </a:cubicBezTo>
                      <a:cubicBezTo>
                        <a:pt x="3243" y="109"/>
                        <a:pt x="2908" y="79"/>
                        <a:pt x="2631" y="1"/>
                      </a:cubicBezTo>
                      <a:cubicBezTo>
                        <a:pt x="2588" y="1"/>
                        <a:pt x="2545" y="0"/>
                        <a:pt x="250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4" name="Google Shape;234;p2"/>
                <p:cNvSpPr/>
                <p:nvPr/>
              </p:nvSpPr>
              <p:spPr>
                <a:xfrm>
                  <a:off x="5128550" y="3209350"/>
                  <a:ext cx="112925" cy="7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3197" extrusionOk="0">
                      <a:moveTo>
                        <a:pt x="2306" y="0"/>
                      </a:moveTo>
                      <a:cubicBezTo>
                        <a:pt x="1787" y="0"/>
                        <a:pt x="1759" y="700"/>
                        <a:pt x="1759" y="700"/>
                      </a:cubicBezTo>
                      <a:cubicBezTo>
                        <a:pt x="1759" y="700"/>
                        <a:pt x="1677" y="438"/>
                        <a:pt x="1335" y="438"/>
                      </a:cubicBezTo>
                      <a:cubicBezTo>
                        <a:pt x="1192" y="438"/>
                        <a:pt x="1004" y="484"/>
                        <a:pt x="757" y="613"/>
                      </a:cubicBezTo>
                      <a:cubicBezTo>
                        <a:pt x="1" y="1008"/>
                        <a:pt x="683" y="1670"/>
                        <a:pt x="983" y="1670"/>
                      </a:cubicBezTo>
                      <a:cubicBezTo>
                        <a:pt x="1033" y="1670"/>
                        <a:pt x="1072" y="1652"/>
                        <a:pt x="1092" y="1610"/>
                      </a:cubicBezTo>
                      <a:cubicBezTo>
                        <a:pt x="1142" y="1507"/>
                        <a:pt x="1302" y="1394"/>
                        <a:pt x="1487" y="1394"/>
                      </a:cubicBezTo>
                      <a:cubicBezTo>
                        <a:pt x="1816" y="1394"/>
                        <a:pt x="2225" y="1754"/>
                        <a:pt x="2233" y="3176"/>
                      </a:cubicBezTo>
                      <a:lnTo>
                        <a:pt x="2332" y="3197"/>
                      </a:lnTo>
                      <a:cubicBezTo>
                        <a:pt x="2286" y="1663"/>
                        <a:pt x="2808" y="1455"/>
                        <a:pt x="3095" y="1455"/>
                      </a:cubicBezTo>
                      <a:cubicBezTo>
                        <a:pt x="3202" y="1455"/>
                        <a:pt x="3276" y="1484"/>
                        <a:pt x="3276" y="1484"/>
                      </a:cubicBezTo>
                      <a:cubicBezTo>
                        <a:pt x="3276" y="1484"/>
                        <a:pt x="4516" y="1484"/>
                        <a:pt x="3943" y="688"/>
                      </a:cubicBezTo>
                      <a:cubicBezTo>
                        <a:pt x="3778" y="458"/>
                        <a:pt x="3618" y="376"/>
                        <a:pt x="3474" y="376"/>
                      </a:cubicBezTo>
                      <a:cubicBezTo>
                        <a:pt x="3120" y="376"/>
                        <a:pt x="2863" y="874"/>
                        <a:pt x="2863" y="874"/>
                      </a:cubicBezTo>
                      <a:cubicBezTo>
                        <a:pt x="2863" y="874"/>
                        <a:pt x="2867" y="25"/>
                        <a:pt x="2334" y="1"/>
                      </a:cubicBezTo>
                      <a:cubicBezTo>
                        <a:pt x="2324" y="0"/>
                        <a:pt x="2315" y="0"/>
                        <a:pt x="230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5" name="Google Shape;235;p2"/>
                <p:cNvSpPr/>
                <p:nvPr/>
              </p:nvSpPr>
              <p:spPr>
                <a:xfrm>
                  <a:off x="5142050" y="3220100"/>
                  <a:ext cx="89000" cy="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0" h="2764" extrusionOk="0">
                      <a:moveTo>
                        <a:pt x="1269" y="0"/>
                      </a:moveTo>
                      <a:cubicBezTo>
                        <a:pt x="1225" y="145"/>
                        <a:pt x="1219" y="270"/>
                        <a:pt x="1219" y="270"/>
                      </a:cubicBezTo>
                      <a:cubicBezTo>
                        <a:pt x="1219" y="270"/>
                        <a:pt x="1205" y="225"/>
                        <a:pt x="1161" y="170"/>
                      </a:cubicBezTo>
                      <a:lnTo>
                        <a:pt x="1161" y="170"/>
                      </a:lnTo>
                      <a:cubicBezTo>
                        <a:pt x="1174" y="212"/>
                        <a:pt x="1182" y="253"/>
                        <a:pt x="1182" y="296"/>
                      </a:cubicBezTo>
                      <a:cubicBezTo>
                        <a:pt x="1182" y="669"/>
                        <a:pt x="707" y="967"/>
                        <a:pt x="121" y="967"/>
                      </a:cubicBezTo>
                      <a:cubicBezTo>
                        <a:pt x="79" y="967"/>
                        <a:pt x="41" y="966"/>
                        <a:pt x="0" y="963"/>
                      </a:cubicBezTo>
                      <a:lnTo>
                        <a:pt x="0" y="963"/>
                      </a:lnTo>
                      <a:cubicBezTo>
                        <a:pt x="128" y="1124"/>
                        <a:pt x="318" y="1238"/>
                        <a:pt x="442" y="1238"/>
                      </a:cubicBezTo>
                      <a:cubicBezTo>
                        <a:pt x="491" y="1238"/>
                        <a:pt x="531" y="1220"/>
                        <a:pt x="551" y="1179"/>
                      </a:cubicBezTo>
                      <a:cubicBezTo>
                        <a:pt x="600" y="1076"/>
                        <a:pt x="760" y="963"/>
                        <a:pt x="945" y="963"/>
                      </a:cubicBezTo>
                      <a:cubicBezTo>
                        <a:pt x="1274" y="963"/>
                        <a:pt x="1683" y="1323"/>
                        <a:pt x="1692" y="2745"/>
                      </a:cubicBezTo>
                      <a:lnTo>
                        <a:pt x="1789" y="2764"/>
                      </a:lnTo>
                      <a:cubicBezTo>
                        <a:pt x="1744" y="1232"/>
                        <a:pt x="2266" y="1023"/>
                        <a:pt x="2553" y="1023"/>
                      </a:cubicBezTo>
                      <a:cubicBezTo>
                        <a:pt x="2660" y="1023"/>
                        <a:pt x="2735" y="1052"/>
                        <a:pt x="2735" y="1052"/>
                      </a:cubicBezTo>
                      <a:cubicBezTo>
                        <a:pt x="2735" y="1052"/>
                        <a:pt x="3560" y="1052"/>
                        <a:pt x="3554" y="621"/>
                      </a:cubicBezTo>
                      <a:lnTo>
                        <a:pt x="3554" y="621"/>
                      </a:lnTo>
                      <a:cubicBezTo>
                        <a:pt x="3515" y="657"/>
                        <a:pt x="3474" y="689"/>
                        <a:pt x="3429" y="720"/>
                      </a:cubicBezTo>
                      <a:cubicBezTo>
                        <a:pt x="3232" y="853"/>
                        <a:pt x="3021" y="920"/>
                        <a:pt x="2840" y="920"/>
                      </a:cubicBezTo>
                      <a:cubicBezTo>
                        <a:pt x="2674" y="920"/>
                        <a:pt x="2535" y="863"/>
                        <a:pt x="2459" y="748"/>
                      </a:cubicBezTo>
                      <a:cubicBezTo>
                        <a:pt x="2348" y="579"/>
                        <a:pt x="2404" y="334"/>
                        <a:pt x="2575" y="112"/>
                      </a:cubicBezTo>
                      <a:lnTo>
                        <a:pt x="2575" y="112"/>
                      </a:lnTo>
                      <a:cubicBezTo>
                        <a:pt x="2419" y="259"/>
                        <a:pt x="2323" y="446"/>
                        <a:pt x="2323" y="446"/>
                      </a:cubicBezTo>
                      <a:cubicBezTo>
                        <a:pt x="2323" y="446"/>
                        <a:pt x="2323" y="371"/>
                        <a:pt x="2310" y="268"/>
                      </a:cubicBezTo>
                      <a:cubicBezTo>
                        <a:pt x="2205" y="500"/>
                        <a:pt x="2029" y="656"/>
                        <a:pt x="1830" y="656"/>
                      </a:cubicBezTo>
                      <a:cubicBezTo>
                        <a:pt x="1562" y="656"/>
                        <a:pt x="1337" y="377"/>
                        <a:pt x="126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6" name="Google Shape;236;p2"/>
                <p:cNvSpPr/>
                <p:nvPr/>
              </p:nvSpPr>
              <p:spPr>
                <a:xfrm>
                  <a:off x="5181875" y="3272225"/>
                  <a:ext cx="6825" cy="1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" h="413" extrusionOk="0">
                      <a:moveTo>
                        <a:pt x="1" y="0"/>
                      </a:moveTo>
                      <a:lnTo>
                        <a:pt x="14" y="413"/>
                      </a:lnTo>
                      <a:lnTo>
                        <a:pt x="273" y="413"/>
                      </a:lnTo>
                      <a:lnTo>
                        <a:pt x="265" y="8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7" name="Google Shape;237;p2"/>
                <p:cNvSpPr/>
                <p:nvPr/>
              </p:nvSpPr>
              <p:spPr>
                <a:xfrm>
                  <a:off x="5119350" y="3278500"/>
                  <a:ext cx="138800" cy="17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890" extrusionOk="0">
                      <a:moveTo>
                        <a:pt x="2624" y="1"/>
                      </a:moveTo>
                      <a:cubicBezTo>
                        <a:pt x="2624" y="1"/>
                        <a:pt x="681" y="1050"/>
                        <a:pt x="309" y="2790"/>
                      </a:cubicBezTo>
                      <a:cubicBezTo>
                        <a:pt x="0" y="4236"/>
                        <a:pt x="559" y="6890"/>
                        <a:pt x="559" y="6890"/>
                      </a:cubicBezTo>
                      <a:lnTo>
                        <a:pt x="5373" y="6795"/>
                      </a:lnTo>
                      <a:cubicBezTo>
                        <a:pt x="5373" y="6795"/>
                        <a:pt x="5551" y="3556"/>
                        <a:pt x="5124" y="2370"/>
                      </a:cubicBezTo>
                      <a:cubicBezTo>
                        <a:pt x="4629" y="987"/>
                        <a:pt x="2624" y="1"/>
                        <a:pt x="262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8" name="Google Shape;238;p2"/>
                <p:cNvSpPr/>
                <p:nvPr/>
              </p:nvSpPr>
              <p:spPr>
                <a:xfrm>
                  <a:off x="5169650" y="3278550"/>
                  <a:ext cx="67900" cy="9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6" h="3749" extrusionOk="0">
                      <a:moveTo>
                        <a:pt x="611" y="0"/>
                      </a:moveTo>
                      <a:cubicBezTo>
                        <a:pt x="611" y="0"/>
                        <a:pt x="562" y="28"/>
                        <a:pt x="559" y="29"/>
                      </a:cubicBezTo>
                      <a:cubicBezTo>
                        <a:pt x="0" y="3031"/>
                        <a:pt x="1184" y="3748"/>
                        <a:pt x="2062" y="3748"/>
                      </a:cubicBezTo>
                      <a:cubicBezTo>
                        <a:pt x="2234" y="3748"/>
                        <a:pt x="2394" y="3721"/>
                        <a:pt x="2528" y="3678"/>
                      </a:cubicBezTo>
                      <a:cubicBezTo>
                        <a:pt x="2584" y="3153"/>
                        <a:pt x="2716" y="2969"/>
                        <a:pt x="2660" y="2634"/>
                      </a:cubicBezTo>
                      <a:cubicBezTo>
                        <a:pt x="2421" y="1207"/>
                        <a:pt x="611" y="0"/>
                        <a:pt x="61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39" name="Google Shape;239;p2"/>
                <p:cNvSpPr/>
                <p:nvPr/>
              </p:nvSpPr>
              <p:spPr>
                <a:xfrm>
                  <a:off x="5184825" y="3278550"/>
                  <a:ext cx="68400" cy="9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3805" extrusionOk="0">
                      <a:moveTo>
                        <a:pt x="5" y="0"/>
                      </a:moveTo>
                      <a:cubicBezTo>
                        <a:pt x="5" y="0"/>
                        <a:pt x="4" y="2"/>
                        <a:pt x="1" y="5"/>
                      </a:cubicBezTo>
                      <a:cubicBezTo>
                        <a:pt x="1" y="2986"/>
                        <a:pt x="1338" y="3805"/>
                        <a:pt x="2232" y="3805"/>
                      </a:cubicBezTo>
                      <a:cubicBezTo>
                        <a:pt x="2427" y="3805"/>
                        <a:pt x="2601" y="3766"/>
                        <a:pt x="2735" y="3702"/>
                      </a:cubicBezTo>
                      <a:cubicBezTo>
                        <a:pt x="2695" y="3175"/>
                        <a:pt x="2623" y="2695"/>
                        <a:pt x="2505" y="2370"/>
                      </a:cubicBezTo>
                      <a:cubicBezTo>
                        <a:pt x="2010" y="985"/>
                        <a:pt x="5" y="0"/>
                        <a:pt x="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0" name="Google Shape;240;p2"/>
                <p:cNvSpPr/>
                <p:nvPr/>
              </p:nvSpPr>
              <p:spPr>
                <a:xfrm>
                  <a:off x="5141625" y="3359600"/>
                  <a:ext cx="93375" cy="9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5" h="3699" extrusionOk="0">
                      <a:moveTo>
                        <a:pt x="3637" y="0"/>
                      </a:moveTo>
                      <a:lnTo>
                        <a:pt x="0" y="184"/>
                      </a:lnTo>
                      <a:lnTo>
                        <a:pt x="395" y="3633"/>
                      </a:lnTo>
                      <a:cubicBezTo>
                        <a:pt x="910" y="3675"/>
                        <a:pt x="1413" y="3699"/>
                        <a:pt x="1901" y="3699"/>
                      </a:cubicBezTo>
                      <a:cubicBezTo>
                        <a:pt x="2539" y="3699"/>
                        <a:pt x="3153" y="3659"/>
                        <a:pt x="3735" y="3568"/>
                      </a:cubicBezTo>
                      <a:lnTo>
                        <a:pt x="363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1" name="Google Shape;241;p2"/>
                <p:cNvSpPr/>
                <p:nvPr/>
              </p:nvSpPr>
              <p:spPr>
                <a:xfrm>
                  <a:off x="5138525" y="3354850"/>
                  <a:ext cx="9667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7" h="459" extrusionOk="0">
                      <a:moveTo>
                        <a:pt x="1884" y="0"/>
                      </a:moveTo>
                      <a:lnTo>
                        <a:pt x="1" y="292"/>
                      </a:lnTo>
                      <a:lnTo>
                        <a:pt x="31" y="459"/>
                      </a:lnTo>
                      <a:lnTo>
                        <a:pt x="3846" y="337"/>
                      </a:lnTo>
                      <a:lnTo>
                        <a:pt x="3866" y="151"/>
                      </a:lnTo>
                      <a:lnTo>
                        <a:pt x="188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2" name="Google Shape;242;p2"/>
                <p:cNvSpPr/>
                <p:nvPr/>
              </p:nvSpPr>
              <p:spPr>
                <a:xfrm>
                  <a:off x="5164525" y="3511075"/>
                  <a:ext cx="57400" cy="4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" h="1888" extrusionOk="0">
                      <a:moveTo>
                        <a:pt x="2296" y="889"/>
                      </a:moveTo>
                      <a:lnTo>
                        <a:pt x="2296" y="889"/>
                      </a:lnTo>
                      <a:lnTo>
                        <a:pt x="2296" y="889"/>
                      </a:lnTo>
                      <a:cubicBezTo>
                        <a:pt x="2296" y="889"/>
                        <a:pt x="2296" y="889"/>
                        <a:pt x="2296" y="889"/>
                      </a:cubicBezTo>
                      <a:cubicBezTo>
                        <a:pt x="2296" y="889"/>
                        <a:pt x="2296" y="889"/>
                        <a:pt x="2296" y="889"/>
                      </a:cubicBezTo>
                      <a:close/>
                      <a:moveTo>
                        <a:pt x="1230" y="1"/>
                      </a:moveTo>
                      <a:cubicBezTo>
                        <a:pt x="865" y="1"/>
                        <a:pt x="1" y="889"/>
                        <a:pt x="1" y="889"/>
                      </a:cubicBezTo>
                      <a:lnTo>
                        <a:pt x="484" y="1888"/>
                      </a:lnTo>
                      <a:cubicBezTo>
                        <a:pt x="1044" y="1197"/>
                        <a:pt x="1473" y="1073"/>
                        <a:pt x="1708" y="1073"/>
                      </a:cubicBezTo>
                      <a:cubicBezTo>
                        <a:pt x="1839" y="1073"/>
                        <a:pt x="1909" y="1112"/>
                        <a:pt x="1909" y="1112"/>
                      </a:cubicBezTo>
                      <a:lnTo>
                        <a:pt x="2296" y="889"/>
                      </a:lnTo>
                      <a:lnTo>
                        <a:pt x="2296" y="889"/>
                      </a:lnTo>
                      <a:cubicBezTo>
                        <a:pt x="2293" y="888"/>
                        <a:pt x="1598" y="15"/>
                        <a:pt x="1238" y="1"/>
                      </a:cubicBezTo>
                      <a:cubicBezTo>
                        <a:pt x="1236" y="1"/>
                        <a:pt x="1233" y="1"/>
                        <a:pt x="12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43" name="Google Shape;243;p2"/>
              <p:cNvGrpSpPr/>
              <p:nvPr/>
            </p:nvGrpSpPr>
            <p:grpSpPr>
              <a:xfrm>
                <a:off x="7448821" y="2256093"/>
                <a:ext cx="785786" cy="2136926"/>
                <a:chOff x="5754800" y="3037825"/>
                <a:chExt cx="439650" cy="1195550"/>
              </a:xfrm>
            </p:grpSpPr>
            <p:sp>
              <p:nvSpPr>
                <p:cNvPr id="244" name="Google Shape;244;p2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5" name="Google Shape;245;p2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6" name="Google Shape;246;p2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7" name="Google Shape;247;p2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8" name="Google Shape;248;p2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9" name="Google Shape;249;p2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0" name="Google Shape;250;p2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1" name="Google Shape;251;p2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2" name="Google Shape;252;p2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3" name="Google Shape;253;p2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4" name="Google Shape;254;p2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5" name="Google Shape;255;p2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6" name="Google Shape;256;p2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7" name="Google Shape;257;p2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8" name="Google Shape;258;p2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9" name="Google Shape;259;p2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0" name="Google Shape;260;p2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1" name="Google Shape;261;p2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" name="Google Shape;274;p2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5" name="Google Shape;275;p2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6" name="Google Shape;276;p2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7" name="Google Shape;277;p2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8" name="Google Shape;278;p2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9" name="Google Shape;279;p2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0" name="Google Shape;280;p2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81" name="Google Shape;281;p2"/>
              <p:cNvGrpSpPr/>
              <p:nvPr/>
            </p:nvGrpSpPr>
            <p:grpSpPr>
              <a:xfrm>
                <a:off x="429253" y="3741443"/>
                <a:ext cx="1257002" cy="653637"/>
                <a:chOff x="564250" y="3174600"/>
                <a:chExt cx="361925" cy="188200"/>
              </a:xfrm>
            </p:grpSpPr>
            <p:sp>
              <p:nvSpPr>
                <p:cNvPr id="282" name="Google Shape;282;p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3" name="Google Shape;283;p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4" name="Google Shape;284;p2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5" name="Google Shape;285;p2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" name="Google Shape;286;p2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" name="Google Shape;287;p2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" name="Google Shape;288;p2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9" name="Google Shape;289;p2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0" name="Google Shape;290;p2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1" name="Google Shape;291;p2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" name="Google Shape;292;p2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" name="Google Shape;293;p2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" name="Google Shape;294;p2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5" name="Google Shape;295;p2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6" name="Google Shape;296;p2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7" name="Google Shape;297;p2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8" name="Google Shape;298;p2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9" name="Google Shape;299;p2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0" name="Google Shape;300;p2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1" name="Google Shape;301;p2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2" name="Google Shape;302;p2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3" name="Google Shape;303;p2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4" name="Google Shape;304;p2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5" name="Google Shape;305;p2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6" name="Google Shape;306;p2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07" name="Google Shape;307;p2"/>
              <p:cNvGrpSpPr/>
              <p:nvPr/>
            </p:nvGrpSpPr>
            <p:grpSpPr>
              <a:xfrm>
                <a:off x="7802084" y="3472068"/>
                <a:ext cx="740812" cy="918635"/>
                <a:chOff x="1160975" y="1414450"/>
                <a:chExt cx="213300" cy="264500"/>
              </a:xfrm>
            </p:grpSpPr>
            <p:sp>
              <p:nvSpPr>
                <p:cNvPr id="308" name="Google Shape;308;p2"/>
                <p:cNvSpPr/>
                <p:nvPr/>
              </p:nvSpPr>
              <p:spPr>
                <a:xfrm>
                  <a:off x="1160975" y="14144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9" name="Google Shape;309;p2"/>
                <p:cNvSpPr/>
                <p:nvPr/>
              </p:nvSpPr>
              <p:spPr>
                <a:xfrm>
                  <a:off x="1165925" y="14215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0" name="Google Shape;310;p2"/>
                <p:cNvSpPr/>
                <p:nvPr/>
              </p:nvSpPr>
              <p:spPr>
                <a:xfrm>
                  <a:off x="1194100" y="14556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1" name="Google Shape;311;p2"/>
                <p:cNvSpPr/>
                <p:nvPr/>
              </p:nvSpPr>
              <p:spPr>
                <a:xfrm>
                  <a:off x="1167450" y="14272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2" name="Google Shape;312;p2"/>
                <p:cNvSpPr/>
                <p:nvPr/>
              </p:nvSpPr>
              <p:spPr>
                <a:xfrm>
                  <a:off x="1188450" y="14381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FFFFFF">
                    <a:alpha val="506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3" name="Google Shape;313;p2"/>
                <p:cNvSpPr/>
                <p:nvPr/>
              </p:nvSpPr>
              <p:spPr>
                <a:xfrm>
                  <a:off x="1173800" y="14889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14" name="Google Shape;314;p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19" name="Google Shape;319;p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20" name="Google Shape;320;p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54" name="Google Shape;354;p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55" name="Google Shape;355;p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56" name="Google Shape;356;p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15" name="Google Shape;415;p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16" name="Google Shape;416;p2"/>
          <p:cNvSpPr txBox="1">
            <a:spLocks noGrp="1"/>
          </p:cNvSpPr>
          <p:nvPr>
            <p:ph type="subTitle" idx="1"/>
          </p:nvPr>
        </p:nvSpPr>
        <p:spPr>
          <a:xfrm rot="-546">
            <a:off x="3578124" y="4328235"/>
            <a:ext cx="5035600" cy="5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17" name="Google Shape;417;p2"/>
          <p:cNvSpPr txBox="1">
            <a:spLocks noGrp="1"/>
          </p:cNvSpPr>
          <p:nvPr>
            <p:ph type="ctrTitle"/>
          </p:nvPr>
        </p:nvSpPr>
        <p:spPr>
          <a:xfrm>
            <a:off x="1908267" y="1960951"/>
            <a:ext cx="8375600" cy="23668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73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" name="Google Shape;419;p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20" name="Google Shape;420;p3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21" name="Google Shape;421;p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17" name="Google Shape;517;p3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518" name="Google Shape;518;p3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9" name="Google Shape;519;p3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0" name="Google Shape;520;p3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1" name="Google Shape;521;p3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2" name="Google Shape;522;p3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3" name="Google Shape;523;p3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4" name="Google Shape;524;p3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25" name="Google Shape;525;p3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526" name="Google Shape;526;p3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7" name="Google Shape;527;p3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8" name="Google Shape;528;p3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9" name="Google Shape;529;p3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0" name="Google Shape;530;p3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1" name="Google Shape;531;p3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2" name="Google Shape;532;p3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3" name="Google Shape;533;p3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34" name="Google Shape;534;p3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76" name="Google Shape;576;p3"/>
              <p:cNvGrpSpPr/>
              <p:nvPr/>
            </p:nvGrpSpPr>
            <p:grpSpPr>
              <a:xfrm>
                <a:off x="1117099" y="2868402"/>
                <a:ext cx="788383" cy="1559297"/>
                <a:chOff x="6643175" y="3157775"/>
                <a:chExt cx="543825" cy="1075600"/>
              </a:xfrm>
            </p:grpSpPr>
            <p:sp>
              <p:nvSpPr>
                <p:cNvPr id="577" name="Google Shape;577;p3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" name="Google Shape;578;p3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" name="Google Shape;579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" name="Google Shape;580;p3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" name="Google Shape;581;p3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" name="Google Shape;582;p3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" name="Google Shape;583;p3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" name="Google Shape;584;p3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" name="Google Shape;585;p3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" name="Google Shape;586;p3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" name="Google Shape;587;p3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" name="Google Shape;588;p3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" name="Google Shape;589;p3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" name="Google Shape;590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" name="Google Shape;591;p3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" name="Google Shape;592;p3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" name="Google Shape;593;p3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4" name="Google Shape;594;p3"/>
              <p:cNvGrpSpPr/>
              <p:nvPr/>
            </p:nvGrpSpPr>
            <p:grpSpPr>
              <a:xfrm>
                <a:off x="7240496" y="1789216"/>
                <a:ext cx="878286" cy="2649280"/>
                <a:chOff x="5081950" y="1529200"/>
                <a:chExt cx="423250" cy="1276700"/>
              </a:xfrm>
            </p:grpSpPr>
            <p:sp>
              <p:nvSpPr>
                <p:cNvPr id="595" name="Google Shape;595;p3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" name="Google Shape;596;p3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" name="Google Shape;597;p3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" name="Google Shape;598;p3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9" name="Google Shape;599;p3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0" name="Google Shape;600;p3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1" name="Google Shape;601;p3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2" name="Google Shape;602;p3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3" name="Google Shape;603;p3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4" name="Google Shape;604;p3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5" name="Google Shape;605;p3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6" name="Google Shape;606;p3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7" name="Google Shape;607;p3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8" name="Google Shape;608;p3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9" name="Google Shape;609;p3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0" name="Google Shape;610;p3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1" name="Google Shape;611;p3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2" name="Google Shape;612;p3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3" name="Google Shape;613;p3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4" name="Google Shape;614;p3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5" name="Google Shape;615;p3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6" name="Google Shape;616;p3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7" name="Google Shape;617;p3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8" name="Google Shape;618;p3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9" name="Google Shape;619;p3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0" name="Google Shape;620;p3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1" name="Google Shape;621;p3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2" name="Google Shape;622;p3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" name="Google Shape;623;p3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4" name="Google Shape;624;p3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5" name="Google Shape;625;p3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6" name="Google Shape;626;p3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" name="Google Shape;627;p3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" name="Google Shape;628;p3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9" name="Google Shape;629;p3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0" name="Google Shape;630;p3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1" name="Google Shape;631;p3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2" name="Google Shape;632;p3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3" name="Google Shape;633;p3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4" name="Google Shape;634;p3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5" name="Google Shape;635;p3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6" name="Google Shape;636;p3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7" name="Google Shape;637;p3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8" name="Google Shape;638;p3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9" name="Google Shape;639;p3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0" name="Google Shape;640;p3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1" name="Google Shape;641;p3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" name="Google Shape;642;p3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3" name="Google Shape;643;p3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4" name="Google Shape;644;p3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5" name="Google Shape;645;p3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6" name="Google Shape;646;p3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7" name="Google Shape;647;p3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8" name="Google Shape;648;p3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9" name="Google Shape;649;p3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0" name="Google Shape;650;p3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1" name="Google Shape;651;p3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2" name="Google Shape;652;p3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3" name="Google Shape;653;p3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4" name="Google Shape;654;p3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5" name="Google Shape;655;p3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6" name="Google Shape;656;p3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7" name="Google Shape;657;p3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8" name="Google Shape;658;p3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9" name="Google Shape;659;p3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60" name="Google Shape;660;p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5" name="Google Shape;665;p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66" name="Google Shape;666;p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" name="Google Shape;667;p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" name="Google Shape;668;p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" name="Google Shape;669;p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" name="Google Shape;670;p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1" name="Google Shape;671;p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" name="Google Shape;672;p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" name="Google Shape;673;p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" name="Google Shape;674;p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" name="Google Shape;675;p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" name="Google Shape;676;p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" name="Google Shape;677;p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" name="Google Shape;678;p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" name="Google Shape;679;p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" name="Google Shape;680;p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" name="Google Shape;681;p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" name="Google Shape;682;p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" name="Google Shape;683;p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" name="Google Shape;684;p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" name="Google Shape;685;p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" name="Google Shape;686;p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" name="Google Shape;687;p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" name="Google Shape;688;p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" name="Google Shape;689;p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0" name="Google Shape;690;p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" name="Google Shape;691;p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" name="Google Shape;692;p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" name="Google Shape;693;p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" name="Google Shape;694;p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" name="Google Shape;695;p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" name="Google Shape;696;p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" name="Google Shape;697;p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" name="Google Shape;698;p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" name="Google Shape;699;p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00" name="Google Shape;700;p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01" name="Google Shape;701;p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02" name="Google Shape;702;p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" name="Google Shape;703;p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" name="Google Shape;704;p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" name="Google Shape;705;p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" name="Google Shape;706;p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" name="Google Shape;707;p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" name="Google Shape;708;p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9" name="Google Shape;709;p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" name="Google Shape;710;p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" name="Google Shape;711;p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" name="Google Shape;712;p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" name="Google Shape;713;p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" name="Google Shape;714;p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" name="Google Shape;715;p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" name="Google Shape;716;p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" name="Google Shape;717;p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" name="Google Shape;718;p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" name="Google Shape;719;p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" name="Google Shape;720;p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" name="Google Shape;721;p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" name="Google Shape;722;p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" name="Google Shape;723;p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" name="Google Shape;724;p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" name="Google Shape;725;p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" name="Google Shape;726;p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" name="Google Shape;727;p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" name="Google Shape;728;p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" name="Google Shape;729;p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" name="Google Shape;730;p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" name="Google Shape;731;p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" name="Google Shape;732;p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" name="Google Shape;733;p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" name="Google Shape;734;p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" name="Google Shape;735;p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" name="Google Shape;736;p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" name="Google Shape;737;p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" name="Google Shape;738;p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" name="Google Shape;739;p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" name="Google Shape;740;p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" name="Google Shape;741;p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" name="Google Shape;742;p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" name="Google Shape;743;p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" name="Google Shape;744;p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" name="Google Shape;745;p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6" name="Google Shape;746;p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" name="Google Shape;747;p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" name="Google Shape;748;p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" name="Google Shape;749;p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" name="Google Shape;750;p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" name="Google Shape;751;p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" name="Google Shape;752;p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" name="Google Shape;753;p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" name="Google Shape;754;p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" name="Google Shape;755;p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6" name="Google Shape;756;p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7" name="Google Shape;757;p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" name="Google Shape;758;p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" name="Google Shape;759;p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" name="Google Shape;760;p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61" name="Google Shape;761;p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62" name="Google Shape;762;p3"/>
          <p:cNvSpPr txBox="1">
            <a:spLocks noGrp="1"/>
          </p:cNvSpPr>
          <p:nvPr>
            <p:ph type="title"/>
          </p:nvPr>
        </p:nvSpPr>
        <p:spPr>
          <a:xfrm>
            <a:off x="3189200" y="3275084"/>
            <a:ext cx="5813600" cy="1328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63" name="Google Shape;763;p3"/>
          <p:cNvSpPr txBox="1">
            <a:spLocks noGrp="1"/>
          </p:cNvSpPr>
          <p:nvPr>
            <p:ph type="title" idx="2" hasCustomPrompt="1"/>
          </p:nvPr>
        </p:nvSpPr>
        <p:spPr>
          <a:xfrm>
            <a:off x="5062468" y="1463564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64" name="Google Shape;764;p3"/>
          <p:cNvSpPr txBox="1">
            <a:spLocks noGrp="1"/>
          </p:cNvSpPr>
          <p:nvPr>
            <p:ph type="subTitle" idx="1"/>
          </p:nvPr>
        </p:nvSpPr>
        <p:spPr>
          <a:xfrm rot="549">
            <a:off x="3592533" y="4868851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6" name="Google Shape;766;p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67" name="Google Shape;767;p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68" name="Google Shape;768;p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" name="Google Shape;769;p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" name="Google Shape;770;p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" name="Google Shape;771;p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" name="Google Shape;772;p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" name="Google Shape;773;p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" name="Google Shape;774;p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" name="Google Shape;775;p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" name="Google Shape;776;p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" name="Google Shape;777;p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" name="Google Shape;778;p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" name="Google Shape;779;p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" name="Google Shape;780;p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" name="Google Shape;781;p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" name="Google Shape;782;p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" name="Google Shape;783;p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" name="Google Shape;784;p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" name="Google Shape;785;p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" name="Google Shape;786;p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" name="Google Shape;787;p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" name="Google Shape;788;p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" name="Google Shape;789;p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" name="Google Shape;790;p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" name="Google Shape;791;p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" name="Google Shape;792;p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3" name="Google Shape;793;p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4" name="Google Shape;794;p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5" name="Google Shape;795;p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6" name="Google Shape;796;p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7" name="Google Shape;797;p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8" name="Google Shape;798;p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9" name="Google Shape;799;p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0" name="Google Shape;800;p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1" name="Google Shape;801;p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2" name="Google Shape;802;p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3" name="Google Shape;803;p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4" name="Google Shape;804;p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5" name="Google Shape;805;p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6" name="Google Shape;806;p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7" name="Google Shape;807;p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8" name="Google Shape;808;p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09" name="Google Shape;809;p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0" name="Google Shape;810;p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" name="Google Shape;811;p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" name="Google Shape;812;p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" name="Google Shape;813;p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" name="Google Shape;814;p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" name="Google Shape;815;p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" name="Google Shape;816;p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" name="Google Shape;817;p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" name="Google Shape;818;p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" name="Google Shape;819;p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" name="Google Shape;820;p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" name="Google Shape;821;p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" name="Google Shape;822;p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" name="Google Shape;823;p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" name="Google Shape;824;p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" name="Google Shape;825;p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" name="Google Shape;826;p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" name="Google Shape;827;p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" name="Google Shape;828;p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" name="Google Shape;829;p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0" name="Google Shape;830;p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1" name="Google Shape;831;p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2" name="Google Shape;832;p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3" name="Google Shape;833;p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4" name="Google Shape;834;p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5" name="Google Shape;835;p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6" name="Google Shape;836;p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37" name="Google Shape;837;p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838" name="Google Shape;838;p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839" name="Google Shape;839;p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" name="Google Shape;840;p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841" name="Google Shape;841;p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46" name="Google Shape;846;p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47" name="Google Shape;847;p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8" name="Google Shape;848;p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49" name="Google Shape;849;p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0" name="Google Shape;850;p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1" name="Google Shape;851;p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" name="Google Shape;852;p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" name="Google Shape;853;p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4" name="Google Shape;854;p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5" name="Google Shape;855;p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" name="Google Shape;856;p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" name="Google Shape;857;p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" name="Google Shape;858;p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" name="Google Shape;859;p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" name="Google Shape;860;p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1" name="Google Shape;861;p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2" name="Google Shape;862;p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" name="Google Shape;863;p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" name="Google Shape;864;p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" name="Google Shape;865;p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" name="Google Shape;866;p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" name="Google Shape;867;p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" name="Google Shape;868;p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" name="Google Shape;869;p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" name="Google Shape;870;p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" name="Google Shape;871;p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" name="Google Shape;872;p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" name="Google Shape;873;p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" name="Google Shape;874;p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" name="Google Shape;875;p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" name="Google Shape;876;p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" name="Google Shape;877;p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" name="Google Shape;878;p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" name="Google Shape;879;p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" name="Google Shape;880;p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81" name="Google Shape;881;p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82" name="Google Shape;882;p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83" name="Google Shape;883;p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4" name="Google Shape;884;p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5" name="Google Shape;885;p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6" name="Google Shape;886;p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7" name="Google Shape;887;p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8" name="Google Shape;888;p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9" name="Google Shape;889;p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0" name="Google Shape;890;p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1" name="Google Shape;891;p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" name="Google Shape;892;p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3" name="Google Shape;893;p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4" name="Google Shape;894;p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5" name="Google Shape;895;p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6" name="Google Shape;896;p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7" name="Google Shape;897;p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" name="Google Shape;898;p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" name="Google Shape;899;p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0" name="Google Shape;900;p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1" name="Google Shape;901;p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2" name="Google Shape;902;p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3" name="Google Shape;903;p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4" name="Google Shape;904;p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5" name="Google Shape;905;p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6" name="Google Shape;906;p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7" name="Google Shape;907;p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8" name="Google Shape;908;p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09" name="Google Shape;909;p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0" name="Google Shape;910;p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1" name="Google Shape;911;p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2" name="Google Shape;912;p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3" name="Google Shape;913;p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4" name="Google Shape;914;p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5" name="Google Shape;915;p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6" name="Google Shape;916;p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7" name="Google Shape;917;p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8" name="Google Shape;918;p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19" name="Google Shape;919;p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0" name="Google Shape;920;p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1" name="Google Shape;921;p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2" name="Google Shape;922;p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3" name="Google Shape;923;p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4" name="Google Shape;924;p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5" name="Google Shape;925;p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6" name="Google Shape;926;p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7" name="Google Shape;927;p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8" name="Google Shape;928;p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29" name="Google Shape;929;p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0" name="Google Shape;930;p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1" name="Google Shape;931;p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2" name="Google Shape;932;p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3" name="Google Shape;933;p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4" name="Google Shape;934;p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5" name="Google Shape;935;p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6" name="Google Shape;936;p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7" name="Google Shape;937;p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8" name="Google Shape;938;p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39" name="Google Shape;939;p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0" name="Google Shape;940;p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41" name="Google Shape;941;p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942" name="Google Shape;942;p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943" name="Google Shape;943;p4"/>
          <p:cNvSpPr txBox="1">
            <a:spLocks noGrp="1"/>
          </p:cNvSpPr>
          <p:nvPr>
            <p:ph type="title"/>
          </p:nvPr>
        </p:nvSpPr>
        <p:spPr>
          <a:xfrm>
            <a:off x="960000" y="7013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944" name="Google Shape;944;p4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5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7765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7365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165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765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945" name="Google Shape;945;p4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7" name="Google Shape;947;p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948" name="Google Shape;948;p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949" name="Google Shape;949;p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0" name="Google Shape;950;p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1" name="Google Shape;951;p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2" name="Google Shape;952;p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3" name="Google Shape;953;p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4" name="Google Shape;954;p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5" name="Google Shape;955;p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6" name="Google Shape;956;p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7" name="Google Shape;957;p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8" name="Google Shape;958;p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59" name="Google Shape;959;p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0" name="Google Shape;960;p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1" name="Google Shape;961;p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2" name="Google Shape;962;p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3" name="Google Shape;963;p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4" name="Google Shape;964;p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5" name="Google Shape;965;p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6" name="Google Shape;966;p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7" name="Google Shape;967;p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8" name="Google Shape;968;p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69" name="Google Shape;969;p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0" name="Google Shape;970;p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1" name="Google Shape;971;p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2" name="Google Shape;972;p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3" name="Google Shape;973;p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4" name="Google Shape;974;p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5" name="Google Shape;975;p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6" name="Google Shape;976;p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7" name="Google Shape;977;p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8" name="Google Shape;978;p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79" name="Google Shape;979;p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0" name="Google Shape;980;p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1" name="Google Shape;981;p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2" name="Google Shape;982;p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3" name="Google Shape;983;p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4" name="Google Shape;984;p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5" name="Google Shape;985;p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6" name="Google Shape;986;p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7" name="Google Shape;987;p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8" name="Google Shape;988;p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89" name="Google Shape;989;p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0" name="Google Shape;990;p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1" name="Google Shape;991;p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2" name="Google Shape;992;p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3" name="Google Shape;993;p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4" name="Google Shape;994;p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5" name="Google Shape;995;p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6" name="Google Shape;996;p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7" name="Google Shape;997;p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8" name="Google Shape;998;p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999" name="Google Shape;999;p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0" name="Google Shape;1000;p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1" name="Google Shape;1001;p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2" name="Google Shape;1002;p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3" name="Google Shape;1003;p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4" name="Google Shape;1004;p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5" name="Google Shape;1005;p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6" name="Google Shape;1006;p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7" name="Google Shape;1007;p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8" name="Google Shape;1008;p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09" name="Google Shape;1009;p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0" name="Google Shape;1010;p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1" name="Google Shape;1011;p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2" name="Google Shape;1012;p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3" name="Google Shape;1013;p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4" name="Google Shape;1014;p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5" name="Google Shape;1015;p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6" name="Google Shape;1016;p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7" name="Google Shape;1017;p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18" name="Google Shape;1018;p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19" name="Google Shape;1019;p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020" name="Google Shape;1020;p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21" name="Google Shape;1021;p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022" name="Google Shape;1022;p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3" name="Google Shape;1023;p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4" name="Google Shape;1024;p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5" name="Google Shape;1025;p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26" name="Google Shape;1026;p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027" name="Google Shape;1027;p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028" name="Google Shape;1028;p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9" name="Google Shape;1029;p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0" name="Google Shape;1030;p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1" name="Google Shape;1031;p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2" name="Google Shape;1032;p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3" name="Google Shape;1033;p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4" name="Google Shape;1034;p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5" name="Google Shape;1035;p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6" name="Google Shape;1036;p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7" name="Google Shape;1037;p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8" name="Google Shape;1038;p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9" name="Google Shape;1039;p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0" name="Google Shape;1040;p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1" name="Google Shape;1041;p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2" name="Google Shape;1042;p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3" name="Google Shape;1043;p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4" name="Google Shape;1044;p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5" name="Google Shape;1045;p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6" name="Google Shape;1046;p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7" name="Google Shape;1047;p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8" name="Google Shape;1048;p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9" name="Google Shape;1049;p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0" name="Google Shape;1050;p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1" name="Google Shape;1051;p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2" name="Google Shape;1052;p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3" name="Google Shape;1053;p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4" name="Google Shape;1054;p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5" name="Google Shape;1055;p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6" name="Google Shape;1056;p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7" name="Google Shape;1057;p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8" name="Google Shape;1058;p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9" name="Google Shape;1059;p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0" name="Google Shape;1060;p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1" name="Google Shape;1061;p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062" name="Google Shape;1062;p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063" name="Google Shape;1063;p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064" name="Google Shape;1064;p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5" name="Google Shape;1065;p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6" name="Google Shape;1066;p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7" name="Google Shape;1067;p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8" name="Google Shape;1068;p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69" name="Google Shape;1069;p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0" name="Google Shape;1070;p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1" name="Google Shape;1071;p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2" name="Google Shape;1072;p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3" name="Google Shape;1073;p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4" name="Google Shape;1074;p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5" name="Google Shape;1075;p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6" name="Google Shape;1076;p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7" name="Google Shape;1077;p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8" name="Google Shape;1078;p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9" name="Google Shape;1079;p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0" name="Google Shape;1080;p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1" name="Google Shape;1081;p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2" name="Google Shape;1082;p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3" name="Google Shape;1083;p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4" name="Google Shape;1084;p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5" name="Google Shape;1085;p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6" name="Google Shape;1086;p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7" name="Google Shape;1087;p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8" name="Google Shape;1088;p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9" name="Google Shape;1089;p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0" name="Google Shape;1090;p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1" name="Google Shape;1091;p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2" name="Google Shape;1092;p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3" name="Google Shape;1093;p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4" name="Google Shape;1094;p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5" name="Google Shape;1095;p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6" name="Google Shape;1096;p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7" name="Google Shape;1097;p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8" name="Google Shape;1098;p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9" name="Google Shape;1099;p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0" name="Google Shape;1100;p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1" name="Google Shape;1101;p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2" name="Google Shape;1102;p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3" name="Google Shape;1103;p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4" name="Google Shape;1104;p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5" name="Google Shape;1105;p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6" name="Google Shape;1106;p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7" name="Google Shape;1107;p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8" name="Google Shape;1108;p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09" name="Google Shape;1109;p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0" name="Google Shape;1110;p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1" name="Google Shape;1111;p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2" name="Google Shape;1112;p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3" name="Google Shape;1113;p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4" name="Google Shape;1114;p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5" name="Google Shape;1115;p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6" name="Google Shape;1116;p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7" name="Google Shape;1117;p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8" name="Google Shape;1118;p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19" name="Google Shape;1119;p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0" name="Google Shape;1120;p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1" name="Google Shape;1121;p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22" name="Google Shape;1122;p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123" name="Google Shape;1123;p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124" name="Google Shape;1124;p5"/>
          <p:cNvSpPr txBox="1">
            <a:spLocks noGrp="1"/>
          </p:cNvSpPr>
          <p:nvPr>
            <p:ph type="subTitle" idx="1"/>
          </p:nvPr>
        </p:nvSpPr>
        <p:spPr>
          <a:xfrm>
            <a:off x="1721033" y="3891000"/>
            <a:ext cx="3876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1pPr>
            <a:lvl2pPr lvl="1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2pPr>
            <a:lvl3pPr lvl="2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3pPr>
            <a:lvl4pPr lvl="3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4pPr>
            <a:lvl5pPr lvl="4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5pPr>
            <a:lvl6pPr lvl="5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6pPr>
            <a:lvl7pPr lvl="6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7pPr>
            <a:lvl8pPr lvl="7" algn="ctr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8pPr>
            <a:lvl9pPr lvl="8" algn="ctr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1125" name="Google Shape;1125;p5"/>
          <p:cNvSpPr txBox="1">
            <a:spLocks noGrp="1"/>
          </p:cNvSpPr>
          <p:nvPr>
            <p:ph type="subTitle" idx="2"/>
          </p:nvPr>
        </p:nvSpPr>
        <p:spPr>
          <a:xfrm>
            <a:off x="6594200" y="3891000"/>
            <a:ext cx="3876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2000"/>
              <a:buFont typeface="Amarante"/>
              <a:buNone/>
              <a:defRPr sz="2700"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1126" name="Google Shape;1126;p5"/>
          <p:cNvSpPr txBox="1">
            <a:spLocks noGrp="1"/>
          </p:cNvSpPr>
          <p:nvPr>
            <p:ph type="subTitle" idx="3"/>
          </p:nvPr>
        </p:nvSpPr>
        <p:spPr>
          <a:xfrm>
            <a:off x="1721033" y="4608833"/>
            <a:ext cx="3876800" cy="798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7" name="Google Shape;1127;p5"/>
          <p:cNvSpPr txBox="1">
            <a:spLocks noGrp="1"/>
          </p:cNvSpPr>
          <p:nvPr>
            <p:ph type="subTitle" idx="4"/>
          </p:nvPr>
        </p:nvSpPr>
        <p:spPr>
          <a:xfrm>
            <a:off x="6594200" y="4608833"/>
            <a:ext cx="3876800" cy="798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8" name="Google Shape;1128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1129" name="Google Shape;1129;p5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1" name="Google Shape;1131;p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132" name="Google Shape;1132;p6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133" name="Google Shape;1133;p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4" name="Google Shape;1134;p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5" name="Google Shape;1135;p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6" name="Google Shape;1136;p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7" name="Google Shape;1137;p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8" name="Google Shape;1138;p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39" name="Google Shape;1139;p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0" name="Google Shape;1140;p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1" name="Google Shape;1141;p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2" name="Google Shape;1142;p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3" name="Google Shape;1143;p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4" name="Google Shape;1144;p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5" name="Google Shape;1145;p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6" name="Google Shape;1146;p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7" name="Google Shape;1147;p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8" name="Google Shape;1148;p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49" name="Google Shape;1149;p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0" name="Google Shape;1150;p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1" name="Google Shape;1151;p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2" name="Google Shape;1152;p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3" name="Google Shape;1153;p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4" name="Google Shape;1154;p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5" name="Google Shape;1155;p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6" name="Google Shape;1156;p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7" name="Google Shape;1157;p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8" name="Google Shape;1158;p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59" name="Google Shape;1159;p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0" name="Google Shape;1160;p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1" name="Google Shape;1161;p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2" name="Google Shape;1162;p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3" name="Google Shape;1163;p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4" name="Google Shape;1164;p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5" name="Google Shape;1165;p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6" name="Google Shape;1166;p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7" name="Google Shape;1167;p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8" name="Google Shape;1168;p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69" name="Google Shape;1169;p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0" name="Google Shape;1170;p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1" name="Google Shape;1171;p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2" name="Google Shape;1172;p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3" name="Google Shape;1173;p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4" name="Google Shape;1174;p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5" name="Google Shape;1175;p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6" name="Google Shape;1176;p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7" name="Google Shape;1177;p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8" name="Google Shape;1178;p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79" name="Google Shape;1179;p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0" name="Google Shape;1180;p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1" name="Google Shape;1181;p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2" name="Google Shape;1182;p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3" name="Google Shape;1183;p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4" name="Google Shape;1184;p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5" name="Google Shape;1185;p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6" name="Google Shape;1186;p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7" name="Google Shape;1187;p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8" name="Google Shape;1188;p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89" name="Google Shape;1189;p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0" name="Google Shape;1190;p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1" name="Google Shape;1191;p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2" name="Google Shape;1192;p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3" name="Google Shape;1193;p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4" name="Google Shape;1194;p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5" name="Google Shape;1195;p6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6" name="Google Shape;1196;p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7" name="Google Shape;1197;p6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8" name="Google Shape;1198;p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199" name="Google Shape;1199;p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0" name="Google Shape;1200;p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1" name="Google Shape;1201;p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02" name="Google Shape;1202;p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203" name="Google Shape;1203;p6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204" name="Google Shape;1204;p6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05" name="Google Shape;1205;p6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206" name="Google Shape;1206;p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7" name="Google Shape;1207;p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8" name="Google Shape;1208;p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09" name="Google Shape;1209;p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10" name="Google Shape;1210;p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211" name="Google Shape;1211;p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212" name="Google Shape;1212;p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3" name="Google Shape;1213;p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4" name="Google Shape;1214;p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5" name="Google Shape;1215;p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6" name="Google Shape;1216;p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7" name="Google Shape;1217;p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8" name="Google Shape;1218;p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19" name="Google Shape;1219;p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0" name="Google Shape;1220;p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1" name="Google Shape;1221;p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2" name="Google Shape;1222;p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3" name="Google Shape;1223;p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4" name="Google Shape;1224;p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5" name="Google Shape;1225;p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6" name="Google Shape;1226;p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7" name="Google Shape;1227;p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8" name="Google Shape;1228;p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29" name="Google Shape;1229;p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0" name="Google Shape;1230;p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1" name="Google Shape;1231;p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2" name="Google Shape;1232;p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3" name="Google Shape;1233;p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4" name="Google Shape;1234;p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5" name="Google Shape;1235;p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6" name="Google Shape;1236;p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7" name="Google Shape;1237;p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8" name="Google Shape;1238;p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39" name="Google Shape;1239;p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0" name="Google Shape;1240;p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1" name="Google Shape;1241;p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2" name="Google Shape;1242;p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3" name="Google Shape;1243;p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4" name="Google Shape;1244;p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5" name="Google Shape;1245;p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246" name="Google Shape;1246;p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247" name="Google Shape;1247;p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248" name="Google Shape;1248;p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49" name="Google Shape;1249;p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0" name="Google Shape;1250;p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1" name="Google Shape;1251;p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2" name="Google Shape;1252;p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3" name="Google Shape;1253;p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4" name="Google Shape;1254;p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5" name="Google Shape;1255;p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6" name="Google Shape;1256;p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7" name="Google Shape;1257;p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8" name="Google Shape;1258;p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59" name="Google Shape;1259;p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0" name="Google Shape;1260;p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1" name="Google Shape;1261;p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2" name="Google Shape;1262;p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3" name="Google Shape;1263;p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4" name="Google Shape;1264;p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5" name="Google Shape;1265;p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6" name="Google Shape;1266;p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7" name="Google Shape;1267;p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8" name="Google Shape;1268;p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69" name="Google Shape;1269;p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0" name="Google Shape;1270;p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1" name="Google Shape;1271;p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2" name="Google Shape;1272;p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3" name="Google Shape;1273;p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4" name="Google Shape;1274;p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5" name="Google Shape;1275;p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6" name="Google Shape;1276;p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7" name="Google Shape;1277;p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8" name="Google Shape;1278;p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79" name="Google Shape;1279;p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0" name="Google Shape;1280;p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1" name="Google Shape;1281;p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2" name="Google Shape;1282;p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3" name="Google Shape;1283;p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4" name="Google Shape;1284;p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5" name="Google Shape;1285;p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6" name="Google Shape;1286;p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7" name="Google Shape;1287;p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8" name="Google Shape;1288;p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89" name="Google Shape;1289;p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0" name="Google Shape;1290;p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1" name="Google Shape;1291;p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2" name="Google Shape;1292;p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3" name="Google Shape;1293;p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4" name="Google Shape;1294;p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5" name="Google Shape;1295;p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6" name="Google Shape;1296;p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7" name="Google Shape;1297;p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8" name="Google Shape;1298;p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299" name="Google Shape;1299;p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0" name="Google Shape;1300;p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1" name="Google Shape;1301;p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2" name="Google Shape;1302;p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3" name="Google Shape;1303;p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4" name="Google Shape;1304;p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5" name="Google Shape;1305;p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06" name="Google Shape;1306;p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307" name="Google Shape;1307;p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308" name="Google Shape;1308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1309" name="Google Shape;1309;p6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1" name="Google Shape;1311;p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312" name="Google Shape;1312;p7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313" name="Google Shape;1313;p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4" name="Google Shape;1314;p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5" name="Google Shape;1315;p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6" name="Google Shape;1316;p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7" name="Google Shape;1317;p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8" name="Google Shape;1318;p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19" name="Google Shape;1319;p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0" name="Google Shape;1320;p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1" name="Google Shape;1321;p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2" name="Google Shape;1322;p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3" name="Google Shape;1323;p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4" name="Google Shape;1324;p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5" name="Google Shape;1325;p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6" name="Google Shape;1326;p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7" name="Google Shape;1327;p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8" name="Google Shape;1328;p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29" name="Google Shape;1329;p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0" name="Google Shape;1330;p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1" name="Google Shape;1331;p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2" name="Google Shape;1332;p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3" name="Google Shape;1333;p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4" name="Google Shape;1334;p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5" name="Google Shape;1335;p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6" name="Google Shape;1336;p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7" name="Google Shape;1337;p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8" name="Google Shape;1338;p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39" name="Google Shape;1339;p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0" name="Google Shape;1340;p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1" name="Google Shape;1341;p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2" name="Google Shape;1342;p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3" name="Google Shape;1343;p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4" name="Google Shape;1344;p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5" name="Google Shape;1345;p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6" name="Google Shape;1346;p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7" name="Google Shape;1347;p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8" name="Google Shape;1348;p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49" name="Google Shape;1349;p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0" name="Google Shape;1350;p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1" name="Google Shape;1351;p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2" name="Google Shape;1352;p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3" name="Google Shape;1353;p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4" name="Google Shape;1354;p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5" name="Google Shape;1355;p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6" name="Google Shape;1356;p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7" name="Google Shape;1357;p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8" name="Google Shape;1358;p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59" name="Google Shape;1359;p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0" name="Google Shape;1360;p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1" name="Google Shape;1361;p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2" name="Google Shape;1362;p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3" name="Google Shape;1363;p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4" name="Google Shape;1364;p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5" name="Google Shape;1365;p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6" name="Google Shape;1366;p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7" name="Google Shape;1367;p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8" name="Google Shape;1368;p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69" name="Google Shape;1369;p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0" name="Google Shape;1370;p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1" name="Google Shape;1371;p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2" name="Google Shape;1372;p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3" name="Google Shape;1373;p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4" name="Google Shape;1374;p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5" name="Google Shape;1375;p7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6" name="Google Shape;1376;p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7" name="Google Shape;1377;p7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8" name="Google Shape;1378;p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79" name="Google Shape;1379;p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0" name="Google Shape;1380;p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1" name="Google Shape;1381;p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82" name="Google Shape;1382;p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383" name="Google Shape;1383;p7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384" name="Google Shape;1384;p7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85" name="Google Shape;1385;p7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386" name="Google Shape;1386;p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7" name="Google Shape;1387;p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8" name="Google Shape;1388;p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89" name="Google Shape;1389;p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90" name="Google Shape;1390;p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391" name="Google Shape;1391;p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392" name="Google Shape;1392;p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3" name="Google Shape;1393;p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4" name="Google Shape;1394;p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5" name="Google Shape;1395;p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6" name="Google Shape;1396;p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7" name="Google Shape;1397;p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8" name="Google Shape;1398;p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399" name="Google Shape;1399;p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0" name="Google Shape;1400;p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1" name="Google Shape;1401;p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2" name="Google Shape;1402;p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3" name="Google Shape;1403;p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4" name="Google Shape;1404;p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5" name="Google Shape;1405;p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6" name="Google Shape;1406;p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7" name="Google Shape;1407;p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8" name="Google Shape;1408;p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09" name="Google Shape;1409;p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0" name="Google Shape;1410;p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1" name="Google Shape;1411;p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2" name="Google Shape;1412;p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3" name="Google Shape;1413;p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4" name="Google Shape;1414;p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5" name="Google Shape;1415;p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6" name="Google Shape;1416;p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7" name="Google Shape;1417;p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8" name="Google Shape;1418;p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19" name="Google Shape;1419;p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0" name="Google Shape;1420;p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1" name="Google Shape;1421;p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2" name="Google Shape;1422;p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3" name="Google Shape;1423;p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4" name="Google Shape;1424;p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5" name="Google Shape;1425;p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426" name="Google Shape;1426;p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427" name="Google Shape;1427;p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428" name="Google Shape;1428;p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29" name="Google Shape;1429;p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0" name="Google Shape;1430;p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1" name="Google Shape;1431;p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2" name="Google Shape;1432;p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3" name="Google Shape;1433;p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4" name="Google Shape;1434;p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5" name="Google Shape;1435;p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6" name="Google Shape;1436;p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7" name="Google Shape;1437;p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8" name="Google Shape;1438;p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39" name="Google Shape;1439;p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0" name="Google Shape;1440;p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1" name="Google Shape;1441;p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2" name="Google Shape;1442;p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3" name="Google Shape;1443;p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4" name="Google Shape;1444;p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5" name="Google Shape;1445;p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6" name="Google Shape;1446;p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7" name="Google Shape;1447;p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8" name="Google Shape;1448;p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49" name="Google Shape;1449;p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0" name="Google Shape;1450;p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1" name="Google Shape;1451;p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2" name="Google Shape;1452;p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3" name="Google Shape;1453;p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4" name="Google Shape;1454;p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5" name="Google Shape;1455;p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6" name="Google Shape;1456;p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7" name="Google Shape;1457;p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8" name="Google Shape;1458;p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59" name="Google Shape;1459;p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0" name="Google Shape;1460;p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1" name="Google Shape;1461;p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2" name="Google Shape;1462;p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3" name="Google Shape;1463;p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4" name="Google Shape;1464;p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5" name="Google Shape;1465;p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6" name="Google Shape;1466;p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7" name="Google Shape;1467;p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8" name="Google Shape;1468;p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69" name="Google Shape;1469;p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0" name="Google Shape;1470;p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1" name="Google Shape;1471;p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2" name="Google Shape;1472;p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3" name="Google Shape;1473;p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4" name="Google Shape;1474;p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5" name="Google Shape;1475;p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6" name="Google Shape;1476;p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7" name="Google Shape;1477;p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8" name="Google Shape;1478;p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79" name="Google Shape;1479;p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0" name="Google Shape;1480;p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1" name="Google Shape;1481;p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2" name="Google Shape;1482;p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3" name="Google Shape;1483;p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4" name="Google Shape;1484;p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5" name="Google Shape;1485;p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86" name="Google Shape;1486;p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487" name="Google Shape;1487;p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488" name="Google Shape;1488;p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489" name="Google Shape;1489;p7"/>
          <p:cNvSpPr txBox="1">
            <a:spLocks noGrp="1"/>
          </p:cNvSpPr>
          <p:nvPr>
            <p:ph type="subTitle" idx="1"/>
          </p:nvPr>
        </p:nvSpPr>
        <p:spPr>
          <a:xfrm rot="-224">
            <a:off x="3028000" y="2221355"/>
            <a:ext cx="6136000" cy="276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1490" name="Google Shape;1490;p7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2" name="Google Shape;1492;p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493" name="Google Shape;1493;p8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494" name="Google Shape;1494;p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5" name="Google Shape;1495;p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6" name="Google Shape;1496;p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7" name="Google Shape;1497;p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8" name="Google Shape;1498;p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499" name="Google Shape;1499;p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0" name="Google Shape;1500;p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1" name="Google Shape;1501;p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2" name="Google Shape;1502;p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3" name="Google Shape;1503;p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4" name="Google Shape;1504;p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5" name="Google Shape;1505;p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6" name="Google Shape;1506;p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7" name="Google Shape;1507;p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8" name="Google Shape;1508;p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09" name="Google Shape;1509;p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0" name="Google Shape;1510;p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1" name="Google Shape;1511;p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2" name="Google Shape;1512;p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3" name="Google Shape;1513;p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4" name="Google Shape;1514;p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5" name="Google Shape;1515;p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6" name="Google Shape;1516;p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7" name="Google Shape;1517;p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8" name="Google Shape;1518;p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19" name="Google Shape;1519;p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0" name="Google Shape;1520;p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1" name="Google Shape;1521;p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2" name="Google Shape;1522;p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3" name="Google Shape;1523;p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4" name="Google Shape;1524;p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5" name="Google Shape;1525;p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6" name="Google Shape;1526;p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7" name="Google Shape;1527;p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8" name="Google Shape;1528;p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29" name="Google Shape;1529;p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0" name="Google Shape;1530;p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1" name="Google Shape;1531;p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2" name="Google Shape;1532;p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3" name="Google Shape;1533;p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4" name="Google Shape;1534;p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5" name="Google Shape;1535;p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6" name="Google Shape;1536;p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7" name="Google Shape;1537;p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8" name="Google Shape;1538;p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39" name="Google Shape;1539;p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0" name="Google Shape;1540;p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1" name="Google Shape;1541;p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2" name="Google Shape;1542;p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3" name="Google Shape;1543;p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4" name="Google Shape;1544;p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5" name="Google Shape;1545;p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6" name="Google Shape;1546;p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7" name="Google Shape;1547;p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8" name="Google Shape;1548;p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49" name="Google Shape;1549;p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0" name="Google Shape;1550;p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1" name="Google Shape;1551;p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2" name="Google Shape;1552;p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3" name="Google Shape;1553;p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4" name="Google Shape;1554;p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5" name="Google Shape;1555;p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6" name="Google Shape;1556;p8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7" name="Google Shape;1557;p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8" name="Google Shape;1558;p8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59" name="Google Shape;1559;p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0" name="Google Shape;1560;p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1" name="Google Shape;1561;p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2" name="Google Shape;1562;p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63" name="Google Shape;1563;p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564" name="Google Shape;1564;p8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565" name="Google Shape;1565;p8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66" name="Google Shape;1566;p8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1567" name="Google Shape;1567;p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68" name="Google Shape;1568;p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69" name="Google Shape;1569;p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70" name="Google Shape;1570;p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71" name="Google Shape;1571;p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572" name="Google Shape;1572;p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573" name="Google Shape;1573;p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4" name="Google Shape;1574;p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5" name="Google Shape;1575;p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6" name="Google Shape;1576;p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7" name="Google Shape;1577;p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8" name="Google Shape;1578;p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79" name="Google Shape;1579;p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0" name="Google Shape;1580;p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1" name="Google Shape;1581;p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2" name="Google Shape;1582;p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3" name="Google Shape;1583;p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4" name="Google Shape;1584;p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5" name="Google Shape;1585;p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6" name="Google Shape;1586;p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7" name="Google Shape;1587;p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8" name="Google Shape;1588;p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89" name="Google Shape;1589;p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0" name="Google Shape;1590;p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1" name="Google Shape;1591;p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2" name="Google Shape;1592;p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3" name="Google Shape;1593;p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4" name="Google Shape;1594;p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5" name="Google Shape;1595;p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6" name="Google Shape;1596;p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7" name="Google Shape;1597;p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8" name="Google Shape;1598;p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599" name="Google Shape;1599;p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0" name="Google Shape;1600;p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1" name="Google Shape;1601;p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2" name="Google Shape;1602;p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3" name="Google Shape;1603;p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4" name="Google Shape;1604;p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5" name="Google Shape;1605;p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06" name="Google Shape;1606;p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607" name="Google Shape;1607;p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608" name="Google Shape;1608;p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609" name="Google Shape;1609;p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0" name="Google Shape;1610;p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1" name="Google Shape;1611;p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2" name="Google Shape;1612;p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3" name="Google Shape;1613;p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4" name="Google Shape;1614;p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5" name="Google Shape;1615;p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6" name="Google Shape;1616;p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7" name="Google Shape;1617;p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8" name="Google Shape;1618;p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19" name="Google Shape;1619;p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0" name="Google Shape;1620;p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1" name="Google Shape;1621;p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2" name="Google Shape;1622;p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3" name="Google Shape;1623;p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4" name="Google Shape;1624;p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5" name="Google Shape;1625;p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6" name="Google Shape;1626;p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7" name="Google Shape;1627;p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8" name="Google Shape;1628;p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9" name="Google Shape;1629;p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0" name="Google Shape;1630;p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1" name="Google Shape;1631;p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2" name="Google Shape;1632;p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3" name="Google Shape;1633;p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4" name="Google Shape;1634;p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5" name="Google Shape;1635;p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6" name="Google Shape;1636;p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7" name="Google Shape;1637;p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8" name="Google Shape;1638;p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9" name="Google Shape;1639;p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0" name="Google Shape;1640;p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1" name="Google Shape;1641;p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2" name="Google Shape;1642;p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3" name="Google Shape;1643;p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4" name="Google Shape;1644;p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5" name="Google Shape;1645;p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6" name="Google Shape;1646;p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7" name="Google Shape;1647;p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8" name="Google Shape;1648;p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9" name="Google Shape;1649;p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0" name="Google Shape;1650;p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1" name="Google Shape;1651;p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2" name="Google Shape;1652;p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3" name="Google Shape;1653;p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4" name="Google Shape;1654;p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5" name="Google Shape;1655;p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6" name="Google Shape;1656;p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7" name="Google Shape;1657;p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8" name="Google Shape;1658;p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9" name="Google Shape;1659;p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0" name="Google Shape;1660;p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1" name="Google Shape;1661;p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2" name="Google Shape;1662;p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3" name="Google Shape;1663;p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4" name="Google Shape;1664;p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5" name="Google Shape;1665;p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6" name="Google Shape;1666;p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7" name="Google Shape;1667;p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1668" name="Google Shape;1668;p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1669" name="Google Shape;1669;p8"/>
          <p:cNvSpPr txBox="1">
            <a:spLocks noGrp="1"/>
          </p:cNvSpPr>
          <p:nvPr>
            <p:ph type="title"/>
          </p:nvPr>
        </p:nvSpPr>
        <p:spPr>
          <a:xfrm>
            <a:off x="2385600" y="1653600"/>
            <a:ext cx="7420800" cy="31444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1" name="Google Shape;1671;p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1672" name="Google Shape;1672;p9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1673" name="Google Shape;1673;p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4" name="Google Shape;1674;p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5" name="Google Shape;1675;p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6" name="Google Shape;1676;p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7" name="Google Shape;1677;p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8" name="Google Shape;1678;p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9" name="Google Shape;1679;p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0" name="Google Shape;1680;p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1" name="Google Shape;1681;p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2" name="Google Shape;1682;p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3" name="Google Shape;1683;p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4" name="Google Shape;1684;p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5" name="Google Shape;1685;p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6" name="Google Shape;1686;p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7" name="Google Shape;1687;p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8" name="Google Shape;1688;p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9" name="Google Shape;1689;p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0" name="Google Shape;1690;p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1" name="Google Shape;1691;p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2" name="Google Shape;1692;p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3" name="Google Shape;1693;p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4" name="Google Shape;1694;p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5" name="Google Shape;1695;p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6" name="Google Shape;1696;p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7" name="Google Shape;1697;p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8" name="Google Shape;1698;p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9" name="Google Shape;1699;p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0" name="Google Shape;1700;p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1" name="Google Shape;1701;p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2" name="Google Shape;1702;p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3" name="Google Shape;1703;p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4" name="Google Shape;1704;p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5" name="Google Shape;1705;p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6" name="Google Shape;1706;p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7" name="Google Shape;1707;p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8" name="Google Shape;1708;p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09" name="Google Shape;1709;p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0" name="Google Shape;1710;p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1" name="Google Shape;1711;p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2" name="Google Shape;1712;p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3" name="Google Shape;1713;p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4" name="Google Shape;1714;p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5" name="Google Shape;1715;p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6" name="Google Shape;1716;p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7" name="Google Shape;1717;p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8" name="Google Shape;1718;p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9" name="Google Shape;1719;p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0" name="Google Shape;1720;p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1" name="Google Shape;1721;p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2" name="Google Shape;1722;p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3" name="Google Shape;1723;p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4" name="Google Shape;1724;p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5" name="Google Shape;1725;p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6" name="Google Shape;1726;p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7" name="Google Shape;1727;p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8" name="Google Shape;1728;p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9" name="Google Shape;1729;p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0" name="Google Shape;1730;p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1" name="Google Shape;1731;p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2" name="Google Shape;1732;p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3" name="Google Shape;1733;p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4" name="Google Shape;1734;p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5" name="Google Shape;1735;p9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6" name="Google Shape;1736;p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7" name="Google Shape;1737;p9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8" name="Google Shape;1738;p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9" name="Google Shape;1739;p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0" name="Google Shape;1740;p9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741" name="Google Shape;1741;p9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1742" name="Google Shape;1742;p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3" name="Google Shape;1743;p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744" name="Google Shape;1744;p9"/>
              <p:cNvGrpSpPr/>
              <p:nvPr/>
            </p:nvGrpSpPr>
            <p:grpSpPr>
              <a:xfrm>
                <a:off x="5613050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1745" name="Google Shape;1745;p9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6" name="Google Shape;1746;p9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7" name="Google Shape;1747;p9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8" name="Google Shape;1748;p9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9" name="Google Shape;1749;p9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0" name="Google Shape;1750;p9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1" name="Google Shape;1751;p9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2" name="Google Shape;1752;p9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3" name="Google Shape;1753;p9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4" name="Google Shape;1754;p9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5" name="Google Shape;1755;p9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6" name="Google Shape;1756;p9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7" name="Google Shape;1757;p9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8" name="Google Shape;1758;p9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59" name="Google Shape;1759;p9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0" name="Google Shape;1760;p9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1" name="Google Shape;1761;p9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2" name="Google Shape;1762;p9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3" name="Google Shape;1763;p9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4" name="Google Shape;1764;p9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5" name="Google Shape;1765;p9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6" name="Google Shape;1766;p9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7" name="Google Shape;1767;p9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8" name="Google Shape;1768;p9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69" name="Google Shape;1769;p9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0" name="Google Shape;1770;p9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1" name="Google Shape;1771;p9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2" name="Google Shape;1772;p9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3" name="Google Shape;1773;p9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4" name="Google Shape;1774;p9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5" name="Google Shape;1775;p9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6" name="Google Shape;1776;p9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7" name="Google Shape;1777;p9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8" name="Google Shape;1778;p9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79" name="Google Shape;1779;p9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0" name="Google Shape;1780;p9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1" name="Google Shape;1781;p9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2" name="Google Shape;1782;p9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3" name="Google Shape;1783;p9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4" name="Google Shape;1784;p9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5" name="Google Shape;1785;p9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6" name="Google Shape;1786;p9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7" name="Google Shape;1787;p9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8" name="Google Shape;1788;p9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89" name="Google Shape;1789;p9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0" name="Google Shape;1790;p9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1" name="Google Shape;1791;p9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2" name="Google Shape;1792;p9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3" name="Google Shape;1793;p9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4" name="Google Shape;1794;p9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5" name="Google Shape;1795;p9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6" name="Google Shape;1796;p9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7" name="Google Shape;1797;p9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8" name="Google Shape;1798;p9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9" name="Google Shape;1799;p9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0" name="Google Shape;1800;p9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1" name="Google Shape;1801;p9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2" name="Google Shape;1802;p9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3" name="Google Shape;1803;p9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4" name="Google Shape;1804;p9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5" name="Google Shape;1805;p9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6" name="Google Shape;1806;p9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7" name="Google Shape;1807;p9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8" name="Google Shape;1808;p9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09" name="Google Shape;1809;p9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0" name="Google Shape;1810;p9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1" name="Google Shape;1811;p9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2" name="Google Shape;1812;p9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3" name="Google Shape;1813;p9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4" name="Google Shape;1814;p9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5" name="Google Shape;1815;p9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6" name="Google Shape;1816;p9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7" name="Google Shape;1817;p9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8" name="Google Shape;1818;p9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19" name="Google Shape;1819;p9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0" name="Google Shape;1820;p9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1" name="Google Shape;1821;p9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2" name="Google Shape;1822;p9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3" name="Google Shape;1823;p9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4" name="Google Shape;1824;p9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5" name="Google Shape;1825;p9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6" name="Google Shape;1826;p9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7" name="Google Shape;1827;p9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8" name="Google Shape;1828;p9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29" name="Google Shape;1829;p9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0" name="Google Shape;1830;p9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1" name="Google Shape;1831;p9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2" name="Google Shape;1832;p9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3" name="Google Shape;1833;p9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4" name="Google Shape;1834;p9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5" name="Google Shape;1835;p9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6" name="Google Shape;1836;p9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7" name="Google Shape;1837;p9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8" name="Google Shape;1838;p9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39" name="Google Shape;1839;p9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0" name="Google Shape;1840;p9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1" name="Google Shape;1841;p9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2" name="Google Shape;1842;p9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3" name="Google Shape;1843;p9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4" name="Google Shape;1844;p9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5" name="Google Shape;1845;p9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6" name="Google Shape;1846;p9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7" name="Google Shape;1847;p9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8" name="Google Shape;1848;p9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9" name="Google Shape;1849;p9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0" name="Google Shape;1850;p9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1" name="Google Shape;1851;p9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2" name="Google Shape;1852;p9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3" name="Google Shape;1853;p9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4" name="Google Shape;1854;p9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5" name="Google Shape;1855;p9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6" name="Google Shape;1856;p9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7" name="Google Shape;1857;p9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8" name="Google Shape;1858;p9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9" name="Google Shape;1859;p9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0" name="Google Shape;1860;p9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1" name="Google Shape;1861;p9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2" name="Google Shape;1862;p9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3" name="Google Shape;1863;p9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4" name="Google Shape;1864;p9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5" name="Google Shape;1865;p9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6" name="Google Shape;1866;p9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7" name="Google Shape;1867;p9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8" name="Google Shape;1868;p9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69" name="Google Shape;1869;p9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0" name="Google Shape;1870;p9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1" name="Google Shape;1871;p9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2" name="Google Shape;1872;p9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3" name="Google Shape;1873;p9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4" name="Google Shape;1874;p9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5" name="Google Shape;1875;p9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6" name="Google Shape;1876;p9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7" name="Google Shape;1877;p9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8" name="Google Shape;1878;p9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79" name="Google Shape;1879;p9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0" name="Google Shape;1880;p9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1" name="Google Shape;1881;p9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2" name="Google Shape;1882;p9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3" name="Google Shape;1883;p9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4" name="Google Shape;1884;p9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5" name="Google Shape;1885;p9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6" name="Google Shape;1886;p9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7" name="Google Shape;1887;p9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8" name="Google Shape;1888;p9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89" name="Google Shape;1889;p9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0" name="Google Shape;1890;p9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1" name="Google Shape;1891;p9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2" name="Google Shape;1892;p9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3" name="Google Shape;1893;p9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4" name="Google Shape;1894;p9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5" name="Google Shape;1895;p9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6" name="Google Shape;1896;p9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7" name="Google Shape;1897;p9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8" name="Google Shape;1898;p9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99" name="Google Shape;1899;p9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0" name="Google Shape;1900;p9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1" name="Google Shape;1901;p9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2" name="Google Shape;1902;p9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3" name="Google Shape;1903;p9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904" name="Google Shape;1904;p9"/>
              <p:cNvGrpSpPr/>
              <p:nvPr/>
            </p:nvGrpSpPr>
            <p:grpSpPr>
              <a:xfrm>
                <a:off x="3265392" y="3858504"/>
                <a:ext cx="1017552" cy="529124"/>
                <a:chOff x="564250" y="3174600"/>
                <a:chExt cx="361925" cy="188200"/>
              </a:xfrm>
            </p:grpSpPr>
            <p:sp>
              <p:nvSpPr>
                <p:cNvPr id="1905" name="Google Shape;1905;p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6" name="Google Shape;1906;p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7" name="Google Shape;1907;p9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8" name="Google Shape;1908;p9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09" name="Google Shape;1909;p9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0" name="Google Shape;1910;p9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1" name="Google Shape;1911;p9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2" name="Google Shape;1912;p9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3" name="Google Shape;1913;p9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4" name="Google Shape;1914;p9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5" name="Google Shape;1915;p9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6" name="Google Shape;1916;p9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7" name="Google Shape;1917;p9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8" name="Google Shape;1918;p9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9" name="Google Shape;1919;p9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0" name="Google Shape;1920;p9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1" name="Google Shape;1921;p9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2" name="Google Shape;1922;p9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3" name="Google Shape;1923;p9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4" name="Google Shape;1924;p9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5" name="Google Shape;1925;p9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6" name="Google Shape;1926;p9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7" name="Google Shape;1927;p9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8" name="Google Shape;1928;p9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29" name="Google Shape;1929;p9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930" name="Google Shape;1930;p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1" name="Google Shape;1931;p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32" name="Google Shape;1932;p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3" name="Google Shape;1933;p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4" name="Google Shape;1934;p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5" name="Google Shape;1935;p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936" name="Google Shape;1936;p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937" name="Google Shape;1937;p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1938" name="Google Shape;1938;p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9" name="Google Shape;1939;p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0" name="Google Shape;1940;p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1" name="Google Shape;1941;p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2" name="Google Shape;1942;p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3" name="Google Shape;1943;p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4" name="Google Shape;1944;p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5" name="Google Shape;1945;p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6" name="Google Shape;1946;p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7" name="Google Shape;1947;p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8" name="Google Shape;1948;p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9" name="Google Shape;1949;p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0" name="Google Shape;1950;p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1" name="Google Shape;1951;p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2" name="Google Shape;1952;p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3" name="Google Shape;1953;p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4" name="Google Shape;1954;p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5" name="Google Shape;1955;p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6" name="Google Shape;1956;p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7" name="Google Shape;1957;p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8" name="Google Shape;1958;p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9" name="Google Shape;1959;p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0" name="Google Shape;1960;p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1" name="Google Shape;1961;p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2" name="Google Shape;1962;p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3" name="Google Shape;1963;p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4" name="Google Shape;1964;p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5" name="Google Shape;1965;p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6" name="Google Shape;1966;p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7" name="Google Shape;1967;p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8" name="Google Shape;1968;p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9" name="Google Shape;1969;p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0" name="Google Shape;1970;p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1" name="Google Shape;1971;p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72" name="Google Shape;1972;p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1973" name="Google Shape;1973;p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1974" name="Google Shape;1974;p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5" name="Google Shape;1975;p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6" name="Google Shape;1976;p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7" name="Google Shape;1977;p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8" name="Google Shape;1978;p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9" name="Google Shape;1979;p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0" name="Google Shape;1980;p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1" name="Google Shape;1981;p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2" name="Google Shape;1982;p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3" name="Google Shape;1983;p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4" name="Google Shape;1984;p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5" name="Google Shape;1985;p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6" name="Google Shape;1986;p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7" name="Google Shape;1987;p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8" name="Google Shape;1988;p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9" name="Google Shape;1989;p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0" name="Google Shape;1990;p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1" name="Google Shape;1991;p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2" name="Google Shape;1992;p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3" name="Google Shape;1993;p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4" name="Google Shape;1994;p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5" name="Google Shape;1995;p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6" name="Google Shape;1996;p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7" name="Google Shape;1997;p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8" name="Google Shape;1998;p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9" name="Google Shape;1999;p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0" name="Google Shape;2000;p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1" name="Google Shape;2001;p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2" name="Google Shape;2002;p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3" name="Google Shape;2003;p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4" name="Google Shape;2004;p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5" name="Google Shape;2005;p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6" name="Google Shape;2006;p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7" name="Google Shape;2007;p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8" name="Google Shape;2008;p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9" name="Google Shape;2009;p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0" name="Google Shape;2010;p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1" name="Google Shape;2011;p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2" name="Google Shape;2012;p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3" name="Google Shape;2013;p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4" name="Google Shape;2014;p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5" name="Google Shape;2015;p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6" name="Google Shape;2016;p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7" name="Google Shape;2017;p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8" name="Google Shape;2018;p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9" name="Google Shape;2019;p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0" name="Google Shape;2020;p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1" name="Google Shape;2021;p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2" name="Google Shape;2022;p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3" name="Google Shape;2023;p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4" name="Google Shape;2024;p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5" name="Google Shape;2025;p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6" name="Google Shape;2026;p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7" name="Google Shape;2027;p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8" name="Google Shape;2028;p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9" name="Google Shape;2029;p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0" name="Google Shape;2030;p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1" name="Google Shape;2031;p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2" name="Google Shape;2032;p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033" name="Google Shape;2033;p9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2034" name="Google Shape;2034;p9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5" name="Google Shape;2035;p9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6" name="Google Shape;2036;p9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7" name="Google Shape;2037;p9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8" name="Google Shape;2038;p9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9" name="Google Shape;2039;p9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0" name="Google Shape;2040;p9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1" name="Google Shape;2041;p9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2" name="Google Shape;2042;p9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3" name="Google Shape;2043;p9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4" name="Google Shape;2044;p9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5" name="Google Shape;2045;p9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6" name="Google Shape;2046;p9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7" name="Google Shape;2047;p9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8" name="Google Shape;2048;p9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9" name="Google Shape;2049;p9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0" name="Google Shape;2050;p9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1" name="Google Shape;2051;p9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2" name="Google Shape;2052;p9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3" name="Google Shape;2053;p9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4" name="Google Shape;2054;p9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5" name="Google Shape;2055;p9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6" name="Google Shape;2056;p9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7" name="Google Shape;2057;p9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8" name="Google Shape;2058;p9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9" name="Google Shape;2059;p9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0" name="Google Shape;2060;p9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1" name="Google Shape;2061;p9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2" name="Google Shape;2062;p9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3" name="Google Shape;2063;p9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4" name="Google Shape;2064;p9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5" name="Google Shape;2065;p9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6" name="Google Shape;2066;p9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7" name="Google Shape;2067;p9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8" name="Google Shape;2068;p9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9" name="Google Shape;2069;p9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0" name="Google Shape;2070;p9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1" name="Google Shape;2071;p9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2" name="Google Shape;2072;p9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3" name="Google Shape;2073;p9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4" name="Google Shape;2074;p9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5" name="Google Shape;2075;p9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6" name="Google Shape;2076;p9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7" name="Google Shape;2077;p9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8" name="Google Shape;2078;p9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9" name="Google Shape;2079;p9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0" name="Google Shape;2080;p9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1" name="Google Shape;2081;p9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2" name="Google Shape;2082;p9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3" name="Google Shape;2083;p9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4" name="Google Shape;2084;p9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5" name="Google Shape;2085;p9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6" name="Google Shape;2086;p9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7" name="Google Shape;2087;p9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8" name="Google Shape;2088;p9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9" name="Google Shape;2089;p9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0" name="Google Shape;2090;p9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1" name="Google Shape;2091;p9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2" name="Google Shape;2092;p9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3" name="Google Shape;2093;p9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4" name="Google Shape;2094;p9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5" name="Google Shape;2095;p9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6" name="Google Shape;2096;p9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7" name="Google Shape;2097;p9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8" name="Google Shape;2098;p9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9" name="Google Shape;2099;p9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0" name="Google Shape;2100;p9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1" name="Google Shape;2101;p9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2" name="Google Shape;2102;p9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3" name="Google Shape;2103;p9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4" name="Google Shape;2104;p9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5" name="Google Shape;2105;p9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6" name="Google Shape;2106;p9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7" name="Google Shape;2107;p9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8" name="Google Shape;2108;p9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109" name="Google Shape;2109;p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110" name="Google Shape;2110;p9"/>
          <p:cNvSpPr txBox="1">
            <a:spLocks noGrp="1"/>
          </p:cNvSpPr>
          <p:nvPr>
            <p:ph type="subTitle" idx="1"/>
          </p:nvPr>
        </p:nvSpPr>
        <p:spPr>
          <a:xfrm>
            <a:off x="1258700" y="3039800"/>
            <a:ext cx="5903200" cy="15588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1" name="Google Shape;2111;p9"/>
          <p:cNvSpPr txBox="1">
            <a:spLocks noGrp="1"/>
          </p:cNvSpPr>
          <p:nvPr>
            <p:ph type="title"/>
          </p:nvPr>
        </p:nvSpPr>
        <p:spPr>
          <a:xfrm>
            <a:off x="960000" y="1524767"/>
            <a:ext cx="6500800" cy="138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accent1"/>
        </a:solidFill>
        <a:effectLst/>
      </p:bgPr>
    </p:bg>
    <p:spTree>
      <p:nvGrpSpPr>
        <p:cNvPr id="1" name="Shape 2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3" name="Google Shape;2113;p10"/>
          <p:cNvGrpSpPr/>
          <p:nvPr/>
        </p:nvGrpSpPr>
        <p:grpSpPr>
          <a:xfrm>
            <a:off x="10410148" y="-1501559"/>
            <a:ext cx="1987000" cy="8469875"/>
            <a:chOff x="5829550" y="3821825"/>
            <a:chExt cx="156250" cy="781825"/>
          </a:xfrm>
        </p:grpSpPr>
        <p:sp>
          <p:nvSpPr>
            <p:cNvPr id="2114" name="Google Shape;2114;p10"/>
            <p:cNvSpPr/>
            <p:nvPr/>
          </p:nvSpPr>
          <p:spPr>
            <a:xfrm>
              <a:off x="5829550" y="3821825"/>
              <a:ext cx="152500" cy="503300"/>
            </a:xfrm>
            <a:custGeom>
              <a:avLst/>
              <a:gdLst/>
              <a:ahLst/>
              <a:cxnLst/>
              <a:rect l="l" t="t" r="r" b="b"/>
              <a:pathLst>
                <a:path w="6100" h="20132" extrusionOk="0">
                  <a:moveTo>
                    <a:pt x="1" y="1"/>
                  </a:moveTo>
                  <a:cubicBezTo>
                    <a:pt x="1" y="7709"/>
                    <a:pt x="4852" y="16310"/>
                    <a:pt x="5365" y="20096"/>
                  </a:cubicBezTo>
                  <a:lnTo>
                    <a:pt x="5583" y="20132"/>
                  </a:lnTo>
                  <a:cubicBezTo>
                    <a:pt x="6099" y="3251"/>
                    <a:pt x="5750" y="2157"/>
                    <a:pt x="5750" y="2157"/>
                  </a:cubicBezTo>
                  <a:cubicBezTo>
                    <a:pt x="3407" y="7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5" name="Google Shape;2115;p10"/>
            <p:cNvSpPr/>
            <p:nvPr/>
          </p:nvSpPr>
          <p:spPr>
            <a:xfrm>
              <a:off x="5909275" y="4286675"/>
              <a:ext cx="74650" cy="316975"/>
            </a:xfrm>
            <a:custGeom>
              <a:avLst/>
              <a:gdLst/>
              <a:ahLst/>
              <a:cxnLst/>
              <a:rect l="l" t="t" r="r" b="b"/>
              <a:pathLst>
                <a:path w="2986" h="12679" extrusionOk="0">
                  <a:moveTo>
                    <a:pt x="2394" y="1"/>
                  </a:moveTo>
                  <a:lnTo>
                    <a:pt x="2394" y="1"/>
                  </a:lnTo>
                  <a:lnTo>
                    <a:pt x="2394" y="1"/>
                  </a:lnTo>
                  <a:cubicBezTo>
                    <a:pt x="2394" y="1"/>
                    <a:pt x="2394" y="1"/>
                    <a:pt x="2394" y="1"/>
                  </a:cubicBezTo>
                  <a:close/>
                  <a:moveTo>
                    <a:pt x="2394" y="1"/>
                  </a:moveTo>
                  <a:cubicBezTo>
                    <a:pt x="2390" y="34"/>
                    <a:pt x="337" y="6648"/>
                    <a:pt x="0" y="12491"/>
                  </a:cubicBezTo>
                  <a:cubicBezTo>
                    <a:pt x="462" y="12626"/>
                    <a:pt x="869" y="12679"/>
                    <a:pt x="1221" y="12679"/>
                  </a:cubicBezTo>
                  <a:cubicBezTo>
                    <a:pt x="2412" y="12679"/>
                    <a:pt x="2985" y="12080"/>
                    <a:pt x="2985" y="12080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6" name="Google Shape;2116;p10"/>
            <p:cNvSpPr/>
            <p:nvPr/>
          </p:nvSpPr>
          <p:spPr>
            <a:xfrm>
              <a:off x="5945200" y="4286750"/>
              <a:ext cx="40600" cy="316725"/>
            </a:xfrm>
            <a:custGeom>
              <a:avLst/>
              <a:gdLst/>
              <a:ahLst/>
              <a:cxnLst/>
              <a:rect l="l" t="t" r="r" b="b"/>
              <a:pathLst>
                <a:path w="1624" h="12669" extrusionOk="0">
                  <a:moveTo>
                    <a:pt x="963" y="1"/>
                  </a:moveTo>
                  <a:cubicBezTo>
                    <a:pt x="963" y="1"/>
                    <a:pt x="617" y="1108"/>
                    <a:pt x="187" y="2824"/>
                  </a:cubicBezTo>
                  <a:cubicBezTo>
                    <a:pt x="1624" y="3786"/>
                    <a:pt x="650" y="10532"/>
                    <a:pt x="0" y="12669"/>
                  </a:cubicBezTo>
                  <a:cubicBezTo>
                    <a:pt x="1046" y="12602"/>
                    <a:pt x="1551" y="12080"/>
                    <a:pt x="1551" y="12080"/>
                  </a:cubicBezTo>
                  <a:lnTo>
                    <a:pt x="963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7" name="Google Shape;2117;p10"/>
            <p:cNvSpPr/>
            <p:nvPr/>
          </p:nvSpPr>
          <p:spPr>
            <a:xfrm>
              <a:off x="5839050" y="3922400"/>
              <a:ext cx="137550" cy="402675"/>
            </a:xfrm>
            <a:custGeom>
              <a:avLst/>
              <a:gdLst/>
              <a:ahLst/>
              <a:cxnLst/>
              <a:rect l="l" t="t" r="r" b="b"/>
              <a:pathLst>
                <a:path w="5502" h="16107" extrusionOk="0">
                  <a:moveTo>
                    <a:pt x="0" y="1"/>
                  </a:moveTo>
                  <a:lnTo>
                    <a:pt x="0" y="1"/>
                  </a:lnTo>
                  <a:cubicBezTo>
                    <a:pt x="1155" y="6498"/>
                    <a:pt x="4559" y="12940"/>
                    <a:pt x="4980" y="16070"/>
                  </a:cubicBezTo>
                  <a:lnTo>
                    <a:pt x="5200" y="16106"/>
                  </a:lnTo>
                  <a:cubicBezTo>
                    <a:pt x="5465" y="7416"/>
                    <a:pt x="5501" y="2905"/>
                    <a:pt x="5474" y="584"/>
                  </a:cubicBezTo>
                  <a:lnTo>
                    <a:pt x="5474" y="584"/>
                  </a:lnTo>
                  <a:cubicBezTo>
                    <a:pt x="5351" y="3775"/>
                    <a:pt x="4687" y="6838"/>
                    <a:pt x="4123" y="7223"/>
                  </a:cubicBezTo>
                  <a:cubicBezTo>
                    <a:pt x="4032" y="7286"/>
                    <a:pt x="3932" y="7317"/>
                    <a:pt x="3826" y="7317"/>
                  </a:cubicBezTo>
                  <a:cubicBezTo>
                    <a:pt x="2901" y="7317"/>
                    <a:pt x="1472" y="4987"/>
                    <a:pt x="349" y="1253"/>
                  </a:cubicBezTo>
                  <a:cubicBezTo>
                    <a:pt x="223" y="835"/>
                    <a:pt x="109" y="4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8" name="Google Shape;2118;p10"/>
            <p:cNvSpPr/>
            <p:nvPr/>
          </p:nvSpPr>
          <p:spPr>
            <a:xfrm>
              <a:off x="5951200" y="4307550"/>
              <a:ext cx="24425" cy="25800"/>
            </a:xfrm>
            <a:custGeom>
              <a:avLst/>
              <a:gdLst/>
              <a:ahLst/>
              <a:cxnLst/>
              <a:rect l="l" t="t" r="r" b="b"/>
              <a:pathLst>
                <a:path w="977" h="1032" extrusionOk="0">
                  <a:moveTo>
                    <a:pt x="828" y="1"/>
                  </a:moveTo>
                  <a:cubicBezTo>
                    <a:pt x="754" y="1"/>
                    <a:pt x="646" y="34"/>
                    <a:pt x="488" y="72"/>
                  </a:cubicBezTo>
                  <a:cubicBezTo>
                    <a:pt x="70" y="173"/>
                    <a:pt x="0" y="142"/>
                    <a:pt x="0" y="633"/>
                  </a:cubicBezTo>
                  <a:cubicBezTo>
                    <a:pt x="0" y="940"/>
                    <a:pt x="26" y="1031"/>
                    <a:pt x="149" y="1031"/>
                  </a:cubicBezTo>
                  <a:cubicBezTo>
                    <a:pt x="222" y="1031"/>
                    <a:pt x="330" y="998"/>
                    <a:pt x="488" y="960"/>
                  </a:cubicBezTo>
                  <a:cubicBezTo>
                    <a:pt x="909" y="862"/>
                    <a:pt x="976" y="890"/>
                    <a:pt x="976" y="399"/>
                  </a:cubicBezTo>
                  <a:cubicBezTo>
                    <a:pt x="976" y="92"/>
                    <a:pt x="950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19" name="Google Shape;2119;p10"/>
            <p:cNvSpPr/>
            <p:nvPr/>
          </p:nvSpPr>
          <p:spPr>
            <a:xfrm>
              <a:off x="5867625" y="3931125"/>
              <a:ext cx="83850" cy="157150"/>
            </a:xfrm>
            <a:custGeom>
              <a:avLst/>
              <a:gdLst/>
              <a:ahLst/>
              <a:cxnLst/>
              <a:rect l="l" t="t" r="r" b="b"/>
              <a:pathLst>
                <a:path w="3354" h="6286" extrusionOk="0">
                  <a:moveTo>
                    <a:pt x="3326" y="3733"/>
                  </a:moveTo>
                  <a:cubicBezTo>
                    <a:pt x="3326" y="3733"/>
                    <a:pt x="3326" y="3734"/>
                    <a:pt x="3326" y="3734"/>
                  </a:cubicBezTo>
                  <a:lnTo>
                    <a:pt x="3326" y="3734"/>
                  </a:lnTo>
                  <a:cubicBezTo>
                    <a:pt x="3326" y="3734"/>
                    <a:pt x="3326" y="3733"/>
                    <a:pt x="3326" y="3733"/>
                  </a:cubicBezTo>
                  <a:close/>
                  <a:moveTo>
                    <a:pt x="1" y="0"/>
                  </a:moveTo>
                  <a:cubicBezTo>
                    <a:pt x="1" y="2"/>
                    <a:pt x="1215" y="6266"/>
                    <a:pt x="2517" y="6286"/>
                  </a:cubicBezTo>
                  <a:cubicBezTo>
                    <a:pt x="2519" y="6286"/>
                    <a:pt x="2520" y="6286"/>
                    <a:pt x="2521" y="6286"/>
                  </a:cubicBezTo>
                  <a:cubicBezTo>
                    <a:pt x="3353" y="6286"/>
                    <a:pt x="3327" y="3787"/>
                    <a:pt x="3326" y="3734"/>
                  </a:cubicBezTo>
                  <a:lnTo>
                    <a:pt x="3326" y="3734"/>
                  </a:lnTo>
                  <a:cubicBezTo>
                    <a:pt x="3327" y="3770"/>
                    <a:pt x="3334" y="4952"/>
                    <a:pt x="2609" y="5622"/>
                  </a:cubicBezTo>
                  <a:cubicBezTo>
                    <a:pt x="2549" y="5678"/>
                    <a:pt x="2485" y="5705"/>
                    <a:pt x="2419" y="5705"/>
                  </a:cubicBezTo>
                  <a:cubicBezTo>
                    <a:pt x="1690" y="5705"/>
                    <a:pt x="676" y="2426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0" name="Google Shape;2120;p10"/>
            <p:cNvSpPr/>
            <p:nvPr/>
          </p:nvSpPr>
          <p:spPr>
            <a:xfrm>
              <a:off x="5913175" y="4124325"/>
              <a:ext cx="48225" cy="107075"/>
            </a:xfrm>
            <a:custGeom>
              <a:avLst/>
              <a:gdLst/>
              <a:ahLst/>
              <a:cxnLst/>
              <a:rect l="l" t="t" r="r" b="b"/>
              <a:pathLst>
                <a:path w="1929" h="4283" extrusionOk="0">
                  <a:moveTo>
                    <a:pt x="1" y="0"/>
                  </a:moveTo>
                  <a:cubicBezTo>
                    <a:pt x="1" y="1"/>
                    <a:pt x="1340" y="2266"/>
                    <a:pt x="1928" y="4282"/>
                  </a:cubicBezTo>
                  <a:cubicBezTo>
                    <a:pt x="1928" y="4282"/>
                    <a:pt x="1680" y="2553"/>
                    <a:pt x="1440" y="1947"/>
                  </a:cubicBezTo>
                  <a:cubicBezTo>
                    <a:pt x="1203" y="13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1" name="Google Shape;2121;p10"/>
            <p:cNvSpPr/>
            <p:nvPr/>
          </p:nvSpPr>
          <p:spPr>
            <a:xfrm>
              <a:off x="5932825" y="3870350"/>
              <a:ext cx="26050" cy="165275"/>
            </a:xfrm>
            <a:custGeom>
              <a:avLst/>
              <a:gdLst/>
              <a:ahLst/>
              <a:cxnLst/>
              <a:rect l="l" t="t" r="r" b="b"/>
              <a:pathLst>
                <a:path w="1042" h="6611" extrusionOk="0">
                  <a:moveTo>
                    <a:pt x="473" y="1"/>
                  </a:moveTo>
                  <a:cubicBezTo>
                    <a:pt x="321" y="1"/>
                    <a:pt x="0" y="551"/>
                    <a:pt x="247" y="1555"/>
                  </a:cubicBezTo>
                  <a:cubicBezTo>
                    <a:pt x="540" y="2752"/>
                    <a:pt x="277" y="6611"/>
                    <a:pt x="277" y="6611"/>
                  </a:cubicBezTo>
                  <a:cubicBezTo>
                    <a:pt x="277" y="6611"/>
                    <a:pt x="1042" y="1779"/>
                    <a:pt x="537" y="60"/>
                  </a:cubicBezTo>
                  <a:cubicBezTo>
                    <a:pt x="525" y="20"/>
                    <a:pt x="502" y="1"/>
                    <a:pt x="473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2" name="Google Shape;2122;p10"/>
            <p:cNvSpPr/>
            <p:nvPr/>
          </p:nvSpPr>
          <p:spPr>
            <a:xfrm>
              <a:off x="5953075" y="4381325"/>
              <a:ext cx="19000" cy="157025"/>
            </a:xfrm>
            <a:custGeom>
              <a:avLst/>
              <a:gdLst/>
              <a:ahLst/>
              <a:cxnLst/>
              <a:rect l="l" t="t" r="r" b="b"/>
              <a:pathLst>
                <a:path w="760" h="6281" extrusionOk="0">
                  <a:moveTo>
                    <a:pt x="187" y="0"/>
                  </a:moveTo>
                  <a:cubicBezTo>
                    <a:pt x="271" y="1853"/>
                    <a:pt x="162" y="4026"/>
                    <a:pt x="0" y="6280"/>
                  </a:cubicBezTo>
                  <a:cubicBezTo>
                    <a:pt x="0" y="6280"/>
                    <a:pt x="759" y="1839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2123" name="Google Shape;2123;p10"/>
          <p:cNvGrpSpPr/>
          <p:nvPr/>
        </p:nvGrpSpPr>
        <p:grpSpPr>
          <a:xfrm flipH="1">
            <a:off x="-205252" y="-1501559"/>
            <a:ext cx="1987000" cy="8469875"/>
            <a:chOff x="5829550" y="3821825"/>
            <a:chExt cx="156250" cy="781825"/>
          </a:xfrm>
        </p:grpSpPr>
        <p:sp>
          <p:nvSpPr>
            <p:cNvPr id="2124" name="Google Shape;2124;p10"/>
            <p:cNvSpPr/>
            <p:nvPr/>
          </p:nvSpPr>
          <p:spPr>
            <a:xfrm>
              <a:off x="5829550" y="3821825"/>
              <a:ext cx="152500" cy="503300"/>
            </a:xfrm>
            <a:custGeom>
              <a:avLst/>
              <a:gdLst/>
              <a:ahLst/>
              <a:cxnLst/>
              <a:rect l="l" t="t" r="r" b="b"/>
              <a:pathLst>
                <a:path w="6100" h="20132" extrusionOk="0">
                  <a:moveTo>
                    <a:pt x="1" y="1"/>
                  </a:moveTo>
                  <a:cubicBezTo>
                    <a:pt x="1" y="7709"/>
                    <a:pt x="4852" y="16310"/>
                    <a:pt x="5365" y="20096"/>
                  </a:cubicBezTo>
                  <a:lnTo>
                    <a:pt x="5583" y="20132"/>
                  </a:lnTo>
                  <a:cubicBezTo>
                    <a:pt x="6099" y="3251"/>
                    <a:pt x="5750" y="2157"/>
                    <a:pt x="5750" y="2157"/>
                  </a:cubicBezTo>
                  <a:cubicBezTo>
                    <a:pt x="3407" y="7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5" name="Google Shape;2125;p10"/>
            <p:cNvSpPr/>
            <p:nvPr/>
          </p:nvSpPr>
          <p:spPr>
            <a:xfrm>
              <a:off x="5909275" y="4286675"/>
              <a:ext cx="74650" cy="316975"/>
            </a:xfrm>
            <a:custGeom>
              <a:avLst/>
              <a:gdLst/>
              <a:ahLst/>
              <a:cxnLst/>
              <a:rect l="l" t="t" r="r" b="b"/>
              <a:pathLst>
                <a:path w="2986" h="12679" extrusionOk="0">
                  <a:moveTo>
                    <a:pt x="2394" y="1"/>
                  </a:moveTo>
                  <a:lnTo>
                    <a:pt x="2394" y="1"/>
                  </a:lnTo>
                  <a:lnTo>
                    <a:pt x="2394" y="1"/>
                  </a:lnTo>
                  <a:cubicBezTo>
                    <a:pt x="2394" y="1"/>
                    <a:pt x="2394" y="1"/>
                    <a:pt x="2394" y="1"/>
                  </a:cubicBezTo>
                  <a:close/>
                  <a:moveTo>
                    <a:pt x="2394" y="1"/>
                  </a:moveTo>
                  <a:cubicBezTo>
                    <a:pt x="2390" y="34"/>
                    <a:pt x="337" y="6648"/>
                    <a:pt x="0" y="12491"/>
                  </a:cubicBezTo>
                  <a:cubicBezTo>
                    <a:pt x="462" y="12626"/>
                    <a:pt x="869" y="12679"/>
                    <a:pt x="1221" y="12679"/>
                  </a:cubicBezTo>
                  <a:cubicBezTo>
                    <a:pt x="2412" y="12679"/>
                    <a:pt x="2985" y="12080"/>
                    <a:pt x="2985" y="12080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6" name="Google Shape;2126;p10"/>
            <p:cNvSpPr/>
            <p:nvPr/>
          </p:nvSpPr>
          <p:spPr>
            <a:xfrm>
              <a:off x="5945200" y="4286750"/>
              <a:ext cx="40600" cy="316725"/>
            </a:xfrm>
            <a:custGeom>
              <a:avLst/>
              <a:gdLst/>
              <a:ahLst/>
              <a:cxnLst/>
              <a:rect l="l" t="t" r="r" b="b"/>
              <a:pathLst>
                <a:path w="1624" h="12669" extrusionOk="0">
                  <a:moveTo>
                    <a:pt x="963" y="1"/>
                  </a:moveTo>
                  <a:cubicBezTo>
                    <a:pt x="963" y="1"/>
                    <a:pt x="617" y="1108"/>
                    <a:pt x="187" y="2824"/>
                  </a:cubicBezTo>
                  <a:cubicBezTo>
                    <a:pt x="1624" y="3786"/>
                    <a:pt x="650" y="10532"/>
                    <a:pt x="0" y="12669"/>
                  </a:cubicBezTo>
                  <a:cubicBezTo>
                    <a:pt x="1046" y="12602"/>
                    <a:pt x="1551" y="12080"/>
                    <a:pt x="1551" y="12080"/>
                  </a:cubicBezTo>
                  <a:lnTo>
                    <a:pt x="963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7" name="Google Shape;2127;p10"/>
            <p:cNvSpPr/>
            <p:nvPr/>
          </p:nvSpPr>
          <p:spPr>
            <a:xfrm>
              <a:off x="5839050" y="3922400"/>
              <a:ext cx="137550" cy="402675"/>
            </a:xfrm>
            <a:custGeom>
              <a:avLst/>
              <a:gdLst/>
              <a:ahLst/>
              <a:cxnLst/>
              <a:rect l="l" t="t" r="r" b="b"/>
              <a:pathLst>
                <a:path w="5502" h="16107" extrusionOk="0">
                  <a:moveTo>
                    <a:pt x="0" y="1"/>
                  </a:moveTo>
                  <a:lnTo>
                    <a:pt x="0" y="1"/>
                  </a:lnTo>
                  <a:cubicBezTo>
                    <a:pt x="1155" y="6498"/>
                    <a:pt x="4559" y="12940"/>
                    <a:pt x="4980" y="16070"/>
                  </a:cubicBezTo>
                  <a:lnTo>
                    <a:pt x="5200" y="16106"/>
                  </a:lnTo>
                  <a:cubicBezTo>
                    <a:pt x="5465" y="7416"/>
                    <a:pt x="5501" y="2905"/>
                    <a:pt x="5474" y="584"/>
                  </a:cubicBezTo>
                  <a:lnTo>
                    <a:pt x="5474" y="584"/>
                  </a:lnTo>
                  <a:cubicBezTo>
                    <a:pt x="5351" y="3775"/>
                    <a:pt x="4687" y="6838"/>
                    <a:pt x="4123" y="7223"/>
                  </a:cubicBezTo>
                  <a:cubicBezTo>
                    <a:pt x="4032" y="7286"/>
                    <a:pt x="3932" y="7317"/>
                    <a:pt x="3826" y="7317"/>
                  </a:cubicBezTo>
                  <a:cubicBezTo>
                    <a:pt x="2901" y="7317"/>
                    <a:pt x="1472" y="4987"/>
                    <a:pt x="349" y="1253"/>
                  </a:cubicBezTo>
                  <a:cubicBezTo>
                    <a:pt x="223" y="835"/>
                    <a:pt x="109" y="419"/>
                    <a:pt x="0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8" name="Google Shape;2128;p10"/>
            <p:cNvSpPr/>
            <p:nvPr/>
          </p:nvSpPr>
          <p:spPr>
            <a:xfrm>
              <a:off x="5951200" y="4307550"/>
              <a:ext cx="24425" cy="25800"/>
            </a:xfrm>
            <a:custGeom>
              <a:avLst/>
              <a:gdLst/>
              <a:ahLst/>
              <a:cxnLst/>
              <a:rect l="l" t="t" r="r" b="b"/>
              <a:pathLst>
                <a:path w="977" h="1032" extrusionOk="0">
                  <a:moveTo>
                    <a:pt x="828" y="1"/>
                  </a:moveTo>
                  <a:cubicBezTo>
                    <a:pt x="754" y="1"/>
                    <a:pt x="646" y="34"/>
                    <a:pt x="488" y="72"/>
                  </a:cubicBezTo>
                  <a:cubicBezTo>
                    <a:pt x="70" y="173"/>
                    <a:pt x="0" y="142"/>
                    <a:pt x="0" y="633"/>
                  </a:cubicBezTo>
                  <a:cubicBezTo>
                    <a:pt x="0" y="940"/>
                    <a:pt x="26" y="1031"/>
                    <a:pt x="149" y="1031"/>
                  </a:cubicBezTo>
                  <a:cubicBezTo>
                    <a:pt x="222" y="1031"/>
                    <a:pt x="330" y="998"/>
                    <a:pt x="488" y="960"/>
                  </a:cubicBezTo>
                  <a:cubicBezTo>
                    <a:pt x="909" y="862"/>
                    <a:pt x="976" y="890"/>
                    <a:pt x="976" y="399"/>
                  </a:cubicBezTo>
                  <a:cubicBezTo>
                    <a:pt x="976" y="92"/>
                    <a:pt x="950" y="1"/>
                    <a:pt x="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29" name="Google Shape;2129;p10"/>
            <p:cNvSpPr/>
            <p:nvPr/>
          </p:nvSpPr>
          <p:spPr>
            <a:xfrm>
              <a:off x="5867625" y="3931125"/>
              <a:ext cx="83850" cy="157150"/>
            </a:xfrm>
            <a:custGeom>
              <a:avLst/>
              <a:gdLst/>
              <a:ahLst/>
              <a:cxnLst/>
              <a:rect l="l" t="t" r="r" b="b"/>
              <a:pathLst>
                <a:path w="3354" h="6286" extrusionOk="0">
                  <a:moveTo>
                    <a:pt x="3326" y="3733"/>
                  </a:moveTo>
                  <a:cubicBezTo>
                    <a:pt x="3326" y="3733"/>
                    <a:pt x="3326" y="3734"/>
                    <a:pt x="3326" y="3734"/>
                  </a:cubicBezTo>
                  <a:lnTo>
                    <a:pt x="3326" y="3734"/>
                  </a:lnTo>
                  <a:cubicBezTo>
                    <a:pt x="3326" y="3734"/>
                    <a:pt x="3326" y="3733"/>
                    <a:pt x="3326" y="3733"/>
                  </a:cubicBezTo>
                  <a:close/>
                  <a:moveTo>
                    <a:pt x="1" y="0"/>
                  </a:moveTo>
                  <a:cubicBezTo>
                    <a:pt x="1" y="2"/>
                    <a:pt x="1215" y="6266"/>
                    <a:pt x="2517" y="6286"/>
                  </a:cubicBezTo>
                  <a:cubicBezTo>
                    <a:pt x="2519" y="6286"/>
                    <a:pt x="2520" y="6286"/>
                    <a:pt x="2521" y="6286"/>
                  </a:cubicBezTo>
                  <a:cubicBezTo>
                    <a:pt x="3353" y="6286"/>
                    <a:pt x="3327" y="3787"/>
                    <a:pt x="3326" y="3734"/>
                  </a:cubicBezTo>
                  <a:lnTo>
                    <a:pt x="3326" y="3734"/>
                  </a:lnTo>
                  <a:cubicBezTo>
                    <a:pt x="3327" y="3770"/>
                    <a:pt x="3334" y="4952"/>
                    <a:pt x="2609" y="5622"/>
                  </a:cubicBezTo>
                  <a:cubicBezTo>
                    <a:pt x="2549" y="5678"/>
                    <a:pt x="2485" y="5705"/>
                    <a:pt x="2419" y="5705"/>
                  </a:cubicBezTo>
                  <a:cubicBezTo>
                    <a:pt x="1690" y="5705"/>
                    <a:pt x="676" y="2426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0" name="Google Shape;2130;p10"/>
            <p:cNvSpPr/>
            <p:nvPr/>
          </p:nvSpPr>
          <p:spPr>
            <a:xfrm>
              <a:off x="5913175" y="4124325"/>
              <a:ext cx="48225" cy="107075"/>
            </a:xfrm>
            <a:custGeom>
              <a:avLst/>
              <a:gdLst/>
              <a:ahLst/>
              <a:cxnLst/>
              <a:rect l="l" t="t" r="r" b="b"/>
              <a:pathLst>
                <a:path w="1929" h="4283" extrusionOk="0">
                  <a:moveTo>
                    <a:pt x="1" y="0"/>
                  </a:moveTo>
                  <a:cubicBezTo>
                    <a:pt x="1" y="1"/>
                    <a:pt x="1340" y="2266"/>
                    <a:pt x="1928" y="4282"/>
                  </a:cubicBezTo>
                  <a:cubicBezTo>
                    <a:pt x="1928" y="4282"/>
                    <a:pt x="1680" y="2553"/>
                    <a:pt x="1440" y="1947"/>
                  </a:cubicBezTo>
                  <a:cubicBezTo>
                    <a:pt x="1203" y="133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1" name="Google Shape;2131;p10"/>
            <p:cNvSpPr/>
            <p:nvPr/>
          </p:nvSpPr>
          <p:spPr>
            <a:xfrm>
              <a:off x="5932825" y="3870350"/>
              <a:ext cx="26050" cy="165275"/>
            </a:xfrm>
            <a:custGeom>
              <a:avLst/>
              <a:gdLst/>
              <a:ahLst/>
              <a:cxnLst/>
              <a:rect l="l" t="t" r="r" b="b"/>
              <a:pathLst>
                <a:path w="1042" h="6611" extrusionOk="0">
                  <a:moveTo>
                    <a:pt x="473" y="1"/>
                  </a:moveTo>
                  <a:cubicBezTo>
                    <a:pt x="321" y="1"/>
                    <a:pt x="0" y="551"/>
                    <a:pt x="247" y="1555"/>
                  </a:cubicBezTo>
                  <a:cubicBezTo>
                    <a:pt x="540" y="2752"/>
                    <a:pt x="277" y="6611"/>
                    <a:pt x="277" y="6611"/>
                  </a:cubicBezTo>
                  <a:cubicBezTo>
                    <a:pt x="277" y="6611"/>
                    <a:pt x="1042" y="1779"/>
                    <a:pt x="537" y="60"/>
                  </a:cubicBezTo>
                  <a:cubicBezTo>
                    <a:pt x="525" y="20"/>
                    <a:pt x="502" y="1"/>
                    <a:pt x="473" y="1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132" name="Google Shape;2132;p10"/>
            <p:cNvSpPr/>
            <p:nvPr/>
          </p:nvSpPr>
          <p:spPr>
            <a:xfrm>
              <a:off x="5953075" y="4381325"/>
              <a:ext cx="19000" cy="157025"/>
            </a:xfrm>
            <a:custGeom>
              <a:avLst/>
              <a:gdLst/>
              <a:ahLst/>
              <a:cxnLst/>
              <a:rect l="l" t="t" r="r" b="b"/>
              <a:pathLst>
                <a:path w="760" h="6281" extrusionOk="0">
                  <a:moveTo>
                    <a:pt x="187" y="0"/>
                  </a:moveTo>
                  <a:cubicBezTo>
                    <a:pt x="271" y="1853"/>
                    <a:pt x="162" y="4026"/>
                    <a:pt x="0" y="6280"/>
                  </a:cubicBezTo>
                  <a:cubicBezTo>
                    <a:pt x="0" y="6280"/>
                    <a:pt x="759" y="1839"/>
                    <a:pt x="187" y="0"/>
                  </a:cubicBez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2133" name="Google Shape;2133;p1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134" name="Google Shape;2134;p10"/>
          <p:cNvSpPr txBox="1">
            <a:spLocks noGrp="1"/>
          </p:cNvSpPr>
          <p:nvPr>
            <p:ph type="title"/>
          </p:nvPr>
        </p:nvSpPr>
        <p:spPr>
          <a:xfrm>
            <a:off x="2407133" y="4378971"/>
            <a:ext cx="7377600" cy="1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100"/>
              <a:buNone/>
              <a:defRPr sz="4900"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2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6" name="Google Shape;2136;p1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137" name="Google Shape;2137;p1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138" name="Google Shape;2138;p1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9" name="Google Shape;2139;p1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0" name="Google Shape;2140;p1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1" name="Google Shape;2141;p1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2" name="Google Shape;2142;p1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3" name="Google Shape;2143;p1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4" name="Google Shape;2144;p1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5" name="Google Shape;2145;p1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6" name="Google Shape;2146;p1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7" name="Google Shape;2147;p1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8" name="Google Shape;2148;p1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9" name="Google Shape;2149;p1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0" name="Google Shape;2150;p1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1" name="Google Shape;2151;p1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2" name="Google Shape;2152;p1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3" name="Google Shape;2153;p1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4" name="Google Shape;2154;p1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5" name="Google Shape;2155;p1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6" name="Google Shape;2156;p1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7" name="Google Shape;2157;p1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8" name="Google Shape;2158;p1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59" name="Google Shape;2159;p1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0" name="Google Shape;2160;p1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1" name="Google Shape;2161;p1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2" name="Google Shape;2162;p1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3" name="Google Shape;2163;p1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4" name="Google Shape;2164;p1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5" name="Google Shape;2165;p1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6" name="Google Shape;2166;p1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7" name="Google Shape;2167;p1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8" name="Google Shape;2168;p1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69" name="Google Shape;2169;p1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0" name="Google Shape;2170;p1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1" name="Google Shape;2171;p1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2" name="Google Shape;2172;p1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3" name="Google Shape;2173;p1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4" name="Google Shape;2174;p1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5" name="Google Shape;2175;p1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6" name="Google Shape;2176;p1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7" name="Google Shape;2177;p1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8" name="Google Shape;2178;p1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9" name="Google Shape;2179;p1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0" name="Google Shape;2180;p1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1" name="Google Shape;2181;p1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2" name="Google Shape;2182;p1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3" name="Google Shape;2183;p1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4" name="Google Shape;2184;p1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5" name="Google Shape;2185;p1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6" name="Google Shape;2186;p1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7" name="Google Shape;2187;p1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8" name="Google Shape;2188;p1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9" name="Google Shape;2189;p1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0" name="Google Shape;2190;p1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1" name="Google Shape;2191;p1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2" name="Google Shape;2192;p1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3" name="Google Shape;2193;p1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4" name="Google Shape;2194;p1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5" name="Google Shape;2195;p1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6" name="Google Shape;2196;p1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7" name="Google Shape;2197;p1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8" name="Google Shape;2198;p1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9" name="Google Shape;2199;p1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0" name="Google Shape;2200;p1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1" name="Google Shape;2201;p1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2" name="Google Shape;2202;p1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3" name="Google Shape;2203;p1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4" name="Google Shape;2204;p1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5" name="Google Shape;2205;p1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206" name="Google Shape;2206;p1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207" name="Google Shape;2207;p1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08" name="Google Shape;2208;p1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209" name="Google Shape;2209;p11"/>
              <p:cNvGrpSpPr/>
              <p:nvPr/>
            </p:nvGrpSpPr>
            <p:grpSpPr>
              <a:xfrm>
                <a:off x="3828139" y="3624759"/>
                <a:ext cx="1487693" cy="773596"/>
                <a:chOff x="564250" y="3174600"/>
                <a:chExt cx="361925" cy="188200"/>
              </a:xfrm>
            </p:grpSpPr>
            <p:sp>
              <p:nvSpPr>
                <p:cNvPr id="2210" name="Google Shape;2210;p1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1" name="Google Shape;2211;p1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2" name="Google Shape;2212;p11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3" name="Google Shape;2213;p11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4" name="Google Shape;2214;p11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5" name="Google Shape;2215;p11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6" name="Google Shape;2216;p11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7" name="Google Shape;2217;p11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8" name="Google Shape;2218;p11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19" name="Google Shape;2219;p11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0" name="Google Shape;2220;p11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1" name="Google Shape;2221;p11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2" name="Google Shape;2222;p11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3" name="Google Shape;2223;p11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4" name="Google Shape;2224;p11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5" name="Google Shape;2225;p11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6" name="Google Shape;2226;p11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7" name="Google Shape;2227;p11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8" name="Google Shape;2228;p11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29" name="Google Shape;2229;p11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0" name="Google Shape;2230;p11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1" name="Google Shape;2231;p11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2" name="Google Shape;2232;p11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3" name="Google Shape;2233;p11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4" name="Google Shape;2234;p11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235" name="Google Shape;2235;p1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6" name="Google Shape;2236;p1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237" name="Google Shape;2237;p11"/>
              <p:cNvGrpSpPr/>
              <p:nvPr/>
            </p:nvGrpSpPr>
            <p:grpSpPr>
              <a:xfrm>
                <a:off x="2882438" y="3197855"/>
                <a:ext cx="656856" cy="724001"/>
                <a:chOff x="1764350" y="3917600"/>
                <a:chExt cx="214975" cy="236950"/>
              </a:xfrm>
            </p:grpSpPr>
            <p:sp>
              <p:nvSpPr>
                <p:cNvPr id="2238" name="Google Shape;2238;p11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39" name="Google Shape;2239;p11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0" name="Google Shape;2240;p11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1" name="Google Shape;2241;p11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2" name="Google Shape;2242;p11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3" name="Google Shape;2243;p11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4" name="Google Shape;2244;p11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5" name="Google Shape;2245;p11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6" name="Google Shape;2246;p11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7" name="Google Shape;2247;p11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8" name="Google Shape;2248;p11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49" name="Google Shape;2249;p11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250" name="Google Shape;2250;p11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251" name="Google Shape;2251;p1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2" name="Google Shape;2252;p1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3" name="Google Shape;2253;p1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4" name="Google Shape;2254;p1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255" name="Google Shape;2255;p1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256" name="Google Shape;2256;p1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257" name="Google Shape;2257;p1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8" name="Google Shape;2258;p1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9" name="Google Shape;2259;p1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0" name="Google Shape;2260;p1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1" name="Google Shape;2261;p1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2" name="Google Shape;2262;p1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3" name="Google Shape;2263;p1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4" name="Google Shape;2264;p1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5" name="Google Shape;2265;p1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6" name="Google Shape;2266;p1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7" name="Google Shape;2267;p1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8" name="Google Shape;2268;p1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9" name="Google Shape;2269;p1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0" name="Google Shape;2270;p1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1" name="Google Shape;2271;p1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2" name="Google Shape;2272;p1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3" name="Google Shape;2273;p1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4" name="Google Shape;2274;p1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5" name="Google Shape;2275;p1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6" name="Google Shape;2276;p1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7" name="Google Shape;2277;p1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8" name="Google Shape;2278;p1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9" name="Google Shape;2279;p1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0" name="Google Shape;2280;p1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1" name="Google Shape;2281;p1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2" name="Google Shape;2282;p1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3" name="Google Shape;2283;p1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4" name="Google Shape;2284;p1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5" name="Google Shape;2285;p1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6" name="Google Shape;2286;p1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7" name="Google Shape;2287;p1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8" name="Google Shape;2288;p1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9" name="Google Shape;2289;p1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0" name="Google Shape;2290;p1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291" name="Google Shape;2291;p1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292" name="Google Shape;2292;p1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293" name="Google Shape;2293;p1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4" name="Google Shape;2294;p1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5" name="Google Shape;2295;p1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6" name="Google Shape;2296;p1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7" name="Google Shape;2297;p1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8" name="Google Shape;2298;p1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9" name="Google Shape;2299;p1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0" name="Google Shape;2300;p1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1" name="Google Shape;2301;p1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2" name="Google Shape;2302;p1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3" name="Google Shape;2303;p1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4" name="Google Shape;2304;p1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5" name="Google Shape;2305;p1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6" name="Google Shape;2306;p1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7" name="Google Shape;2307;p1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8" name="Google Shape;2308;p1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9" name="Google Shape;2309;p1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0" name="Google Shape;2310;p1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1" name="Google Shape;2311;p1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2" name="Google Shape;2312;p1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3" name="Google Shape;2313;p1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4" name="Google Shape;2314;p1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5" name="Google Shape;2315;p1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6" name="Google Shape;2316;p1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7" name="Google Shape;2317;p1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8" name="Google Shape;2318;p1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9" name="Google Shape;2319;p1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0" name="Google Shape;2320;p1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1" name="Google Shape;2321;p1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2" name="Google Shape;2322;p1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3" name="Google Shape;2323;p1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4" name="Google Shape;2324;p1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5" name="Google Shape;2325;p1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6" name="Google Shape;2326;p1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7" name="Google Shape;2327;p1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8" name="Google Shape;2328;p1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9" name="Google Shape;2329;p1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0" name="Google Shape;2330;p1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1" name="Google Shape;2331;p1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2" name="Google Shape;2332;p1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3" name="Google Shape;2333;p1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4" name="Google Shape;2334;p1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5" name="Google Shape;2335;p1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6" name="Google Shape;2336;p1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7" name="Google Shape;2337;p1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8" name="Google Shape;2338;p1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9" name="Google Shape;2339;p1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0" name="Google Shape;2340;p1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1" name="Google Shape;2341;p1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2" name="Google Shape;2342;p1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3" name="Google Shape;2343;p1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4" name="Google Shape;2344;p1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5" name="Google Shape;2345;p1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6" name="Google Shape;2346;p1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7" name="Google Shape;2347;p1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8" name="Google Shape;2348;p1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9" name="Google Shape;2349;p1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0" name="Google Shape;2350;p1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1" name="Google Shape;2351;p1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352" name="Google Shape;2352;p1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353" name="Google Shape;2353;p11"/>
          <p:cNvSpPr txBox="1">
            <a:spLocks noGrp="1"/>
          </p:cNvSpPr>
          <p:nvPr>
            <p:ph type="title" hasCustomPrompt="1"/>
          </p:nvPr>
        </p:nvSpPr>
        <p:spPr>
          <a:xfrm rot="402">
            <a:off x="959935" y="1215100"/>
            <a:ext cx="102720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2354" name="Google Shape;2354;p11"/>
          <p:cNvSpPr txBox="1">
            <a:spLocks noGrp="1"/>
          </p:cNvSpPr>
          <p:nvPr>
            <p:ph type="subTitle" idx="1"/>
          </p:nvPr>
        </p:nvSpPr>
        <p:spPr>
          <a:xfrm>
            <a:off x="3277700" y="3292165"/>
            <a:ext cx="5636400" cy="5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3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7" name="Google Shape;2357;p1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358" name="Google Shape;2358;p1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359" name="Google Shape;2359;p1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0" name="Google Shape;2360;p1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1" name="Google Shape;2361;p1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2" name="Google Shape;2362;p1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3" name="Google Shape;2363;p1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4" name="Google Shape;2364;p1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5" name="Google Shape;2365;p1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6" name="Google Shape;2366;p1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7" name="Google Shape;2367;p1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8" name="Google Shape;2368;p1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9" name="Google Shape;2369;p1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0" name="Google Shape;2370;p1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1" name="Google Shape;2371;p1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2" name="Google Shape;2372;p1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3" name="Google Shape;2373;p1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4" name="Google Shape;2374;p1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5" name="Google Shape;2375;p1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6" name="Google Shape;2376;p1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7" name="Google Shape;2377;p1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8" name="Google Shape;2378;p1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79" name="Google Shape;2379;p1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0" name="Google Shape;2380;p1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1" name="Google Shape;2381;p1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2" name="Google Shape;2382;p1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3" name="Google Shape;2383;p1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4" name="Google Shape;2384;p1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5" name="Google Shape;2385;p1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6" name="Google Shape;2386;p1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7" name="Google Shape;2387;p1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8" name="Google Shape;2388;p1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89" name="Google Shape;2389;p1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0" name="Google Shape;2390;p1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1" name="Google Shape;2391;p1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2" name="Google Shape;2392;p1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3" name="Google Shape;2393;p1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4" name="Google Shape;2394;p1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5" name="Google Shape;2395;p1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6" name="Google Shape;2396;p1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7" name="Google Shape;2397;p1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8" name="Google Shape;2398;p1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99" name="Google Shape;2399;p1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0" name="Google Shape;2400;p1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1" name="Google Shape;2401;p1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2" name="Google Shape;2402;p1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3" name="Google Shape;2403;p1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4" name="Google Shape;2404;p1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5" name="Google Shape;2405;p1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6" name="Google Shape;2406;p1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7" name="Google Shape;2407;p1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8" name="Google Shape;2408;p1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09" name="Google Shape;2409;p1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0" name="Google Shape;2410;p1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1" name="Google Shape;2411;p1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2" name="Google Shape;2412;p1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3" name="Google Shape;2413;p1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4" name="Google Shape;2414;p1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5" name="Google Shape;2415;p1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6" name="Google Shape;2416;p1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7" name="Google Shape;2417;p1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8" name="Google Shape;2418;p1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19" name="Google Shape;2419;p1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0" name="Google Shape;2420;p1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1" name="Google Shape;2421;p1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2" name="Google Shape;2422;p1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3" name="Google Shape;2423;p1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4" name="Google Shape;2424;p1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5" name="Google Shape;2425;p1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6" name="Google Shape;2426;p1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7" name="Google Shape;2427;p1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28" name="Google Shape;2428;p1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429" name="Google Shape;2429;p13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430" name="Google Shape;2430;p13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431" name="Google Shape;2431;p13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432" name="Google Shape;2432;p1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3" name="Google Shape;2433;p1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4" name="Google Shape;2434;p1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5" name="Google Shape;2435;p1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436" name="Google Shape;2436;p1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437" name="Google Shape;2437;p1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438" name="Google Shape;2438;p1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39" name="Google Shape;2439;p1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0" name="Google Shape;2440;p1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1" name="Google Shape;2441;p1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2" name="Google Shape;2442;p1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3" name="Google Shape;2443;p1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4" name="Google Shape;2444;p1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5" name="Google Shape;2445;p1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6" name="Google Shape;2446;p1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7" name="Google Shape;2447;p1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8" name="Google Shape;2448;p1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49" name="Google Shape;2449;p1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0" name="Google Shape;2450;p1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1" name="Google Shape;2451;p1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2" name="Google Shape;2452;p1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3" name="Google Shape;2453;p1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4" name="Google Shape;2454;p1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5" name="Google Shape;2455;p1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6" name="Google Shape;2456;p1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7" name="Google Shape;2457;p1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8" name="Google Shape;2458;p1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59" name="Google Shape;2459;p1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0" name="Google Shape;2460;p1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1" name="Google Shape;2461;p1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2" name="Google Shape;2462;p1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3" name="Google Shape;2463;p1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4" name="Google Shape;2464;p1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5" name="Google Shape;2465;p1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6" name="Google Shape;2466;p1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7" name="Google Shape;2467;p1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8" name="Google Shape;2468;p1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69" name="Google Shape;2469;p1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0" name="Google Shape;2470;p1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1" name="Google Shape;2471;p1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472" name="Google Shape;2472;p1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473" name="Google Shape;2473;p1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474" name="Google Shape;2474;p1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5" name="Google Shape;2475;p1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6" name="Google Shape;2476;p1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7" name="Google Shape;2477;p1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8" name="Google Shape;2478;p1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79" name="Google Shape;2479;p1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0" name="Google Shape;2480;p1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1" name="Google Shape;2481;p1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2" name="Google Shape;2482;p1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3" name="Google Shape;2483;p1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4" name="Google Shape;2484;p1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5" name="Google Shape;2485;p1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6" name="Google Shape;2486;p1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7" name="Google Shape;2487;p1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8" name="Google Shape;2488;p1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89" name="Google Shape;2489;p1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0" name="Google Shape;2490;p1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1" name="Google Shape;2491;p1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2" name="Google Shape;2492;p1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3" name="Google Shape;2493;p1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4" name="Google Shape;2494;p1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5" name="Google Shape;2495;p1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6" name="Google Shape;2496;p1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7" name="Google Shape;2497;p1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8" name="Google Shape;2498;p1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499" name="Google Shape;2499;p1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0" name="Google Shape;2500;p1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1" name="Google Shape;2501;p1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2" name="Google Shape;2502;p1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3" name="Google Shape;2503;p1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4" name="Google Shape;2504;p1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5" name="Google Shape;2505;p1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6" name="Google Shape;2506;p1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7" name="Google Shape;2507;p1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8" name="Google Shape;2508;p1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09" name="Google Shape;2509;p1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0" name="Google Shape;2510;p1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1" name="Google Shape;2511;p1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2" name="Google Shape;2512;p1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3" name="Google Shape;2513;p1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4" name="Google Shape;2514;p1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5" name="Google Shape;2515;p1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6" name="Google Shape;2516;p1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7" name="Google Shape;2517;p1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8" name="Google Shape;2518;p1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19" name="Google Shape;2519;p1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0" name="Google Shape;2520;p1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1" name="Google Shape;2521;p1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2" name="Google Shape;2522;p1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3" name="Google Shape;2523;p1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4" name="Google Shape;2524;p1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5" name="Google Shape;2525;p1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6" name="Google Shape;2526;p1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7" name="Google Shape;2527;p1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8" name="Google Shape;2528;p1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29" name="Google Shape;2529;p1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0" name="Google Shape;2530;p1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1" name="Google Shape;2531;p1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32" name="Google Shape;2532;p1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533" name="Google Shape;2533;p1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534" name="Google Shape;2534;p13"/>
          <p:cNvSpPr txBox="1">
            <a:spLocks noGrp="1"/>
          </p:cNvSpPr>
          <p:nvPr>
            <p:ph type="title" hasCustomPrompt="1"/>
          </p:nvPr>
        </p:nvSpPr>
        <p:spPr>
          <a:xfrm rot="1973">
            <a:off x="18208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35" name="Google Shape;2535;p13"/>
          <p:cNvSpPr txBox="1">
            <a:spLocks noGrp="1"/>
          </p:cNvSpPr>
          <p:nvPr>
            <p:ph type="title" idx="2"/>
          </p:nvPr>
        </p:nvSpPr>
        <p:spPr>
          <a:xfrm>
            <a:off x="9600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36" name="Google Shape;2536;p13"/>
          <p:cNvSpPr txBox="1">
            <a:spLocks noGrp="1"/>
          </p:cNvSpPr>
          <p:nvPr>
            <p:ph type="subTitle" idx="1"/>
          </p:nvPr>
        </p:nvSpPr>
        <p:spPr>
          <a:xfrm>
            <a:off x="960000" y="2761604"/>
            <a:ext cx="3115200" cy="803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2537" name="Google Shape;2537;p13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2538" name="Google Shape;2538;p13"/>
          <p:cNvSpPr txBox="1">
            <a:spLocks noGrp="1"/>
          </p:cNvSpPr>
          <p:nvPr>
            <p:ph type="title" idx="3" hasCustomPrompt="1"/>
          </p:nvPr>
        </p:nvSpPr>
        <p:spPr>
          <a:xfrm rot="1973">
            <a:off x="18208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39" name="Google Shape;2539;p13"/>
          <p:cNvSpPr txBox="1">
            <a:spLocks noGrp="1"/>
          </p:cNvSpPr>
          <p:nvPr>
            <p:ph type="title" idx="4"/>
          </p:nvPr>
        </p:nvSpPr>
        <p:spPr>
          <a:xfrm>
            <a:off x="9600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0" name="Google Shape;2540;p13"/>
          <p:cNvSpPr txBox="1">
            <a:spLocks noGrp="1"/>
          </p:cNvSpPr>
          <p:nvPr>
            <p:ph type="subTitle" idx="5"/>
          </p:nvPr>
        </p:nvSpPr>
        <p:spPr>
          <a:xfrm>
            <a:off x="960000" y="4720837"/>
            <a:ext cx="3115200" cy="803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1" name="Google Shape;2541;p13"/>
          <p:cNvSpPr txBox="1">
            <a:spLocks noGrp="1"/>
          </p:cNvSpPr>
          <p:nvPr>
            <p:ph type="title" idx="6" hasCustomPrompt="1"/>
          </p:nvPr>
        </p:nvSpPr>
        <p:spPr>
          <a:xfrm rot="1973">
            <a:off x="53992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2" name="Google Shape;2542;p13"/>
          <p:cNvSpPr txBox="1">
            <a:spLocks noGrp="1"/>
          </p:cNvSpPr>
          <p:nvPr>
            <p:ph type="title" idx="7"/>
          </p:nvPr>
        </p:nvSpPr>
        <p:spPr>
          <a:xfrm>
            <a:off x="45384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3" name="Google Shape;2543;p13"/>
          <p:cNvSpPr txBox="1">
            <a:spLocks noGrp="1"/>
          </p:cNvSpPr>
          <p:nvPr>
            <p:ph type="subTitle" idx="8"/>
          </p:nvPr>
        </p:nvSpPr>
        <p:spPr>
          <a:xfrm>
            <a:off x="4538400" y="2761604"/>
            <a:ext cx="3115200" cy="803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4" name="Google Shape;2544;p13"/>
          <p:cNvSpPr txBox="1">
            <a:spLocks noGrp="1"/>
          </p:cNvSpPr>
          <p:nvPr>
            <p:ph type="title" idx="9" hasCustomPrompt="1"/>
          </p:nvPr>
        </p:nvSpPr>
        <p:spPr>
          <a:xfrm rot="1973">
            <a:off x="53992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5" name="Google Shape;2545;p13"/>
          <p:cNvSpPr txBox="1">
            <a:spLocks noGrp="1"/>
          </p:cNvSpPr>
          <p:nvPr>
            <p:ph type="title" idx="13"/>
          </p:nvPr>
        </p:nvSpPr>
        <p:spPr>
          <a:xfrm>
            <a:off x="45384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6" name="Google Shape;2546;p13"/>
          <p:cNvSpPr txBox="1">
            <a:spLocks noGrp="1"/>
          </p:cNvSpPr>
          <p:nvPr>
            <p:ph type="subTitle" idx="14"/>
          </p:nvPr>
        </p:nvSpPr>
        <p:spPr>
          <a:xfrm>
            <a:off x="4538400" y="4720837"/>
            <a:ext cx="3115200" cy="803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7" name="Google Shape;2547;p13"/>
          <p:cNvSpPr txBox="1">
            <a:spLocks noGrp="1"/>
          </p:cNvSpPr>
          <p:nvPr>
            <p:ph type="title" idx="15" hasCustomPrompt="1"/>
          </p:nvPr>
        </p:nvSpPr>
        <p:spPr>
          <a:xfrm rot="1973">
            <a:off x="8977600" y="1548665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8" name="Google Shape;2548;p13"/>
          <p:cNvSpPr txBox="1">
            <a:spLocks noGrp="1"/>
          </p:cNvSpPr>
          <p:nvPr>
            <p:ph type="title" idx="16"/>
          </p:nvPr>
        </p:nvSpPr>
        <p:spPr>
          <a:xfrm>
            <a:off x="8116800" y="2187068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49" name="Google Shape;2549;p13"/>
          <p:cNvSpPr txBox="1">
            <a:spLocks noGrp="1"/>
          </p:cNvSpPr>
          <p:nvPr>
            <p:ph type="subTitle" idx="17"/>
          </p:nvPr>
        </p:nvSpPr>
        <p:spPr>
          <a:xfrm>
            <a:off x="8116800" y="2761604"/>
            <a:ext cx="3115200" cy="803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0" name="Google Shape;2550;p13"/>
          <p:cNvSpPr txBox="1">
            <a:spLocks noGrp="1"/>
          </p:cNvSpPr>
          <p:nvPr>
            <p:ph type="title" idx="18" hasCustomPrompt="1"/>
          </p:nvPr>
        </p:nvSpPr>
        <p:spPr>
          <a:xfrm rot="1973">
            <a:off x="8977600" y="3507899"/>
            <a:ext cx="1393600" cy="87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51" name="Google Shape;2551;p13"/>
          <p:cNvSpPr txBox="1">
            <a:spLocks noGrp="1"/>
          </p:cNvSpPr>
          <p:nvPr>
            <p:ph type="title" idx="19"/>
          </p:nvPr>
        </p:nvSpPr>
        <p:spPr>
          <a:xfrm>
            <a:off x="8116800" y="4146301"/>
            <a:ext cx="3115200" cy="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2552" name="Google Shape;2552;p13"/>
          <p:cNvSpPr txBox="1">
            <a:spLocks noGrp="1"/>
          </p:cNvSpPr>
          <p:nvPr>
            <p:ph type="subTitle" idx="20"/>
          </p:nvPr>
        </p:nvSpPr>
        <p:spPr>
          <a:xfrm>
            <a:off x="8116800" y="4720837"/>
            <a:ext cx="3115200" cy="803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3" name="Google Shape;2553;p13"/>
          <p:cNvSpPr txBox="1">
            <a:spLocks noGrp="1"/>
          </p:cNvSpPr>
          <p:nvPr>
            <p:ph type="title" idx="21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5" name="Google Shape;2555;p1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556" name="Google Shape;2556;p1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2557" name="Google Shape;2557;p1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8" name="Google Shape;2558;p1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59" name="Google Shape;2559;p1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0" name="Google Shape;2560;p1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1" name="Google Shape;2561;p1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2" name="Google Shape;2562;p1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3" name="Google Shape;2563;p1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4" name="Google Shape;2564;p1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5" name="Google Shape;2565;p1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6" name="Google Shape;2566;p1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7" name="Google Shape;2567;p1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8" name="Google Shape;2568;p1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69" name="Google Shape;2569;p1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0" name="Google Shape;2570;p1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1" name="Google Shape;2571;p1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2" name="Google Shape;2572;p1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3" name="Google Shape;2573;p1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4" name="Google Shape;2574;p1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5" name="Google Shape;2575;p1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6" name="Google Shape;2576;p1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7" name="Google Shape;2577;p1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8" name="Google Shape;2578;p1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79" name="Google Shape;2579;p1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0" name="Google Shape;2580;p1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1" name="Google Shape;2581;p1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2" name="Google Shape;2582;p1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3" name="Google Shape;2583;p1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4" name="Google Shape;2584;p1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5" name="Google Shape;2585;p1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6" name="Google Shape;2586;p1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7" name="Google Shape;2587;p1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8" name="Google Shape;2588;p1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89" name="Google Shape;2589;p1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0" name="Google Shape;2590;p1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1" name="Google Shape;2591;p1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2" name="Google Shape;2592;p1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3" name="Google Shape;2593;p1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4" name="Google Shape;2594;p1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5" name="Google Shape;2595;p1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6" name="Google Shape;2596;p1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7" name="Google Shape;2597;p1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8" name="Google Shape;2598;p1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599" name="Google Shape;2599;p1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0" name="Google Shape;2600;p1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1" name="Google Shape;2601;p1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2" name="Google Shape;2602;p1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3" name="Google Shape;2603;p1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4" name="Google Shape;2604;p1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5" name="Google Shape;2605;p1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6" name="Google Shape;2606;p1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7" name="Google Shape;2607;p1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8" name="Google Shape;2608;p1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09" name="Google Shape;2609;p1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0" name="Google Shape;2610;p1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1" name="Google Shape;2611;p1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2" name="Google Shape;2612;p1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3" name="Google Shape;2613;p1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4" name="Google Shape;2614;p1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5" name="Google Shape;2615;p1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6" name="Google Shape;2616;p1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7" name="Google Shape;2617;p1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8" name="Google Shape;2618;p1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19" name="Google Shape;2619;p1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0" name="Google Shape;2620;p1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1" name="Google Shape;2621;p1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2" name="Google Shape;2622;p1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3" name="Google Shape;2623;p1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24" name="Google Shape;2624;p1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625" name="Google Shape;2625;p1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2626" name="Google Shape;2626;p1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7" name="Google Shape;2627;p1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628" name="Google Shape;2628;p14"/>
              <p:cNvGrpSpPr/>
              <p:nvPr/>
            </p:nvGrpSpPr>
            <p:grpSpPr>
              <a:xfrm>
                <a:off x="5901360" y="803790"/>
                <a:ext cx="1634890" cy="3754837"/>
                <a:chOff x="5088525" y="3847825"/>
                <a:chExt cx="361150" cy="829450"/>
              </a:xfrm>
            </p:grpSpPr>
            <p:sp>
              <p:nvSpPr>
                <p:cNvPr id="2629" name="Google Shape;2629;p14"/>
                <p:cNvSpPr/>
                <p:nvPr/>
              </p:nvSpPr>
              <p:spPr>
                <a:xfrm>
                  <a:off x="5088575" y="4279850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0" name="Google Shape;2630;p14"/>
                <p:cNvSpPr/>
                <p:nvPr/>
              </p:nvSpPr>
              <p:spPr>
                <a:xfrm>
                  <a:off x="5088575" y="4177600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1"/>
                      </a:moveTo>
                      <a:cubicBezTo>
                        <a:pt x="48" y="1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1"/>
                        <a:pt x="1434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1" name="Google Shape;2631;p14"/>
                <p:cNvSpPr/>
                <p:nvPr/>
              </p:nvSpPr>
              <p:spPr>
                <a:xfrm>
                  <a:off x="5088575" y="4484275"/>
                  <a:ext cx="361100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4" h="3488" extrusionOk="0">
                      <a:moveTo>
                        <a:pt x="96" y="0"/>
                      </a:moveTo>
                      <a:cubicBezTo>
                        <a:pt x="43" y="0"/>
                        <a:pt x="1" y="42"/>
                        <a:pt x="1" y="95"/>
                      </a:cubicBezTo>
                      <a:lnTo>
                        <a:pt x="1" y="3395"/>
                      </a:lnTo>
                      <a:cubicBezTo>
                        <a:pt x="1" y="3446"/>
                        <a:pt x="43" y="3487"/>
                        <a:pt x="96" y="3487"/>
                      </a:cubicBezTo>
                      <a:lnTo>
                        <a:pt x="14349" y="3487"/>
                      </a:lnTo>
                      <a:cubicBezTo>
                        <a:pt x="14402" y="3487"/>
                        <a:pt x="14444" y="3446"/>
                        <a:pt x="14444" y="3395"/>
                      </a:cubicBezTo>
                      <a:lnTo>
                        <a:pt x="14444" y="95"/>
                      </a:lnTo>
                      <a:cubicBezTo>
                        <a:pt x="14444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2" name="Google Shape;2632;p14"/>
                <p:cNvSpPr/>
                <p:nvPr/>
              </p:nvSpPr>
              <p:spPr>
                <a:xfrm>
                  <a:off x="5091300" y="3955100"/>
                  <a:ext cx="140500" cy="10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0" h="4211" extrusionOk="0">
                      <a:moveTo>
                        <a:pt x="1185" y="1"/>
                      </a:moveTo>
                      <a:cubicBezTo>
                        <a:pt x="1150" y="1"/>
                        <a:pt x="1116" y="19"/>
                        <a:pt x="1100" y="54"/>
                      </a:cubicBezTo>
                      <a:cubicBezTo>
                        <a:pt x="570" y="1184"/>
                        <a:pt x="185" y="2531"/>
                        <a:pt x="9" y="4105"/>
                      </a:cubicBezTo>
                      <a:cubicBezTo>
                        <a:pt x="1" y="4161"/>
                        <a:pt x="45" y="4211"/>
                        <a:pt x="101" y="4211"/>
                      </a:cubicBezTo>
                      <a:lnTo>
                        <a:pt x="5519" y="4211"/>
                      </a:lnTo>
                      <a:cubicBezTo>
                        <a:pt x="5577" y="4211"/>
                        <a:pt x="5619" y="4158"/>
                        <a:pt x="5611" y="4102"/>
                      </a:cubicBezTo>
                      <a:lnTo>
                        <a:pt x="5513" y="3466"/>
                      </a:lnTo>
                      <a:cubicBezTo>
                        <a:pt x="5511" y="3444"/>
                        <a:pt x="5497" y="3421"/>
                        <a:pt x="5480" y="3407"/>
                      </a:cubicBezTo>
                      <a:lnTo>
                        <a:pt x="1245" y="21"/>
                      </a:lnTo>
                      <a:cubicBezTo>
                        <a:pt x="1227" y="7"/>
                        <a:pt x="1206" y="1"/>
                        <a:pt x="1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3" name="Google Shape;2633;p14"/>
                <p:cNvSpPr/>
                <p:nvPr/>
              </p:nvSpPr>
              <p:spPr>
                <a:xfrm>
                  <a:off x="5088575" y="4382025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3393"/>
                      </a:lnTo>
                      <a:cubicBezTo>
                        <a:pt x="1" y="3446"/>
                        <a:pt x="43" y="3488"/>
                        <a:pt x="96" y="3488"/>
                      </a:cubicBezTo>
                      <a:lnTo>
                        <a:pt x="14349" y="3488"/>
                      </a:lnTo>
                      <a:cubicBezTo>
                        <a:pt x="14402" y="3488"/>
                        <a:pt x="14441" y="3446"/>
                        <a:pt x="14441" y="3393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4" name="Google Shape;2634;p14"/>
                <p:cNvSpPr/>
                <p:nvPr/>
              </p:nvSpPr>
              <p:spPr>
                <a:xfrm>
                  <a:off x="5088525" y="4075425"/>
                  <a:ext cx="361025" cy="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3488" extrusionOk="0">
                      <a:moveTo>
                        <a:pt x="137" y="0"/>
                      </a:moveTo>
                      <a:cubicBezTo>
                        <a:pt x="87" y="0"/>
                        <a:pt x="45" y="37"/>
                        <a:pt x="42" y="87"/>
                      </a:cubicBezTo>
                      <a:cubicBezTo>
                        <a:pt x="14" y="494"/>
                        <a:pt x="0" y="913"/>
                        <a:pt x="0" y="1345"/>
                      </a:cubicBezTo>
                      <a:lnTo>
                        <a:pt x="0" y="3393"/>
                      </a:lnTo>
                      <a:cubicBezTo>
                        <a:pt x="0" y="3446"/>
                        <a:pt x="42" y="3488"/>
                        <a:pt x="95" y="3488"/>
                      </a:cubicBezTo>
                      <a:lnTo>
                        <a:pt x="14348" y="3488"/>
                      </a:lnTo>
                      <a:cubicBezTo>
                        <a:pt x="14398" y="3488"/>
                        <a:pt x="14440" y="3446"/>
                        <a:pt x="14440" y="3393"/>
                      </a:cubicBezTo>
                      <a:lnTo>
                        <a:pt x="14440" y="1345"/>
                      </a:lnTo>
                      <a:cubicBezTo>
                        <a:pt x="14440" y="913"/>
                        <a:pt x="14426" y="491"/>
                        <a:pt x="14398" y="87"/>
                      </a:cubicBezTo>
                      <a:cubicBezTo>
                        <a:pt x="14395" y="37"/>
                        <a:pt x="14354" y="0"/>
                        <a:pt x="14306" y="0"/>
                      </a:cubicBezTo>
                      <a:lnTo>
                        <a:pt x="8247" y="0"/>
                      </a:lnTo>
                      <a:cubicBezTo>
                        <a:pt x="8202" y="0"/>
                        <a:pt x="8160" y="34"/>
                        <a:pt x="8155" y="81"/>
                      </a:cubicBezTo>
                      <a:lnTo>
                        <a:pt x="8004" y="1063"/>
                      </a:lnTo>
                      <a:cubicBezTo>
                        <a:pt x="8004" y="1108"/>
                        <a:pt x="7962" y="1144"/>
                        <a:pt x="7918" y="1144"/>
                      </a:cubicBezTo>
                      <a:lnTo>
                        <a:pt x="7560" y="1144"/>
                      </a:lnTo>
                      <a:cubicBezTo>
                        <a:pt x="7502" y="1144"/>
                        <a:pt x="7460" y="1091"/>
                        <a:pt x="7466" y="1035"/>
                      </a:cubicBezTo>
                      <a:lnTo>
                        <a:pt x="7605" y="109"/>
                      </a:lnTo>
                      <a:cubicBezTo>
                        <a:pt x="7616" y="48"/>
                        <a:pt x="7572" y="0"/>
                        <a:pt x="7513" y="0"/>
                      </a:cubicBezTo>
                      <a:lnTo>
                        <a:pt x="6486" y="0"/>
                      </a:lnTo>
                      <a:cubicBezTo>
                        <a:pt x="6428" y="0"/>
                        <a:pt x="6386" y="53"/>
                        <a:pt x="6391" y="109"/>
                      </a:cubicBezTo>
                      <a:lnTo>
                        <a:pt x="6531" y="1035"/>
                      </a:lnTo>
                      <a:cubicBezTo>
                        <a:pt x="6542" y="1094"/>
                        <a:pt x="6498" y="1144"/>
                        <a:pt x="6439" y="1144"/>
                      </a:cubicBezTo>
                      <a:lnTo>
                        <a:pt x="6082" y="1144"/>
                      </a:lnTo>
                      <a:cubicBezTo>
                        <a:pt x="6037" y="1144"/>
                        <a:pt x="5995" y="1108"/>
                        <a:pt x="5987" y="1063"/>
                      </a:cubicBezTo>
                      <a:lnTo>
                        <a:pt x="5839" y="81"/>
                      </a:lnTo>
                      <a:cubicBezTo>
                        <a:pt x="5831" y="34"/>
                        <a:pt x="5792" y="0"/>
                        <a:pt x="574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5" name="Google Shape;2635;p14"/>
                <p:cNvSpPr/>
                <p:nvPr/>
              </p:nvSpPr>
              <p:spPr>
                <a:xfrm>
                  <a:off x="5126950" y="3865800"/>
                  <a:ext cx="98400" cy="1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6" h="6068" extrusionOk="0">
                      <a:moveTo>
                        <a:pt x="2939" y="1"/>
                      </a:moveTo>
                      <a:cubicBezTo>
                        <a:pt x="2923" y="1"/>
                        <a:pt x="2908" y="5"/>
                        <a:pt x="2893" y="13"/>
                      </a:cubicBezTo>
                      <a:cubicBezTo>
                        <a:pt x="1789" y="616"/>
                        <a:pt x="793" y="1595"/>
                        <a:pt x="25" y="2948"/>
                      </a:cubicBezTo>
                      <a:cubicBezTo>
                        <a:pt x="0" y="2990"/>
                        <a:pt x="11" y="3043"/>
                        <a:pt x="50" y="3071"/>
                      </a:cubicBezTo>
                      <a:lnTo>
                        <a:pt x="3775" y="6048"/>
                      </a:lnTo>
                      <a:cubicBezTo>
                        <a:pt x="3793" y="6062"/>
                        <a:pt x="3812" y="6068"/>
                        <a:pt x="3832" y="6068"/>
                      </a:cubicBezTo>
                      <a:cubicBezTo>
                        <a:pt x="3886" y="6068"/>
                        <a:pt x="3936" y="6020"/>
                        <a:pt x="3925" y="5958"/>
                      </a:cubicBezTo>
                      <a:lnTo>
                        <a:pt x="3033" y="83"/>
                      </a:lnTo>
                      <a:cubicBezTo>
                        <a:pt x="3024" y="33"/>
                        <a:pt x="2982" y="1"/>
                        <a:pt x="293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6" name="Google Shape;2636;p14"/>
                <p:cNvSpPr/>
                <p:nvPr/>
              </p:nvSpPr>
              <p:spPr>
                <a:xfrm>
                  <a:off x="5088575" y="4586450"/>
                  <a:ext cx="361025" cy="6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41" h="2743" extrusionOk="0">
                      <a:moveTo>
                        <a:pt x="96" y="0"/>
                      </a:moveTo>
                      <a:cubicBezTo>
                        <a:pt x="48" y="0"/>
                        <a:pt x="1" y="42"/>
                        <a:pt x="1" y="95"/>
                      </a:cubicBezTo>
                      <a:lnTo>
                        <a:pt x="1" y="2648"/>
                      </a:lnTo>
                      <a:cubicBezTo>
                        <a:pt x="1" y="2701"/>
                        <a:pt x="43" y="2743"/>
                        <a:pt x="96" y="2743"/>
                      </a:cubicBezTo>
                      <a:lnTo>
                        <a:pt x="14349" y="2743"/>
                      </a:lnTo>
                      <a:cubicBezTo>
                        <a:pt x="14402" y="2743"/>
                        <a:pt x="14441" y="2701"/>
                        <a:pt x="14441" y="2648"/>
                      </a:cubicBezTo>
                      <a:lnTo>
                        <a:pt x="14441" y="95"/>
                      </a:lnTo>
                      <a:cubicBezTo>
                        <a:pt x="14441" y="42"/>
                        <a:pt x="14402" y="0"/>
                        <a:pt x="1434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7" name="Google Shape;2637;p14"/>
                <p:cNvSpPr/>
                <p:nvPr/>
              </p:nvSpPr>
              <p:spPr>
                <a:xfrm>
                  <a:off x="5215025" y="3847825"/>
                  <a:ext cx="97475" cy="21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9" h="8505" extrusionOk="0">
                      <a:moveTo>
                        <a:pt x="2164" y="1"/>
                      </a:moveTo>
                      <a:cubicBezTo>
                        <a:pt x="1456" y="1"/>
                        <a:pt x="748" y="135"/>
                        <a:pt x="68" y="403"/>
                      </a:cubicBezTo>
                      <a:cubicBezTo>
                        <a:pt x="26" y="420"/>
                        <a:pt x="1" y="462"/>
                        <a:pt x="6" y="509"/>
                      </a:cubicBezTo>
                      <a:lnTo>
                        <a:pt x="1053" y="7380"/>
                      </a:lnTo>
                      <a:cubicBezTo>
                        <a:pt x="1061" y="7403"/>
                        <a:pt x="1072" y="7422"/>
                        <a:pt x="1092" y="7436"/>
                      </a:cubicBezTo>
                      <a:lnTo>
                        <a:pt x="2023" y="8184"/>
                      </a:lnTo>
                      <a:cubicBezTo>
                        <a:pt x="2068" y="8223"/>
                        <a:pt x="2068" y="8293"/>
                        <a:pt x="2023" y="8335"/>
                      </a:cubicBezTo>
                      <a:cubicBezTo>
                        <a:pt x="1954" y="8390"/>
                        <a:pt x="1993" y="8505"/>
                        <a:pt x="2082" y="8505"/>
                      </a:cubicBezTo>
                      <a:lnTo>
                        <a:pt x="2238" y="8505"/>
                      </a:lnTo>
                      <a:cubicBezTo>
                        <a:pt x="2330" y="8505"/>
                        <a:pt x="2369" y="8390"/>
                        <a:pt x="2300" y="8335"/>
                      </a:cubicBezTo>
                      <a:cubicBezTo>
                        <a:pt x="2252" y="8295"/>
                        <a:pt x="2252" y="8226"/>
                        <a:pt x="2300" y="8184"/>
                      </a:cubicBezTo>
                      <a:lnTo>
                        <a:pt x="2726" y="7838"/>
                      </a:lnTo>
                      <a:cubicBezTo>
                        <a:pt x="2746" y="7824"/>
                        <a:pt x="2757" y="7804"/>
                        <a:pt x="2763" y="7779"/>
                      </a:cubicBezTo>
                      <a:lnTo>
                        <a:pt x="3893" y="356"/>
                      </a:lnTo>
                      <a:cubicBezTo>
                        <a:pt x="3898" y="308"/>
                        <a:pt x="3870" y="264"/>
                        <a:pt x="3826" y="250"/>
                      </a:cubicBezTo>
                      <a:cubicBezTo>
                        <a:pt x="3280" y="84"/>
                        <a:pt x="2722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8" name="Google Shape;2638;p14"/>
                <p:cNvSpPr/>
                <p:nvPr/>
              </p:nvSpPr>
              <p:spPr>
                <a:xfrm>
                  <a:off x="5300275" y="3860475"/>
                  <a:ext cx="111050" cy="1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2" h="6682" extrusionOk="0">
                      <a:moveTo>
                        <a:pt x="1091" y="1"/>
                      </a:moveTo>
                      <a:cubicBezTo>
                        <a:pt x="1045" y="1"/>
                        <a:pt x="1003" y="33"/>
                        <a:pt x="999" y="81"/>
                      </a:cubicBezTo>
                      <a:lnTo>
                        <a:pt x="11" y="6568"/>
                      </a:lnTo>
                      <a:cubicBezTo>
                        <a:pt x="1" y="6633"/>
                        <a:pt x="50" y="6681"/>
                        <a:pt x="104" y="6681"/>
                      </a:cubicBezTo>
                      <a:cubicBezTo>
                        <a:pt x="125" y="6681"/>
                        <a:pt x="146" y="6675"/>
                        <a:pt x="164" y="6660"/>
                      </a:cubicBezTo>
                      <a:lnTo>
                        <a:pt x="4394" y="3276"/>
                      </a:lnTo>
                      <a:cubicBezTo>
                        <a:pt x="4430" y="3248"/>
                        <a:pt x="4441" y="3195"/>
                        <a:pt x="4419" y="3156"/>
                      </a:cubicBezTo>
                      <a:cubicBezTo>
                        <a:pt x="3554" y="1630"/>
                        <a:pt x="2396" y="583"/>
                        <a:pt x="1130" y="9"/>
                      </a:cubicBezTo>
                      <a:cubicBezTo>
                        <a:pt x="1117" y="3"/>
                        <a:pt x="1104" y="1"/>
                        <a:pt x="109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9" name="Google Shape;2639;p14"/>
                <p:cNvSpPr/>
                <p:nvPr/>
              </p:nvSpPr>
              <p:spPr>
                <a:xfrm>
                  <a:off x="5295250" y="3954950"/>
                  <a:ext cx="151775" cy="105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1" h="4215" extrusionOk="0">
                      <a:moveTo>
                        <a:pt x="4884" y="0"/>
                      </a:moveTo>
                      <a:cubicBezTo>
                        <a:pt x="4863" y="0"/>
                        <a:pt x="4842" y="8"/>
                        <a:pt x="4824" y="24"/>
                      </a:cubicBezTo>
                      <a:lnTo>
                        <a:pt x="81" y="3815"/>
                      </a:lnTo>
                      <a:cubicBezTo>
                        <a:pt x="61" y="3829"/>
                        <a:pt x="47" y="3849"/>
                        <a:pt x="45" y="3874"/>
                      </a:cubicBezTo>
                      <a:lnTo>
                        <a:pt x="11" y="4108"/>
                      </a:lnTo>
                      <a:cubicBezTo>
                        <a:pt x="0" y="4167"/>
                        <a:pt x="45" y="4214"/>
                        <a:pt x="103" y="4214"/>
                      </a:cubicBezTo>
                      <a:lnTo>
                        <a:pt x="5970" y="4214"/>
                      </a:lnTo>
                      <a:cubicBezTo>
                        <a:pt x="6029" y="4214"/>
                        <a:pt x="6071" y="4167"/>
                        <a:pt x="6065" y="4111"/>
                      </a:cubicBezTo>
                      <a:cubicBezTo>
                        <a:pt x="5886" y="2537"/>
                        <a:pt x="5499" y="1184"/>
                        <a:pt x="4969" y="55"/>
                      </a:cubicBezTo>
                      <a:cubicBezTo>
                        <a:pt x="4951" y="20"/>
                        <a:pt x="4918" y="0"/>
                        <a:pt x="488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0" name="Google Shape;2640;p14"/>
                <p:cNvSpPr/>
                <p:nvPr/>
              </p:nvSpPr>
              <p:spPr>
                <a:xfrm>
                  <a:off x="5244600" y="4053250"/>
                  <a:ext cx="8875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" h="285" extrusionOk="0">
                      <a:moveTo>
                        <a:pt x="1" y="0"/>
                      </a:moveTo>
                      <a:lnTo>
                        <a:pt x="31" y="204"/>
                      </a:lnTo>
                      <a:cubicBezTo>
                        <a:pt x="37" y="249"/>
                        <a:pt x="76" y="285"/>
                        <a:pt x="126" y="285"/>
                      </a:cubicBezTo>
                      <a:lnTo>
                        <a:pt x="355" y="28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DD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1" name="Google Shape;2641;p14"/>
                <p:cNvSpPr/>
                <p:nvPr/>
              </p:nvSpPr>
              <p:spPr>
                <a:xfrm>
                  <a:off x="5124500" y="3895375"/>
                  <a:ext cx="289400" cy="76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30760" extrusionOk="0">
                      <a:moveTo>
                        <a:pt x="5788" y="1"/>
                      </a:moveTo>
                      <a:cubicBezTo>
                        <a:pt x="2894" y="1"/>
                        <a:pt x="1" y="3319"/>
                        <a:pt x="1" y="9956"/>
                      </a:cubicBezTo>
                      <a:lnTo>
                        <a:pt x="1" y="30759"/>
                      </a:lnTo>
                      <a:lnTo>
                        <a:pt x="11575" y="30759"/>
                      </a:lnTo>
                      <a:lnTo>
                        <a:pt x="11575" y="9956"/>
                      </a:lnTo>
                      <a:cubicBezTo>
                        <a:pt x="11575" y="3319"/>
                        <a:pt x="8682" y="1"/>
                        <a:pt x="578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2" name="Google Shape;2642;p14"/>
                <p:cNvSpPr/>
                <p:nvPr/>
              </p:nvSpPr>
              <p:spPr>
                <a:xfrm>
                  <a:off x="5148425" y="3892950"/>
                  <a:ext cx="265475" cy="73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19" h="29495" extrusionOk="0">
                      <a:moveTo>
                        <a:pt x="4960" y="0"/>
                      </a:moveTo>
                      <a:cubicBezTo>
                        <a:pt x="4114" y="0"/>
                        <a:pt x="3518" y="241"/>
                        <a:pt x="3518" y="241"/>
                      </a:cubicBezTo>
                      <a:lnTo>
                        <a:pt x="1" y="29495"/>
                      </a:lnTo>
                      <a:lnTo>
                        <a:pt x="10618" y="24571"/>
                      </a:lnTo>
                      <a:lnTo>
                        <a:pt x="10618" y="10053"/>
                      </a:lnTo>
                      <a:cubicBezTo>
                        <a:pt x="10273" y="1312"/>
                        <a:pt x="6933" y="0"/>
                        <a:pt x="4960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3" name="Google Shape;2643;p14"/>
                <p:cNvSpPr/>
                <p:nvPr/>
              </p:nvSpPr>
              <p:spPr>
                <a:xfrm>
                  <a:off x="5277375" y="3893050"/>
                  <a:ext cx="136375" cy="62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5" h="2507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4188" y="6874"/>
                        <a:pt x="3636" y="21479"/>
                        <a:pt x="3580" y="25072"/>
                      </a:cubicBezTo>
                      <a:lnTo>
                        <a:pt x="5455" y="24564"/>
                      </a:lnTo>
                      <a:lnTo>
                        <a:pt x="5455" y="10046"/>
                      </a:lnTo>
                      <a:cubicBezTo>
                        <a:pt x="5123" y="1596"/>
                        <a:pt x="1990" y="89"/>
                        <a:pt x="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4" name="Google Shape;2644;p14"/>
                <p:cNvSpPr/>
                <p:nvPr/>
              </p:nvSpPr>
              <p:spPr>
                <a:xfrm>
                  <a:off x="5154775" y="4594675"/>
                  <a:ext cx="259050" cy="5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2" h="2012" extrusionOk="0">
                      <a:moveTo>
                        <a:pt x="636" y="0"/>
                      </a:moveTo>
                      <a:cubicBezTo>
                        <a:pt x="282" y="0"/>
                        <a:pt x="0" y="285"/>
                        <a:pt x="0" y="634"/>
                      </a:cubicBezTo>
                      <a:lnTo>
                        <a:pt x="0" y="2012"/>
                      </a:lnTo>
                      <a:lnTo>
                        <a:pt x="10362" y="2012"/>
                      </a:lnTo>
                      <a:lnTo>
                        <a:pt x="10362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5" name="Google Shape;2645;p14"/>
                <p:cNvSpPr/>
                <p:nvPr/>
              </p:nvSpPr>
              <p:spPr>
                <a:xfrm>
                  <a:off x="5200725" y="4544375"/>
                  <a:ext cx="213175" cy="5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7" h="2013" extrusionOk="0">
                      <a:moveTo>
                        <a:pt x="634" y="1"/>
                      </a:moveTo>
                      <a:cubicBezTo>
                        <a:pt x="283" y="1"/>
                        <a:pt x="1" y="286"/>
                        <a:pt x="1" y="634"/>
                      </a:cubicBezTo>
                      <a:lnTo>
                        <a:pt x="1" y="2012"/>
                      </a:lnTo>
                      <a:lnTo>
                        <a:pt x="8526" y="2012"/>
                      </a:lnTo>
                      <a:lnTo>
                        <a:pt x="852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6" name="Google Shape;2646;p14"/>
                <p:cNvSpPr/>
                <p:nvPr/>
              </p:nvSpPr>
              <p:spPr>
                <a:xfrm>
                  <a:off x="5250050" y="4494025"/>
                  <a:ext cx="163775" cy="5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1" h="2015" extrusionOk="0">
                      <a:moveTo>
                        <a:pt x="636" y="1"/>
                      </a:moveTo>
                      <a:cubicBezTo>
                        <a:pt x="285" y="1"/>
                        <a:pt x="0" y="288"/>
                        <a:pt x="0" y="637"/>
                      </a:cubicBezTo>
                      <a:lnTo>
                        <a:pt x="0" y="2015"/>
                      </a:lnTo>
                      <a:lnTo>
                        <a:pt x="6551" y="2015"/>
                      </a:lnTo>
                      <a:lnTo>
                        <a:pt x="655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7" name="Google Shape;2647;p14"/>
                <p:cNvSpPr/>
                <p:nvPr/>
              </p:nvSpPr>
              <p:spPr>
                <a:xfrm>
                  <a:off x="5294250" y="4444850"/>
                  <a:ext cx="119650" cy="5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6" h="2016" extrusionOk="0">
                      <a:moveTo>
                        <a:pt x="637" y="1"/>
                      </a:moveTo>
                      <a:cubicBezTo>
                        <a:pt x="283" y="1"/>
                        <a:pt x="1" y="288"/>
                        <a:pt x="1" y="637"/>
                      </a:cubicBezTo>
                      <a:lnTo>
                        <a:pt x="1" y="2015"/>
                      </a:lnTo>
                      <a:lnTo>
                        <a:pt x="4785" y="2015"/>
                      </a:lnTo>
                      <a:lnTo>
                        <a:pt x="478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8" name="Google Shape;2648;p14"/>
                <p:cNvSpPr/>
                <p:nvPr/>
              </p:nvSpPr>
              <p:spPr>
                <a:xfrm>
                  <a:off x="5352150" y="4395825"/>
                  <a:ext cx="61750" cy="5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0" h="2013" extrusionOk="0">
                      <a:moveTo>
                        <a:pt x="637" y="1"/>
                      </a:moveTo>
                      <a:cubicBezTo>
                        <a:pt x="282" y="1"/>
                        <a:pt x="0" y="285"/>
                        <a:pt x="0" y="634"/>
                      </a:cubicBezTo>
                      <a:lnTo>
                        <a:pt x="0" y="2012"/>
                      </a:lnTo>
                      <a:lnTo>
                        <a:pt x="2469" y="2012"/>
                      </a:lnTo>
                      <a:lnTo>
                        <a:pt x="2469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9" name="Google Shape;2649;p14"/>
                <p:cNvSpPr/>
                <p:nvPr/>
              </p:nvSpPr>
              <p:spPr>
                <a:xfrm>
                  <a:off x="5185100" y="4594675"/>
                  <a:ext cx="206050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2" h="1270" extrusionOk="0">
                      <a:moveTo>
                        <a:pt x="637" y="0"/>
                      </a:moveTo>
                      <a:cubicBezTo>
                        <a:pt x="283" y="0"/>
                        <a:pt x="1" y="285"/>
                        <a:pt x="1" y="634"/>
                      </a:cubicBezTo>
                      <a:lnTo>
                        <a:pt x="1" y="1270"/>
                      </a:lnTo>
                      <a:lnTo>
                        <a:pt x="8242" y="1270"/>
                      </a:lnTo>
                      <a:lnTo>
                        <a:pt x="8242" y="0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0" name="Google Shape;2650;p14"/>
                <p:cNvSpPr/>
                <p:nvPr/>
              </p:nvSpPr>
              <p:spPr>
                <a:xfrm>
                  <a:off x="5229125" y="4544375"/>
                  <a:ext cx="161975" cy="3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9" h="1268" extrusionOk="0">
                      <a:moveTo>
                        <a:pt x="636" y="1"/>
                      </a:moveTo>
                      <a:cubicBezTo>
                        <a:pt x="282" y="1"/>
                        <a:pt x="0" y="286"/>
                        <a:pt x="0" y="634"/>
                      </a:cubicBezTo>
                      <a:lnTo>
                        <a:pt x="0" y="1268"/>
                      </a:lnTo>
                      <a:lnTo>
                        <a:pt x="6478" y="1268"/>
                      </a:lnTo>
                      <a:lnTo>
                        <a:pt x="6478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1" name="Google Shape;2651;p14"/>
                <p:cNvSpPr/>
                <p:nvPr/>
              </p:nvSpPr>
              <p:spPr>
                <a:xfrm>
                  <a:off x="5274250" y="4495700"/>
                  <a:ext cx="114400" cy="3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6" h="1271" extrusionOk="0">
                      <a:moveTo>
                        <a:pt x="634" y="1"/>
                      </a:moveTo>
                      <a:cubicBezTo>
                        <a:pt x="282" y="1"/>
                        <a:pt x="0" y="285"/>
                        <a:pt x="0" y="634"/>
                      </a:cubicBezTo>
                      <a:lnTo>
                        <a:pt x="0" y="1270"/>
                      </a:lnTo>
                      <a:lnTo>
                        <a:pt x="4576" y="1270"/>
                      </a:lnTo>
                      <a:lnTo>
                        <a:pt x="4576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2" name="Google Shape;2652;p14"/>
                <p:cNvSpPr/>
                <p:nvPr/>
              </p:nvSpPr>
              <p:spPr>
                <a:xfrm>
                  <a:off x="5319725" y="4446125"/>
                  <a:ext cx="67050" cy="3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2" h="1214" extrusionOk="0">
                      <a:moveTo>
                        <a:pt x="636" y="0"/>
                      </a:moveTo>
                      <a:cubicBezTo>
                        <a:pt x="282" y="0"/>
                        <a:pt x="0" y="285"/>
                        <a:pt x="0" y="633"/>
                      </a:cubicBezTo>
                      <a:lnTo>
                        <a:pt x="0" y="1214"/>
                      </a:lnTo>
                      <a:lnTo>
                        <a:pt x="2681" y="1214"/>
                      </a:lnTo>
                      <a:lnTo>
                        <a:pt x="2681" y="0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3" name="Google Shape;2653;p14"/>
                <p:cNvSpPr/>
                <p:nvPr/>
              </p:nvSpPr>
              <p:spPr>
                <a:xfrm>
                  <a:off x="5363300" y="4399725"/>
                  <a:ext cx="24800" cy="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2" h="1084" extrusionOk="0">
                      <a:moveTo>
                        <a:pt x="637" y="1"/>
                      </a:moveTo>
                      <a:cubicBezTo>
                        <a:pt x="283" y="1"/>
                        <a:pt x="1" y="286"/>
                        <a:pt x="1" y="634"/>
                      </a:cubicBezTo>
                      <a:lnTo>
                        <a:pt x="1" y="1083"/>
                      </a:lnTo>
                      <a:lnTo>
                        <a:pt x="991" y="1083"/>
                      </a:lnTo>
                      <a:lnTo>
                        <a:pt x="99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4" name="Google Shape;2654;p14"/>
                <p:cNvSpPr/>
                <p:nvPr/>
              </p:nvSpPr>
              <p:spPr>
                <a:xfrm>
                  <a:off x="5124500" y="3895400"/>
                  <a:ext cx="159875" cy="76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5" h="30756" extrusionOk="0">
                      <a:moveTo>
                        <a:pt x="5791" y="0"/>
                      </a:moveTo>
                      <a:cubicBezTo>
                        <a:pt x="2897" y="0"/>
                        <a:pt x="1" y="3315"/>
                        <a:pt x="1" y="9955"/>
                      </a:cubicBezTo>
                      <a:lnTo>
                        <a:pt x="1" y="30756"/>
                      </a:lnTo>
                      <a:lnTo>
                        <a:pt x="1214" y="30756"/>
                      </a:lnTo>
                      <a:lnTo>
                        <a:pt x="1214" y="9955"/>
                      </a:lnTo>
                      <a:cubicBezTo>
                        <a:pt x="1211" y="3781"/>
                        <a:pt x="3717" y="481"/>
                        <a:pt x="6395" y="48"/>
                      </a:cubicBezTo>
                      <a:cubicBezTo>
                        <a:pt x="6194" y="16"/>
                        <a:pt x="5993" y="0"/>
                        <a:pt x="5791" y="0"/>
                      </a:cubicBezTo>
                      <a:close/>
                    </a:path>
                  </a:pathLst>
                </a:custGeom>
                <a:solidFill>
                  <a:srgbClr val="33182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5" name="Google Shape;2655;p14"/>
                <p:cNvSpPr/>
                <p:nvPr/>
              </p:nvSpPr>
              <p:spPr>
                <a:xfrm>
                  <a:off x="5118925" y="3882475"/>
                  <a:ext cx="300475" cy="79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19" h="31792" extrusionOk="0">
                      <a:moveTo>
                        <a:pt x="6008" y="683"/>
                      </a:moveTo>
                      <a:cubicBezTo>
                        <a:pt x="8726" y="683"/>
                        <a:pt x="11444" y="4039"/>
                        <a:pt x="11444" y="10751"/>
                      </a:cubicBezTo>
                      <a:lnTo>
                        <a:pt x="11444" y="31786"/>
                      </a:lnTo>
                      <a:lnTo>
                        <a:pt x="572" y="31786"/>
                      </a:lnTo>
                      <a:lnTo>
                        <a:pt x="572" y="10751"/>
                      </a:lnTo>
                      <a:cubicBezTo>
                        <a:pt x="572" y="4039"/>
                        <a:pt x="3290" y="683"/>
                        <a:pt x="6008" y="683"/>
                      </a:cubicBezTo>
                      <a:close/>
                      <a:moveTo>
                        <a:pt x="6010" y="1"/>
                      </a:moveTo>
                      <a:cubicBezTo>
                        <a:pt x="3005" y="1"/>
                        <a:pt x="0" y="3431"/>
                        <a:pt x="0" y="10291"/>
                      </a:cubicBezTo>
                      <a:lnTo>
                        <a:pt x="0" y="31792"/>
                      </a:lnTo>
                      <a:lnTo>
                        <a:pt x="12019" y="31792"/>
                      </a:lnTo>
                      <a:lnTo>
                        <a:pt x="12019" y="10291"/>
                      </a:lnTo>
                      <a:cubicBezTo>
                        <a:pt x="12019" y="3431"/>
                        <a:pt x="9014" y="1"/>
                        <a:pt x="601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6" name="Google Shape;2656;p14"/>
                <p:cNvSpPr/>
                <p:nvPr/>
              </p:nvSpPr>
              <p:spPr>
                <a:xfrm>
                  <a:off x="5190625" y="4002825"/>
                  <a:ext cx="52400" cy="2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6" h="10105" extrusionOk="0">
                      <a:moveTo>
                        <a:pt x="1286" y="0"/>
                      </a:moveTo>
                      <a:lnTo>
                        <a:pt x="0" y="1437"/>
                      </a:lnTo>
                      <a:lnTo>
                        <a:pt x="0" y="10105"/>
                      </a:lnTo>
                      <a:lnTo>
                        <a:pt x="2095" y="10105"/>
                      </a:lnTo>
                      <a:lnTo>
                        <a:pt x="2095" y="1437"/>
                      </a:lnTo>
                      <a:lnTo>
                        <a:pt x="1286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7" name="Google Shape;2657;p14"/>
                <p:cNvSpPr/>
                <p:nvPr/>
              </p:nvSpPr>
              <p:spPr>
                <a:xfrm>
                  <a:off x="5192075" y="4038750"/>
                  <a:ext cx="50950" cy="2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" h="8668" extrusionOk="0">
                      <a:moveTo>
                        <a:pt x="2037" y="0"/>
                      </a:moveTo>
                      <a:lnTo>
                        <a:pt x="380" y="935"/>
                      </a:lnTo>
                      <a:lnTo>
                        <a:pt x="1" y="7108"/>
                      </a:lnTo>
                      <a:lnTo>
                        <a:pt x="2037" y="8668"/>
                      </a:lnTo>
                      <a:lnTo>
                        <a:pt x="2037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8" name="Google Shape;2658;p14"/>
                <p:cNvSpPr/>
                <p:nvPr/>
              </p:nvSpPr>
              <p:spPr>
                <a:xfrm>
                  <a:off x="5192500" y="4041400"/>
                  <a:ext cx="13275" cy="1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" h="6983" extrusionOk="0">
                      <a:moveTo>
                        <a:pt x="1" y="0"/>
                      </a:moveTo>
                      <a:lnTo>
                        <a:pt x="1" y="6983"/>
                      </a:lnTo>
                      <a:lnTo>
                        <a:pt x="531" y="6983"/>
                      </a:lnTo>
                      <a:lnTo>
                        <a:pt x="531" y="73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659" name="Google Shape;2659;p1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0" name="Google Shape;2660;p1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661" name="Google Shape;2661;p1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2" name="Google Shape;2662;p1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3" name="Google Shape;2663;p1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4" name="Google Shape;2664;p1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65" name="Google Shape;2665;p1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666" name="Google Shape;2666;p1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667" name="Google Shape;2667;p1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8" name="Google Shape;2668;p1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9" name="Google Shape;2669;p1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0" name="Google Shape;2670;p1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1" name="Google Shape;2671;p1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2" name="Google Shape;2672;p1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3" name="Google Shape;2673;p1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4" name="Google Shape;2674;p1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5" name="Google Shape;2675;p1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6" name="Google Shape;2676;p1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7" name="Google Shape;2677;p1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8" name="Google Shape;2678;p1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79" name="Google Shape;2679;p1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0" name="Google Shape;2680;p1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1" name="Google Shape;2681;p1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2" name="Google Shape;2682;p1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3" name="Google Shape;2683;p1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4" name="Google Shape;2684;p1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5" name="Google Shape;2685;p1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6" name="Google Shape;2686;p1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7" name="Google Shape;2687;p1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8" name="Google Shape;2688;p1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89" name="Google Shape;2689;p1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0" name="Google Shape;2690;p1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1" name="Google Shape;2691;p1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2" name="Google Shape;2692;p1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3" name="Google Shape;2693;p1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4" name="Google Shape;2694;p1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5" name="Google Shape;2695;p1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6" name="Google Shape;2696;p1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7" name="Google Shape;2697;p1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8" name="Google Shape;2698;p1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9" name="Google Shape;2699;p1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0" name="Google Shape;2700;p1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701" name="Google Shape;2701;p1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702" name="Google Shape;2702;p1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703" name="Google Shape;2703;p1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4" name="Google Shape;2704;p1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5" name="Google Shape;2705;p1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6" name="Google Shape;2706;p1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7" name="Google Shape;2707;p1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8" name="Google Shape;2708;p1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09" name="Google Shape;2709;p1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0" name="Google Shape;2710;p1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1" name="Google Shape;2711;p1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2" name="Google Shape;2712;p1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3" name="Google Shape;2713;p1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4" name="Google Shape;2714;p1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5" name="Google Shape;2715;p1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6" name="Google Shape;2716;p1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7" name="Google Shape;2717;p1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8" name="Google Shape;2718;p1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9" name="Google Shape;2719;p1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0" name="Google Shape;2720;p1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1" name="Google Shape;2721;p1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2" name="Google Shape;2722;p1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3" name="Google Shape;2723;p1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4" name="Google Shape;2724;p1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5" name="Google Shape;2725;p1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6" name="Google Shape;2726;p1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7" name="Google Shape;2727;p1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8" name="Google Shape;2728;p1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9" name="Google Shape;2729;p1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0" name="Google Shape;2730;p1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1" name="Google Shape;2731;p1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2" name="Google Shape;2732;p1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3" name="Google Shape;2733;p1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4" name="Google Shape;2734;p1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5" name="Google Shape;2735;p1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6" name="Google Shape;2736;p1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7" name="Google Shape;2737;p1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8" name="Google Shape;2738;p1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9" name="Google Shape;2739;p1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0" name="Google Shape;2740;p1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1" name="Google Shape;2741;p1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2" name="Google Shape;2742;p1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3" name="Google Shape;2743;p1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4" name="Google Shape;2744;p1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5" name="Google Shape;2745;p1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6" name="Google Shape;2746;p1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7" name="Google Shape;2747;p1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8" name="Google Shape;2748;p1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49" name="Google Shape;2749;p1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0" name="Google Shape;2750;p1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1" name="Google Shape;2751;p1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2" name="Google Shape;2752;p1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3" name="Google Shape;2753;p1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4" name="Google Shape;2754;p1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5" name="Google Shape;2755;p1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6" name="Google Shape;2756;p1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7" name="Google Shape;2757;p1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8" name="Google Shape;2758;p1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9" name="Google Shape;2759;p1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0" name="Google Shape;2760;p1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1" name="Google Shape;2761;p1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2762" name="Google Shape;2762;p1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2763" name="Google Shape;2763;p14"/>
          <p:cNvSpPr txBox="1">
            <a:spLocks noGrp="1"/>
          </p:cNvSpPr>
          <p:nvPr>
            <p:ph type="title"/>
          </p:nvPr>
        </p:nvSpPr>
        <p:spPr>
          <a:xfrm rot="-712">
            <a:off x="1548700" y="4120809"/>
            <a:ext cx="3862800" cy="80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64" name="Google Shape;2764;p14"/>
          <p:cNvSpPr txBox="1">
            <a:spLocks noGrp="1"/>
          </p:cNvSpPr>
          <p:nvPr>
            <p:ph type="subTitle" idx="1"/>
          </p:nvPr>
        </p:nvSpPr>
        <p:spPr>
          <a:xfrm>
            <a:off x="1548867" y="1930784"/>
            <a:ext cx="5782800" cy="2128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6" name="Google Shape;2766;p1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2767" name="Google Shape;2767;p15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2768" name="Google Shape;2768;p1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9" name="Google Shape;2769;p1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0" name="Google Shape;2770;p1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1" name="Google Shape;2771;p15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2" name="Google Shape;2772;p1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3" name="Google Shape;2773;p1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4" name="Google Shape;2774;p15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5" name="Google Shape;2775;p15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6" name="Google Shape;2776;p1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7" name="Google Shape;2777;p1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8" name="Google Shape;2778;p1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9" name="Google Shape;2779;p1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0" name="Google Shape;2780;p15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1" name="Google Shape;2781;p15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2" name="Google Shape;2782;p15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3" name="Google Shape;2783;p1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4" name="Google Shape;2784;p1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5" name="Google Shape;2785;p1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6" name="Google Shape;2786;p1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7" name="Google Shape;2787;p15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8" name="Google Shape;2788;p15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9" name="Google Shape;2789;p1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0" name="Google Shape;2790;p15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1" name="Google Shape;2791;p1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2" name="Google Shape;2792;p15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3" name="Google Shape;2793;p15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4" name="Google Shape;2794;p1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5" name="Google Shape;2795;p1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6" name="Google Shape;2796;p1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7" name="Google Shape;2797;p1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8" name="Google Shape;2798;p1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9" name="Google Shape;2799;p15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0" name="Google Shape;2800;p1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1" name="Google Shape;2801;p1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2" name="Google Shape;2802;p1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3" name="Google Shape;2803;p1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4" name="Google Shape;2804;p15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5" name="Google Shape;2805;p1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6" name="Google Shape;2806;p15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7" name="Google Shape;2807;p1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8" name="Google Shape;2808;p15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9" name="Google Shape;2809;p15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0" name="Google Shape;2810;p1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1" name="Google Shape;2811;p1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2" name="Google Shape;2812;p1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3" name="Google Shape;2813;p1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4" name="Google Shape;2814;p1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5" name="Google Shape;2815;p15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6" name="Google Shape;2816;p15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7" name="Google Shape;2817;p15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8" name="Google Shape;2818;p1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9" name="Google Shape;2819;p15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0" name="Google Shape;2820;p15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1" name="Google Shape;2821;p1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2" name="Google Shape;2822;p15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3" name="Google Shape;2823;p1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4" name="Google Shape;2824;p1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5" name="Google Shape;2825;p1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6" name="Google Shape;2826;p15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7" name="Google Shape;2827;p1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8" name="Google Shape;2828;p1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29" name="Google Shape;2829;p1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0" name="Google Shape;2830;p15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1" name="Google Shape;2831;p15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2" name="Google Shape;2832;p1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3" name="Google Shape;2833;p1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4" name="Google Shape;2834;p1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5" name="Google Shape;2835;p1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6" name="Google Shape;2836;p15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7" name="Google Shape;2837;p1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8" name="Google Shape;2838;p1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39" name="Google Shape;2839;p1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0" name="Google Shape;2840;p1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1" name="Google Shape;2841;p1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2" name="Google Shape;2842;p15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3" name="Google Shape;2843;p15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4" name="Google Shape;2844;p1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5" name="Google Shape;2845;p1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6" name="Google Shape;2846;p1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7" name="Google Shape;2847;p1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8" name="Google Shape;2848;p1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49" name="Google Shape;2849;p15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0" name="Google Shape;2850;p15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1" name="Google Shape;2851;p1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2" name="Google Shape;2852;p1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3" name="Google Shape;2853;p1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4" name="Google Shape;2854;p1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5" name="Google Shape;2855;p1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6" name="Google Shape;2856;p1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7" name="Google Shape;2857;p1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8" name="Google Shape;2858;p1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59" name="Google Shape;2859;p1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0" name="Google Shape;2860;p1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1" name="Google Shape;2861;p1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2" name="Google Shape;2862;p15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63" name="Google Shape;2863;p1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864" name="Google Shape;2864;p15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2865" name="Google Shape;2865;p15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6" name="Google Shape;2866;p15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7" name="Google Shape;2867;p15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8" name="Google Shape;2868;p15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69" name="Google Shape;2869;p15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0" name="Google Shape;2870;p15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1" name="Google Shape;2871;p15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872" name="Google Shape;2872;p15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2873" name="Google Shape;2873;p15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4" name="Google Shape;2874;p15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5" name="Google Shape;2875;p15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6" name="Google Shape;2876;p15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7" name="Google Shape;2877;p15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8" name="Google Shape;2878;p15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79" name="Google Shape;2879;p15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0" name="Google Shape;2880;p15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881" name="Google Shape;2881;p15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2" name="Google Shape;2882;p15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3" name="Google Shape;2883;p15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4" name="Google Shape;2884;p15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5" name="Google Shape;2885;p15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6" name="Google Shape;2886;p15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7" name="Google Shape;2887;p15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8" name="Google Shape;2888;p15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89" name="Google Shape;2889;p15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0" name="Google Shape;2890;p15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1" name="Google Shape;2891;p15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2" name="Google Shape;2892;p15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3" name="Google Shape;2893;p15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4" name="Google Shape;2894;p15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5" name="Google Shape;2895;p15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6" name="Google Shape;2896;p15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7" name="Google Shape;2897;p1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8" name="Google Shape;2898;p1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99" name="Google Shape;2899;p1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0" name="Google Shape;2900;p15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1" name="Google Shape;2901;p15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2" name="Google Shape;2902;p15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3" name="Google Shape;2903;p15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4" name="Google Shape;2904;p15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5" name="Google Shape;2905;p15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6" name="Google Shape;2906;p15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7" name="Google Shape;2907;p15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8" name="Google Shape;2908;p15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09" name="Google Shape;2909;p15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0" name="Google Shape;2910;p15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1" name="Google Shape;2911;p15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2" name="Google Shape;2912;p15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3" name="Google Shape;2913;p15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4" name="Google Shape;2914;p15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5" name="Google Shape;2915;p15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6" name="Google Shape;2916;p15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7" name="Google Shape;2917;p15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8" name="Google Shape;2918;p15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19" name="Google Shape;2919;p15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0" name="Google Shape;2920;p15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1" name="Google Shape;2921;p15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22" name="Google Shape;2922;p15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923" name="Google Shape;2923;p15"/>
              <p:cNvGrpSpPr/>
              <p:nvPr/>
            </p:nvGrpSpPr>
            <p:grpSpPr>
              <a:xfrm>
                <a:off x="5926253" y="1660903"/>
                <a:ext cx="1413945" cy="2796560"/>
                <a:chOff x="6643175" y="3157775"/>
                <a:chExt cx="543825" cy="1075600"/>
              </a:xfrm>
            </p:grpSpPr>
            <p:sp>
              <p:nvSpPr>
                <p:cNvPr id="2924" name="Google Shape;2924;p15"/>
                <p:cNvSpPr/>
                <p:nvPr/>
              </p:nvSpPr>
              <p:spPr>
                <a:xfrm>
                  <a:off x="6643175" y="3257250"/>
                  <a:ext cx="543825" cy="57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3" h="23119" extrusionOk="0">
                      <a:moveTo>
                        <a:pt x="10876" y="0"/>
                      </a:moveTo>
                      <a:cubicBezTo>
                        <a:pt x="7992" y="0"/>
                        <a:pt x="5226" y="1219"/>
                        <a:pt x="3185" y="3386"/>
                      </a:cubicBezTo>
                      <a:cubicBezTo>
                        <a:pt x="1146" y="5554"/>
                        <a:pt x="1" y="8494"/>
                        <a:pt x="1" y="11559"/>
                      </a:cubicBezTo>
                      <a:cubicBezTo>
                        <a:pt x="1" y="14626"/>
                        <a:pt x="1146" y="17566"/>
                        <a:pt x="3185" y="19733"/>
                      </a:cubicBezTo>
                      <a:cubicBezTo>
                        <a:pt x="5226" y="21901"/>
                        <a:pt x="7992" y="23118"/>
                        <a:pt x="10876" y="23118"/>
                      </a:cubicBezTo>
                      <a:cubicBezTo>
                        <a:pt x="13761" y="23118"/>
                        <a:pt x="16528" y="21901"/>
                        <a:pt x="18567" y="19733"/>
                      </a:cubicBezTo>
                      <a:cubicBezTo>
                        <a:pt x="20607" y="17566"/>
                        <a:pt x="21752" y="14626"/>
                        <a:pt x="21752" y="11559"/>
                      </a:cubicBezTo>
                      <a:cubicBezTo>
                        <a:pt x="21752" y="8494"/>
                        <a:pt x="20607" y="5554"/>
                        <a:pt x="18567" y="3386"/>
                      </a:cubicBezTo>
                      <a:cubicBezTo>
                        <a:pt x="16528" y="1219"/>
                        <a:pt x="13761" y="0"/>
                        <a:pt x="108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5" name="Google Shape;2925;p15"/>
                <p:cNvSpPr/>
                <p:nvPr/>
              </p:nvSpPr>
              <p:spPr>
                <a:xfrm>
                  <a:off x="6783650" y="3406575"/>
                  <a:ext cx="262875" cy="2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5" h="11174" extrusionOk="0">
                      <a:moveTo>
                        <a:pt x="5257" y="1"/>
                      </a:moveTo>
                      <a:cubicBezTo>
                        <a:pt x="2354" y="1"/>
                        <a:pt x="0" y="2501"/>
                        <a:pt x="0" y="5586"/>
                      </a:cubicBezTo>
                      <a:cubicBezTo>
                        <a:pt x="0" y="8671"/>
                        <a:pt x="2354" y="11173"/>
                        <a:pt x="5257" y="11173"/>
                      </a:cubicBezTo>
                      <a:cubicBezTo>
                        <a:pt x="8161" y="11173"/>
                        <a:pt x="10515" y="8671"/>
                        <a:pt x="10515" y="5586"/>
                      </a:cubicBezTo>
                      <a:cubicBezTo>
                        <a:pt x="10515" y="2501"/>
                        <a:pt x="8161" y="1"/>
                        <a:pt x="52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6" name="Google Shape;2926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7" name="Google Shape;2927;p15"/>
                <p:cNvSpPr/>
                <p:nvPr/>
              </p:nvSpPr>
              <p:spPr>
                <a:xfrm>
                  <a:off x="6956725" y="3365350"/>
                  <a:ext cx="8375" cy="3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1551" extrusionOk="0">
                      <a:moveTo>
                        <a:pt x="192" y="0"/>
                      </a:moveTo>
                      <a:cubicBezTo>
                        <a:pt x="159" y="190"/>
                        <a:pt x="80" y="400"/>
                        <a:pt x="53" y="586"/>
                      </a:cubicBezTo>
                      <a:cubicBezTo>
                        <a:pt x="1" y="941"/>
                        <a:pt x="149" y="1242"/>
                        <a:pt x="265" y="1551"/>
                      </a:cubicBezTo>
                      <a:cubicBezTo>
                        <a:pt x="297" y="1339"/>
                        <a:pt x="317" y="1128"/>
                        <a:pt x="324" y="920"/>
                      </a:cubicBezTo>
                      <a:cubicBezTo>
                        <a:pt x="334" y="596"/>
                        <a:pt x="314" y="273"/>
                        <a:pt x="19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8" name="Google Shape;2928;p15"/>
                <p:cNvSpPr/>
                <p:nvPr/>
              </p:nvSpPr>
              <p:spPr>
                <a:xfrm>
                  <a:off x="6867675" y="3233500"/>
                  <a:ext cx="95875" cy="42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5" h="16834" extrusionOk="0">
                      <a:moveTo>
                        <a:pt x="2334" y="0"/>
                      </a:moveTo>
                      <a:lnTo>
                        <a:pt x="2334" y="0"/>
                      </a:lnTo>
                      <a:cubicBezTo>
                        <a:pt x="2363" y="867"/>
                        <a:pt x="2297" y="1746"/>
                        <a:pt x="2136" y="2601"/>
                      </a:cubicBezTo>
                      <a:cubicBezTo>
                        <a:pt x="2002" y="3305"/>
                        <a:pt x="1785" y="4031"/>
                        <a:pt x="1360" y="4484"/>
                      </a:cubicBezTo>
                      <a:cubicBezTo>
                        <a:pt x="1583" y="5538"/>
                        <a:pt x="1665" y="6658"/>
                        <a:pt x="1604" y="7777"/>
                      </a:cubicBezTo>
                      <a:cubicBezTo>
                        <a:pt x="1591" y="8029"/>
                        <a:pt x="1489" y="8363"/>
                        <a:pt x="1326" y="8363"/>
                      </a:cubicBezTo>
                      <a:cubicBezTo>
                        <a:pt x="1312" y="8363"/>
                        <a:pt x="1297" y="8360"/>
                        <a:pt x="1282" y="8355"/>
                      </a:cubicBezTo>
                      <a:cubicBezTo>
                        <a:pt x="1177" y="8319"/>
                        <a:pt x="1133" y="8159"/>
                        <a:pt x="1108" y="8017"/>
                      </a:cubicBezTo>
                      <a:cubicBezTo>
                        <a:pt x="1070" y="7799"/>
                        <a:pt x="1051" y="7573"/>
                        <a:pt x="1044" y="7346"/>
                      </a:cubicBezTo>
                      <a:cubicBezTo>
                        <a:pt x="932" y="7507"/>
                        <a:pt x="893" y="7756"/>
                        <a:pt x="879" y="7978"/>
                      </a:cubicBezTo>
                      <a:cubicBezTo>
                        <a:pt x="815" y="9065"/>
                        <a:pt x="1087" y="10150"/>
                        <a:pt x="1613" y="10914"/>
                      </a:cubicBezTo>
                      <a:cubicBezTo>
                        <a:pt x="1496" y="10987"/>
                        <a:pt x="1372" y="11021"/>
                        <a:pt x="1250" y="11021"/>
                      </a:cubicBezTo>
                      <a:cubicBezTo>
                        <a:pt x="842" y="11021"/>
                        <a:pt x="445" y="10648"/>
                        <a:pt x="360" y="10101"/>
                      </a:cubicBezTo>
                      <a:lnTo>
                        <a:pt x="360" y="10101"/>
                      </a:lnTo>
                      <a:cubicBezTo>
                        <a:pt x="328" y="11233"/>
                        <a:pt x="726" y="12337"/>
                        <a:pt x="515" y="13448"/>
                      </a:cubicBezTo>
                      <a:cubicBezTo>
                        <a:pt x="449" y="13462"/>
                        <a:pt x="380" y="13476"/>
                        <a:pt x="314" y="13491"/>
                      </a:cubicBezTo>
                      <a:cubicBezTo>
                        <a:pt x="352" y="13411"/>
                        <a:pt x="289" y="13313"/>
                        <a:pt x="228" y="13313"/>
                      </a:cubicBezTo>
                      <a:cubicBezTo>
                        <a:pt x="211" y="13313"/>
                        <a:pt x="193" y="13321"/>
                        <a:pt x="179" y="13340"/>
                      </a:cubicBezTo>
                      <a:cubicBezTo>
                        <a:pt x="1" y="13903"/>
                        <a:pt x="140" y="14599"/>
                        <a:pt x="495" y="14920"/>
                      </a:cubicBezTo>
                      <a:cubicBezTo>
                        <a:pt x="708" y="15113"/>
                        <a:pt x="975" y="15178"/>
                        <a:pt x="1179" y="15382"/>
                      </a:cubicBezTo>
                      <a:cubicBezTo>
                        <a:pt x="1364" y="15567"/>
                        <a:pt x="1481" y="15849"/>
                        <a:pt x="1636" y="16079"/>
                      </a:cubicBezTo>
                      <a:cubicBezTo>
                        <a:pt x="1762" y="16268"/>
                        <a:pt x="1940" y="16427"/>
                        <a:pt x="2128" y="16427"/>
                      </a:cubicBezTo>
                      <a:cubicBezTo>
                        <a:pt x="2157" y="16427"/>
                        <a:pt x="2187" y="16423"/>
                        <a:pt x="2217" y="16414"/>
                      </a:cubicBezTo>
                      <a:lnTo>
                        <a:pt x="2217" y="16414"/>
                      </a:lnTo>
                      <a:cubicBezTo>
                        <a:pt x="2128" y="16465"/>
                        <a:pt x="2097" y="16670"/>
                        <a:pt x="2169" y="16766"/>
                      </a:cubicBezTo>
                      <a:cubicBezTo>
                        <a:pt x="2204" y="16812"/>
                        <a:pt x="2252" y="16833"/>
                        <a:pt x="2303" y="16833"/>
                      </a:cubicBezTo>
                      <a:cubicBezTo>
                        <a:pt x="2366" y="16833"/>
                        <a:pt x="2433" y="16802"/>
                        <a:pt x="2485" y="16748"/>
                      </a:cubicBezTo>
                      <a:cubicBezTo>
                        <a:pt x="2580" y="16653"/>
                        <a:pt x="2640" y="16507"/>
                        <a:pt x="2698" y="16366"/>
                      </a:cubicBezTo>
                      <a:cubicBezTo>
                        <a:pt x="2827" y="16043"/>
                        <a:pt x="2956" y="15721"/>
                        <a:pt x="3087" y="15398"/>
                      </a:cubicBezTo>
                      <a:cubicBezTo>
                        <a:pt x="3296" y="14880"/>
                        <a:pt x="3504" y="14359"/>
                        <a:pt x="3619" y="13795"/>
                      </a:cubicBezTo>
                      <a:cubicBezTo>
                        <a:pt x="3806" y="12879"/>
                        <a:pt x="3724" y="11919"/>
                        <a:pt x="3592" y="11008"/>
                      </a:cubicBezTo>
                      <a:cubicBezTo>
                        <a:pt x="3493" y="10306"/>
                        <a:pt x="3144" y="9263"/>
                        <a:pt x="3722" y="9263"/>
                      </a:cubicBezTo>
                      <a:cubicBezTo>
                        <a:pt x="3756" y="9263"/>
                        <a:pt x="3794" y="9267"/>
                        <a:pt x="3834" y="9275"/>
                      </a:cubicBezTo>
                      <a:cubicBezTo>
                        <a:pt x="3786" y="8881"/>
                        <a:pt x="3546" y="8790"/>
                        <a:pt x="3273" y="8619"/>
                      </a:cubicBezTo>
                      <a:cubicBezTo>
                        <a:pt x="3077" y="8343"/>
                        <a:pt x="3182" y="8095"/>
                        <a:pt x="3150" y="7705"/>
                      </a:cubicBezTo>
                      <a:cubicBezTo>
                        <a:pt x="3130" y="7483"/>
                        <a:pt x="3139" y="7246"/>
                        <a:pt x="3070" y="7047"/>
                      </a:cubicBezTo>
                      <a:cubicBezTo>
                        <a:pt x="3020" y="6904"/>
                        <a:pt x="2931" y="6793"/>
                        <a:pt x="2862" y="6665"/>
                      </a:cubicBezTo>
                      <a:cubicBezTo>
                        <a:pt x="2613" y="6218"/>
                        <a:pt x="2599" y="5541"/>
                        <a:pt x="2827" y="5034"/>
                      </a:cubicBezTo>
                      <a:cubicBezTo>
                        <a:pt x="2510" y="4852"/>
                        <a:pt x="2488" y="4252"/>
                        <a:pt x="2528" y="3767"/>
                      </a:cubicBezTo>
                      <a:cubicBezTo>
                        <a:pt x="2622" y="2641"/>
                        <a:pt x="2791" y="1452"/>
                        <a:pt x="2488" y="431"/>
                      </a:cubicBezTo>
                      <a:cubicBezTo>
                        <a:pt x="2445" y="285"/>
                        <a:pt x="2390" y="143"/>
                        <a:pt x="233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9" name="Google Shape;2929;p15"/>
                <p:cNvSpPr/>
                <p:nvPr/>
              </p:nvSpPr>
              <p:spPr>
                <a:xfrm>
                  <a:off x="6867750" y="3283325"/>
                  <a:ext cx="92425" cy="37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" h="14844" extrusionOk="0">
                      <a:moveTo>
                        <a:pt x="1537" y="7065"/>
                      </a:moveTo>
                      <a:cubicBezTo>
                        <a:pt x="1535" y="7070"/>
                        <a:pt x="1534" y="7076"/>
                        <a:pt x="1532" y="7082"/>
                      </a:cubicBezTo>
                      <a:lnTo>
                        <a:pt x="1532" y="7082"/>
                      </a:lnTo>
                      <a:cubicBezTo>
                        <a:pt x="1534" y="7076"/>
                        <a:pt x="1535" y="7070"/>
                        <a:pt x="1537" y="7065"/>
                      </a:cubicBezTo>
                      <a:close/>
                      <a:moveTo>
                        <a:pt x="2653" y="0"/>
                      </a:moveTo>
                      <a:cubicBezTo>
                        <a:pt x="2192" y="1183"/>
                        <a:pt x="1827" y="2409"/>
                        <a:pt x="1857" y="3679"/>
                      </a:cubicBezTo>
                      <a:cubicBezTo>
                        <a:pt x="1881" y="4625"/>
                        <a:pt x="2123" y="5549"/>
                        <a:pt x="2241" y="6485"/>
                      </a:cubicBezTo>
                      <a:cubicBezTo>
                        <a:pt x="2277" y="6771"/>
                        <a:pt x="2285" y="7102"/>
                        <a:pt x="2091" y="7302"/>
                      </a:cubicBezTo>
                      <a:cubicBezTo>
                        <a:pt x="2031" y="7364"/>
                        <a:pt x="1948" y="7391"/>
                        <a:pt x="1864" y="7391"/>
                      </a:cubicBezTo>
                      <a:cubicBezTo>
                        <a:pt x="1682" y="7391"/>
                        <a:pt x="1496" y="7263"/>
                        <a:pt x="1532" y="7082"/>
                      </a:cubicBezTo>
                      <a:lnTo>
                        <a:pt x="1532" y="7082"/>
                      </a:lnTo>
                      <a:cubicBezTo>
                        <a:pt x="1494" y="7244"/>
                        <a:pt x="1456" y="7407"/>
                        <a:pt x="1417" y="7569"/>
                      </a:cubicBezTo>
                      <a:cubicBezTo>
                        <a:pt x="1170" y="7494"/>
                        <a:pt x="1048" y="7201"/>
                        <a:pt x="969" y="6938"/>
                      </a:cubicBezTo>
                      <a:cubicBezTo>
                        <a:pt x="937" y="6840"/>
                        <a:pt x="911" y="6740"/>
                        <a:pt x="883" y="6641"/>
                      </a:cubicBezTo>
                      <a:lnTo>
                        <a:pt x="883" y="6641"/>
                      </a:lnTo>
                      <a:cubicBezTo>
                        <a:pt x="936" y="7497"/>
                        <a:pt x="1192" y="8315"/>
                        <a:pt x="1611" y="8925"/>
                      </a:cubicBezTo>
                      <a:cubicBezTo>
                        <a:pt x="1496" y="8999"/>
                        <a:pt x="1373" y="9032"/>
                        <a:pt x="1251" y="9032"/>
                      </a:cubicBezTo>
                      <a:cubicBezTo>
                        <a:pt x="1184" y="9032"/>
                        <a:pt x="1118" y="9022"/>
                        <a:pt x="1052" y="9003"/>
                      </a:cubicBezTo>
                      <a:lnTo>
                        <a:pt x="1052" y="9003"/>
                      </a:lnTo>
                      <a:cubicBezTo>
                        <a:pt x="1271" y="9301"/>
                        <a:pt x="1501" y="9589"/>
                        <a:pt x="1669" y="9918"/>
                      </a:cubicBezTo>
                      <a:cubicBezTo>
                        <a:pt x="1864" y="10301"/>
                        <a:pt x="1976" y="10732"/>
                        <a:pt x="1991" y="11167"/>
                      </a:cubicBezTo>
                      <a:cubicBezTo>
                        <a:pt x="2005" y="11590"/>
                        <a:pt x="1927" y="12009"/>
                        <a:pt x="1798" y="12409"/>
                      </a:cubicBezTo>
                      <a:cubicBezTo>
                        <a:pt x="1139" y="12391"/>
                        <a:pt x="557" y="11935"/>
                        <a:pt x="190" y="11340"/>
                      </a:cubicBezTo>
                      <a:cubicBezTo>
                        <a:pt x="187" y="11342"/>
                        <a:pt x="182" y="11345"/>
                        <a:pt x="177" y="11350"/>
                      </a:cubicBezTo>
                      <a:cubicBezTo>
                        <a:pt x="0" y="11914"/>
                        <a:pt x="138" y="12610"/>
                        <a:pt x="493" y="12930"/>
                      </a:cubicBezTo>
                      <a:cubicBezTo>
                        <a:pt x="706" y="13123"/>
                        <a:pt x="973" y="13188"/>
                        <a:pt x="1179" y="13393"/>
                      </a:cubicBezTo>
                      <a:cubicBezTo>
                        <a:pt x="1363" y="13577"/>
                        <a:pt x="1481" y="13860"/>
                        <a:pt x="1634" y="14090"/>
                      </a:cubicBezTo>
                      <a:cubicBezTo>
                        <a:pt x="1762" y="14279"/>
                        <a:pt x="1941" y="14438"/>
                        <a:pt x="2128" y="14438"/>
                      </a:cubicBezTo>
                      <a:cubicBezTo>
                        <a:pt x="2158" y="14438"/>
                        <a:pt x="2187" y="14434"/>
                        <a:pt x="2217" y="14426"/>
                      </a:cubicBezTo>
                      <a:lnTo>
                        <a:pt x="2217" y="14426"/>
                      </a:lnTo>
                      <a:cubicBezTo>
                        <a:pt x="2126" y="14476"/>
                        <a:pt x="2095" y="14680"/>
                        <a:pt x="2169" y="14775"/>
                      </a:cubicBezTo>
                      <a:cubicBezTo>
                        <a:pt x="2204" y="14823"/>
                        <a:pt x="2251" y="14844"/>
                        <a:pt x="2302" y="14844"/>
                      </a:cubicBezTo>
                      <a:cubicBezTo>
                        <a:pt x="2365" y="14844"/>
                        <a:pt x="2432" y="14812"/>
                        <a:pt x="2485" y="14760"/>
                      </a:cubicBezTo>
                      <a:cubicBezTo>
                        <a:pt x="2580" y="14665"/>
                        <a:pt x="2639" y="14517"/>
                        <a:pt x="2696" y="14377"/>
                      </a:cubicBezTo>
                      <a:cubicBezTo>
                        <a:pt x="2826" y="14054"/>
                        <a:pt x="2955" y="13732"/>
                        <a:pt x="3086" y="13409"/>
                      </a:cubicBezTo>
                      <a:cubicBezTo>
                        <a:pt x="3294" y="12892"/>
                        <a:pt x="3502" y="12368"/>
                        <a:pt x="3617" y="11807"/>
                      </a:cubicBezTo>
                      <a:cubicBezTo>
                        <a:pt x="3656" y="11621"/>
                        <a:pt x="3679" y="11433"/>
                        <a:pt x="3696" y="11245"/>
                      </a:cubicBezTo>
                      <a:cubicBezTo>
                        <a:pt x="3255" y="11018"/>
                        <a:pt x="3020" y="10473"/>
                        <a:pt x="2975" y="9953"/>
                      </a:cubicBezTo>
                      <a:cubicBezTo>
                        <a:pt x="2928" y="9408"/>
                        <a:pt x="3040" y="8865"/>
                        <a:pt x="3061" y="8321"/>
                      </a:cubicBezTo>
                      <a:cubicBezTo>
                        <a:pt x="3106" y="7201"/>
                        <a:pt x="2780" y="6105"/>
                        <a:pt x="2639" y="4995"/>
                      </a:cubicBezTo>
                      <a:cubicBezTo>
                        <a:pt x="2542" y="4231"/>
                        <a:pt x="2535" y="3465"/>
                        <a:pt x="2581" y="2699"/>
                      </a:cubicBezTo>
                      <a:cubicBezTo>
                        <a:pt x="2498" y="2435"/>
                        <a:pt x="2498" y="2083"/>
                        <a:pt x="2524" y="1777"/>
                      </a:cubicBezTo>
                      <a:cubicBezTo>
                        <a:pt x="2573" y="1190"/>
                        <a:pt x="2640" y="587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0" name="Google Shape;2930;p15"/>
                <p:cNvSpPr/>
                <p:nvPr/>
              </p:nvSpPr>
              <p:spPr>
                <a:xfrm>
                  <a:off x="6950800" y="3664125"/>
                  <a:ext cx="94825" cy="56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3" h="22770" extrusionOk="0">
                      <a:moveTo>
                        <a:pt x="359" y="0"/>
                      </a:moveTo>
                      <a:lnTo>
                        <a:pt x="1" y="12"/>
                      </a:lnTo>
                      <a:cubicBezTo>
                        <a:pt x="157" y="5267"/>
                        <a:pt x="127" y="9380"/>
                        <a:pt x="101" y="12686"/>
                      </a:cubicBezTo>
                      <a:cubicBezTo>
                        <a:pt x="61" y="18346"/>
                        <a:pt x="40" y="21186"/>
                        <a:pt x="1048" y="22268"/>
                      </a:cubicBezTo>
                      <a:cubicBezTo>
                        <a:pt x="1363" y="22605"/>
                        <a:pt x="1775" y="22769"/>
                        <a:pt x="2311" y="22769"/>
                      </a:cubicBezTo>
                      <a:cubicBezTo>
                        <a:pt x="2875" y="22769"/>
                        <a:pt x="3309" y="22479"/>
                        <a:pt x="3526" y="21954"/>
                      </a:cubicBezTo>
                      <a:cubicBezTo>
                        <a:pt x="3793" y="21312"/>
                        <a:pt x="3668" y="20449"/>
                        <a:pt x="3232" y="19943"/>
                      </a:cubicBezTo>
                      <a:cubicBezTo>
                        <a:pt x="2994" y="19665"/>
                        <a:pt x="2692" y="19523"/>
                        <a:pt x="2356" y="19523"/>
                      </a:cubicBezTo>
                      <a:cubicBezTo>
                        <a:pt x="2204" y="19523"/>
                        <a:pt x="2046" y="19552"/>
                        <a:pt x="1883" y="19611"/>
                      </a:cubicBezTo>
                      <a:lnTo>
                        <a:pt x="1998" y="19970"/>
                      </a:lnTo>
                      <a:cubicBezTo>
                        <a:pt x="2129" y="19923"/>
                        <a:pt x="2247" y="19903"/>
                        <a:pt x="2353" y="19903"/>
                      </a:cubicBezTo>
                      <a:cubicBezTo>
                        <a:pt x="2643" y="19903"/>
                        <a:pt x="2842" y="20051"/>
                        <a:pt x="2968" y="20199"/>
                      </a:cubicBezTo>
                      <a:cubicBezTo>
                        <a:pt x="3306" y="20591"/>
                        <a:pt x="3409" y="21295"/>
                        <a:pt x="3198" y="21801"/>
                      </a:cubicBezTo>
                      <a:cubicBezTo>
                        <a:pt x="3087" y="22068"/>
                        <a:pt x="2843" y="22390"/>
                        <a:pt x="2311" y="22390"/>
                      </a:cubicBezTo>
                      <a:cubicBezTo>
                        <a:pt x="1872" y="22390"/>
                        <a:pt x="1550" y="22266"/>
                        <a:pt x="1301" y="22000"/>
                      </a:cubicBezTo>
                      <a:cubicBezTo>
                        <a:pt x="396" y="21031"/>
                        <a:pt x="420" y="18067"/>
                        <a:pt x="459" y="12689"/>
                      </a:cubicBezTo>
                      <a:cubicBezTo>
                        <a:pt x="485" y="9380"/>
                        <a:pt x="515" y="5261"/>
                        <a:pt x="3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1" name="Google Shape;2931;p15"/>
                <p:cNvSpPr/>
                <p:nvPr/>
              </p:nvSpPr>
              <p:spPr>
                <a:xfrm>
                  <a:off x="6799325" y="3664025"/>
                  <a:ext cx="94750" cy="5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" h="22774" extrusionOk="0">
                      <a:moveTo>
                        <a:pt x="3433" y="0"/>
                      </a:moveTo>
                      <a:cubicBezTo>
                        <a:pt x="3276" y="5261"/>
                        <a:pt x="3306" y="9381"/>
                        <a:pt x="3332" y="12689"/>
                      </a:cubicBezTo>
                      <a:cubicBezTo>
                        <a:pt x="3371" y="18069"/>
                        <a:pt x="3394" y="21032"/>
                        <a:pt x="2489" y="22000"/>
                      </a:cubicBezTo>
                      <a:cubicBezTo>
                        <a:pt x="2242" y="22266"/>
                        <a:pt x="1920" y="22390"/>
                        <a:pt x="1480" y="22390"/>
                      </a:cubicBezTo>
                      <a:cubicBezTo>
                        <a:pt x="948" y="22390"/>
                        <a:pt x="704" y="22071"/>
                        <a:pt x="592" y="21800"/>
                      </a:cubicBezTo>
                      <a:cubicBezTo>
                        <a:pt x="382" y="21296"/>
                        <a:pt x="484" y="20592"/>
                        <a:pt x="822" y="20198"/>
                      </a:cubicBezTo>
                      <a:cubicBezTo>
                        <a:pt x="948" y="20051"/>
                        <a:pt x="1147" y="19903"/>
                        <a:pt x="1435" y="19903"/>
                      </a:cubicBezTo>
                      <a:cubicBezTo>
                        <a:pt x="1542" y="19903"/>
                        <a:pt x="1660" y="19924"/>
                        <a:pt x="1792" y="19971"/>
                      </a:cubicBezTo>
                      <a:lnTo>
                        <a:pt x="1907" y="19612"/>
                      </a:lnTo>
                      <a:cubicBezTo>
                        <a:pt x="1744" y="19554"/>
                        <a:pt x="1585" y="19525"/>
                        <a:pt x="1434" y="19525"/>
                      </a:cubicBezTo>
                      <a:cubicBezTo>
                        <a:pt x="1098" y="19525"/>
                        <a:pt x="798" y="19667"/>
                        <a:pt x="559" y="19944"/>
                      </a:cubicBezTo>
                      <a:cubicBezTo>
                        <a:pt x="125" y="20448"/>
                        <a:pt x="0" y="21312"/>
                        <a:pt x="266" y="21956"/>
                      </a:cubicBezTo>
                      <a:cubicBezTo>
                        <a:pt x="484" y="22483"/>
                        <a:pt x="915" y="22773"/>
                        <a:pt x="1482" y="22773"/>
                      </a:cubicBezTo>
                      <a:cubicBezTo>
                        <a:pt x="2015" y="22773"/>
                        <a:pt x="2430" y="22609"/>
                        <a:pt x="2743" y="22267"/>
                      </a:cubicBezTo>
                      <a:cubicBezTo>
                        <a:pt x="3752" y="21187"/>
                        <a:pt x="3730" y="18347"/>
                        <a:pt x="3689" y="12687"/>
                      </a:cubicBezTo>
                      <a:cubicBezTo>
                        <a:pt x="3666" y="9381"/>
                        <a:pt x="3636" y="5267"/>
                        <a:pt x="3789" y="13"/>
                      </a:cubicBezTo>
                      <a:lnTo>
                        <a:pt x="343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2" name="Google Shape;2932;p15"/>
                <p:cNvSpPr/>
                <p:nvPr/>
              </p:nvSpPr>
              <p:spPr>
                <a:xfrm>
                  <a:off x="6879850" y="3707875"/>
                  <a:ext cx="83350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922" extrusionOk="0">
                      <a:moveTo>
                        <a:pt x="1" y="1"/>
                      </a:moveTo>
                      <a:lnTo>
                        <a:pt x="1" y="922"/>
                      </a:lnTo>
                      <a:lnTo>
                        <a:pt x="3333" y="922"/>
                      </a:lnTo>
                      <a:lnTo>
                        <a:pt x="333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3" name="Google Shape;2933;p15"/>
                <p:cNvSpPr/>
                <p:nvPr/>
              </p:nvSpPr>
              <p:spPr>
                <a:xfrm>
                  <a:off x="6876450" y="3666675"/>
                  <a:ext cx="89025" cy="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61" h="1261" extrusionOk="0">
                      <a:moveTo>
                        <a:pt x="0" y="0"/>
                      </a:moveTo>
                      <a:lnTo>
                        <a:pt x="0" y="1261"/>
                      </a:lnTo>
                      <a:lnTo>
                        <a:pt x="3561" y="1261"/>
                      </a:lnTo>
                      <a:lnTo>
                        <a:pt x="356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4" name="Google Shape;2934;p15"/>
                <p:cNvSpPr/>
                <p:nvPr/>
              </p:nvSpPr>
              <p:spPr>
                <a:xfrm>
                  <a:off x="6856250" y="3643650"/>
                  <a:ext cx="130500" cy="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0" h="1649" extrusionOk="0">
                      <a:moveTo>
                        <a:pt x="1" y="0"/>
                      </a:moveTo>
                      <a:cubicBezTo>
                        <a:pt x="139" y="927"/>
                        <a:pt x="1254" y="1649"/>
                        <a:pt x="2610" y="1649"/>
                      </a:cubicBezTo>
                      <a:cubicBezTo>
                        <a:pt x="3967" y="1649"/>
                        <a:pt x="5082" y="927"/>
                        <a:pt x="52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5" name="Google Shape;2935;p15"/>
                <p:cNvSpPr/>
                <p:nvPr/>
              </p:nvSpPr>
              <p:spPr>
                <a:xfrm>
                  <a:off x="6917575" y="3688975"/>
                  <a:ext cx="8975" cy="53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1585" extrusionOk="0">
                      <a:moveTo>
                        <a:pt x="1" y="1"/>
                      </a:moveTo>
                      <a:lnTo>
                        <a:pt x="1" y="21584"/>
                      </a:lnTo>
                      <a:lnTo>
                        <a:pt x="358" y="21584"/>
                      </a:lnTo>
                      <a:lnTo>
                        <a:pt x="35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6" name="Google Shape;2936;p15"/>
                <p:cNvSpPr/>
                <p:nvPr/>
              </p:nvSpPr>
              <p:spPr>
                <a:xfrm>
                  <a:off x="6879325" y="3646700"/>
                  <a:ext cx="84375" cy="2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5" h="971" extrusionOk="0">
                      <a:moveTo>
                        <a:pt x="0" y="0"/>
                      </a:moveTo>
                      <a:cubicBezTo>
                        <a:pt x="91" y="544"/>
                        <a:pt x="811" y="970"/>
                        <a:pt x="1687" y="970"/>
                      </a:cubicBezTo>
                      <a:cubicBezTo>
                        <a:pt x="2564" y="970"/>
                        <a:pt x="3284" y="545"/>
                        <a:pt x="3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7" name="Google Shape;2937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B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8" name="Google Shape;2938;p15"/>
                <p:cNvSpPr/>
                <p:nvPr/>
              </p:nvSpPr>
              <p:spPr>
                <a:xfrm>
                  <a:off x="6900625" y="3220350"/>
                  <a:ext cx="9150" cy="2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020" extrusionOk="0">
                      <a:moveTo>
                        <a:pt x="180" y="0"/>
                      </a:moveTo>
                      <a:cubicBezTo>
                        <a:pt x="253" y="304"/>
                        <a:pt x="180" y="663"/>
                        <a:pt x="16" y="990"/>
                      </a:cubicBezTo>
                      <a:cubicBezTo>
                        <a:pt x="10" y="1001"/>
                        <a:pt x="6" y="1011"/>
                        <a:pt x="0" y="1019"/>
                      </a:cubicBezTo>
                      <a:cubicBezTo>
                        <a:pt x="176" y="881"/>
                        <a:pt x="318" y="728"/>
                        <a:pt x="365" y="536"/>
                      </a:cubicBez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9" name="Google Shape;2939;p15"/>
                <p:cNvSpPr/>
                <p:nvPr/>
              </p:nvSpPr>
              <p:spPr>
                <a:xfrm>
                  <a:off x="6880675" y="3283325"/>
                  <a:ext cx="8375" cy="5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2266" extrusionOk="0">
                      <a:moveTo>
                        <a:pt x="202" y="0"/>
                      </a:moveTo>
                      <a:cubicBezTo>
                        <a:pt x="166" y="269"/>
                        <a:pt x="87" y="561"/>
                        <a:pt x="57" y="828"/>
                      </a:cubicBezTo>
                      <a:cubicBezTo>
                        <a:pt x="1" y="1337"/>
                        <a:pt x="140" y="1794"/>
                        <a:pt x="252" y="2265"/>
                      </a:cubicBezTo>
                      <a:cubicBezTo>
                        <a:pt x="287" y="1963"/>
                        <a:pt x="310" y="1660"/>
                        <a:pt x="318" y="1360"/>
                      </a:cubicBezTo>
                      <a:cubicBezTo>
                        <a:pt x="334" y="890"/>
                        <a:pt x="318" y="419"/>
                        <a:pt x="2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0" name="Google Shape;2940;p15"/>
                <p:cNvSpPr/>
                <p:nvPr/>
              </p:nvSpPr>
              <p:spPr>
                <a:xfrm>
                  <a:off x="6895400" y="3157775"/>
                  <a:ext cx="4375" cy="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52" extrusionOk="0">
                      <a:moveTo>
                        <a:pt x="1" y="0"/>
                      </a:moveTo>
                      <a:lnTo>
                        <a:pt x="175" y="52"/>
                      </a:lnTo>
                      <a:cubicBezTo>
                        <a:pt x="117" y="29"/>
                        <a:pt x="60" y="9"/>
                        <a:pt x="1" y="0"/>
                      </a:cubicBezTo>
                      <a:close/>
                    </a:path>
                  </a:pathLst>
                </a:custGeom>
                <a:solidFill>
                  <a:srgbClr val="FFC9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2941" name="Google Shape;2941;p1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2" name="Google Shape;2942;p1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3" name="Google Shape;2943;p1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4" name="Google Shape;2944;p1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945" name="Google Shape;2945;p1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946" name="Google Shape;2946;p1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2947" name="Google Shape;2947;p1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8" name="Google Shape;2948;p1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49" name="Google Shape;2949;p1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0" name="Google Shape;2950;p1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1" name="Google Shape;2951;p1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2" name="Google Shape;2952;p1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3" name="Google Shape;2953;p1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4" name="Google Shape;2954;p1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5" name="Google Shape;2955;p1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6" name="Google Shape;2956;p1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7" name="Google Shape;2957;p1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8" name="Google Shape;2958;p1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59" name="Google Shape;2959;p1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0" name="Google Shape;2960;p1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1" name="Google Shape;2961;p1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2" name="Google Shape;2962;p1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3" name="Google Shape;2963;p1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4" name="Google Shape;2964;p1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5" name="Google Shape;2965;p1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6" name="Google Shape;2966;p1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7" name="Google Shape;2967;p1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8" name="Google Shape;2968;p1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69" name="Google Shape;2969;p1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0" name="Google Shape;2970;p1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1" name="Google Shape;2971;p1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2" name="Google Shape;2972;p1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3" name="Google Shape;2973;p1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4" name="Google Shape;2974;p1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5" name="Google Shape;2975;p1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6" name="Google Shape;2976;p1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7" name="Google Shape;2977;p1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8" name="Google Shape;2978;p1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79" name="Google Shape;2979;p1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0" name="Google Shape;2980;p1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981" name="Google Shape;2981;p1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2982" name="Google Shape;2982;p1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2983" name="Google Shape;2983;p1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4" name="Google Shape;2984;p1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5" name="Google Shape;2985;p1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6" name="Google Shape;2986;p1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7" name="Google Shape;2987;p1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8" name="Google Shape;2988;p1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89" name="Google Shape;2989;p1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0" name="Google Shape;2990;p1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1" name="Google Shape;2991;p1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2" name="Google Shape;2992;p1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3" name="Google Shape;2993;p1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4" name="Google Shape;2994;p1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5" name="Google Shape;2995;p1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6" name="Google Shape;2996;p1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7" name="Google Shape;2997;p1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8" name="Google Shape;2998;p1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999" name="Google Shape;2999;p1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0" name="Google Shape;3000;p1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1" name="Google Shape;3001;p1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2" name="Google Shape;3002;p1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3" name="Google Shape;3003;p1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4" name="Google Shape;3004;p1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5" name="Google Shape;3005;p1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6" name="Google Shape;3006;p1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7" name="Google Shape;3007;p1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8" name="Google Shape;3008;p1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09" name="Google Shape;3009;p1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0" name="Google Shape;3010;p1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1" name="Google Shape;3011;p1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2" name="Google Shape;3012;p1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3" name="Google Shape;3013;p1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4" name="Google Shape;3014;p1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5" name="Google Shape;3015;p1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6" name="Google Shape;3016;p1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7" name="Google Shape;3017;p1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8" name="Google Shape;3018;p1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19" name="Google Shape;3019;p1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0" name="Google Shape;3020;p1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1" name="Google Shape;3021;p1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2" name="Google Shape;3022;p1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3" name="Google Shape;3023;p1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4" name="Google Shape;3024;p1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5" name="Google Shape;3025;p1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6" name="Google Shape;3026;p1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7" name="Google Shape;3027;p1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8" name="Google Shape;3028;p1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29" name="Google Shape;3029;p1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0" name="Google Shape;3030;p1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1" name="Google Shape;3031;p1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2" name="Google Shape;3032;p1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3" name="Google Shape;3033;p1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4" name="Google Shape;3034;p1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5" name="Google Shape;3035;p1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6" name="Google Shape;3036;p1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7" name="Google Shape;3037;p1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8" name="Google Shape;3038;p1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39" name="Google Shape;3039;p1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0" name="Google Shape;3040;p1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41" name="Google Shape;3041;p1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042" name="Google Shape;3042;p1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043" name="Google Shape;3043;p15"/>
          <p:cNvSpPr txBox="1">
            <a:spLocks noGrp="1"/>
          </p:cNvSpPr>
          <p:nvPr>
            <p:ph type="title"/>
          </p:nvPr>
        </p:nvSpPr>
        <p:spPr>
          <a:xfrm>
            <a:off x="960000" y="3275100"/>
            <a:ext cx="6874800" cy="1328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044" name="Google Shape;3044;p15"/>
          <p:cNvSpPr txBox="1">
            <a:spLocks noGrp="1"/>
          </p:cNvSpPr>
          <p:nvPr>
            <p:ph type="title" idx="2" hasCustomPrompt="1"/>
          </p:nvPr>
        </p:nvSpPr>
        <p:spPr>
          <a:xfrm>
            <a:off x="3363868" y="1463564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045" name="Google Shape;3045;p15"/>
          <p:cNvSpPr txBox="1">
            <a:spLocks noGrp="1"/>
          </p:cNvSpPr>
          <p:nvPr>
            <p:ph type="subTitle" idx="1"/>
          </p:nvPr>
        </p:nvSpPr>
        <p:spPr>
          <a:xfrm rot="549">
            <a:off x="1893933" y="4868851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34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3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500"/>
            </a:lvl2pPr>
            <a:lvl3pPr marL="914400" indent="0">
              <a:buNone/>
              <a:defRPr sz="1200"/>
            </a:lvl3pPr>
            <a:lvl4pPr marL="1371600" indent="0">
              <a:buNone/>
              <a:defRPr sz="1100"/>
            </a:lvl4pPr>
            <a:lvl5pPr marL="1828165" indent="0">
              <a:buNone/>
              <a:defRPr sz="1100"/>
            </a:lvl5pPr>
            <a:lvl6pPr marL="2285365" indent="0">
              <a:buNone/>
              <a:defRPr sz="1100"/>
            </a:lvl6pPr>
            <a:lvl7pPr marL="2742565" indent="0">
              <a:buNone/>
              <a:defRPr sz="1100"/>
            </a:lvl7pPr>
            <a:lvl8pPr marL="3199765" indent="0">
              <a:buNone/>
              <a:defRPr sz="1100"/>
            </a:lvl8pPr>
            <a:lvl9pPr marL="3656965" indent="0">
              <a:buNone/>
              <a:defRPr sz="11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3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7" name="Google Shape;3047;p1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048" name="Google Shape;3048;p16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3049" name="Google Shape;3049;p1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0" name="Google Shape;3050;p1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1" name="Google Shape;3051;p1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2" name="Google Shape;3052;p16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3" name="Google Shape;3053;p1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4" name="Google Shape;3054;p1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5" name="Google Shape;3055;p16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6" name="Google Shape;3056;p16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7" name="Google Shape;3057;p1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8" name="Google Shape;3058;p1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59" name="Google Shape;3059;p1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0" name="Google Shape;3060;p1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1" name="Google Shape;3061;p16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2" name="Google Shape;3062;p16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3" name="Google Shape;3063;p16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4" name="Google Shape;3064;p1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5" name="Google Shape;3065;p1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6" name="Google Shape;3066;p1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7" name="Google Shape;3067;p1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8" name="Google Shape;3068;p16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69" name="Google Shape;3069;p16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0" name="Google Shape;3070;p1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1" name="Google Shape;3071;p16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2" name="Google Shape;3072;p1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3" name="Google Shape;3073;p16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4" name="Google Shape;3074;p16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5" name="Google Shape;3075;p1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6" name="Google Shape;3076;p1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7" name="Google Shape;3077;p1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8" name="Google Shape;3078;p1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79" name="Google Shape;3079;p1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0" name="Google Shape;3080;p16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1" name="Google Shape;3081;p1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2" name="Google Shape;3082;p1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3" name="Google Shape;3083;p1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4" name="Google Shape;3084;p1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5" name="Google Shape;3085;p16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6" name="Google Shape;3086;p1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7" name="Google Shape;3087;p16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8" name="Google Shape;3088;p1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89" name="Google Shape;3089;p16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0" name="Google Shape;3090;p16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1" name="Google Shape;3091;p1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2" name="Google Shape;3092;p1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3" name="Google Shape;3093;p1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4" name="Google Shape;3094;p1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5" name="Google Shape;3095;p1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6" name="Google Shape;3096;p16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7" name="Google Shape;3097;p16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8" name="Google Shape;3098;p16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099" name="Google Shape;3099;p1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0" name="Google Shape;3100;p16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1" name="Google Shape;3101;p16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2" name="Google Shape;3102;p1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3" name="Google Shape;3103;p16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4" name="Google Shape;3104;p1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5" name="Google Shape;3105;p1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6" name="Google Shape;3106;p1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7" name="Google Shape;3107;p16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8" name="Google Shape;3108;p1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09" name="Google Shape;3109;p1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0" name="Google Shape;3110;p1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1" name="Google Shape;3111;p16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2" name="Google Shape;3112;p16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3" name="Google Shape;3113;p1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4" name="Google Shape;3114;p1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5" name="Google Shape;3115;p1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6" name="Google Shape;3116;p1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7" name="Google Shape;3117;p16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8" name="Google Shape;3118;p1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19" name="Google Shape;3119;p1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0" name="Google Shape;3120;p1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1" name="Google Shape;3121;p1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2" name="Google Shape;3122;p1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3" name="Google Shape;3123;p16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4" name="Google Shape;3124;p16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5" name="Google Shape;3125;p1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6" name="Google Shape;3126;p1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7" name="Google Shape;3127;p1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8" name="Google Shape;3128;p1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29" name="Google Shape;3129;p1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0" name="Google Shape;3130;p16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1" name="Google Shape;3131;p16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2" name="Google Shape;3132;p1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3" name="Google Shape;3133;p1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4" name="Google Shape;3134;p1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5" name="Google Shape;3135;p1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6" name="Google Shape;3136;p1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7" name="Google Shape;3137;p1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8" name="Google Shape;3138;p1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39" name="Google Shape;3139;p1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0" name="Google Shape;3140;p1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1" name="Google Shape;3141;p1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2" name="Google Shape;3142;p1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3" name="Google Shape;3143;p16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44" name="Google Shape;3144;p1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145" name="Google Shape;3145;p16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146" name="Google Shape;3146;p16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7" name="Google Shape;3147;p16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8" name="Google Shape;3148;p16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49" name="Google Shape;3149;p16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0" name="Google Shape;3150;p16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1" name="Google Shape;3151;p16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2" name="Google Shape;3152;p16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153" name="Google Shape;3153;p16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154" name="Google Shape;3154;p16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5" name="Google Shape;3155;p16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6" name="Google Shape;3156;p16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7" name="Google Shape;3157;p16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8" name="Google Shape;3158;p16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59" name="Google Shape;3159;p16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60" name="Google Shape;3160;p16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61" name="Google Shape;3161;p16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162" name="Google Shape;3162;p16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3" name="Google Shape;3163;p16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4" name="Google Shape;3164;p16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5" name="Google Shape;3165;p16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6" name="Google Shape;3166;p16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7" name="Google Shape;3167;p16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8" name="Google Shape;3168;p16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69" name="Google Shape;3169;p16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0" name="Google Shape;3170;p16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1" name="Google Shape;3171;p16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2" name="Google Shape;3172;p16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3" name="Google Shape;3173;p16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4" name="Google Shape;3174;p16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5" name="Google Shape;3175;p16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6" name="Google Shape;3176;p16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7" name="Google Shape;3177;p16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8" name="Google Shape;3178;p1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79" name="Google Shape;3179;p1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0" name="Google Shape;3180;p1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1" name="Google Shape;3181;p16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2" name="Google Shape;3182;p16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3" name="Google Shape;3183;p16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4" name="Google Shape;3184;p16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5" name="Google Shape;3185;p16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6" name="Google Shape;3186;p16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7" name="Google Shape;3187;p16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8" name="Google Shape;3188;p16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89" name="Google Shape;3189;p16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0" name="Google Shape;3190;p16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1" name="Google Shape;3191;p16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2" name="Google Shape;3192;p16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3" name="Google Shape;3193;p16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4" name="Google Shape;3194;p16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5" name="Google Shape;3195;p16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6" name="Google Shape;3196;p16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7" name="Google Shape;3197;p16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8" name="Google Shape;3198;p16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199" name="Google Shape;3199;p16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0" name="Google Shape;3200;p16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1" name="Google Shape;3201;p16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2" name="Google Shape;3202;p16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203" name="Google Shape;3203;p16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204" name="Google Shape;3204;p16"/>
              <p:cNvGrpSpPr/>
              <p:nvPr/>
            </p:nvGrpSpPr>
            <p:grpSpPr>
              <a:xfrm>
                <a:off x="7359168" y="730861"/>
                <a:ext cx="735945" cy="811175"/>
                <a:chOff x="1764350" y="3917600"/>
                <a:chExt cx="214975" cy="236950"/>
              </a:xfrm>
            </p:grpSpPr>
            <p:sp>
              <p:nvSpPr>
                <p:cNvPr id="3205" name="Google Shape;3205;p16"/>
                <p:cNvSpPr/>
                <p:nvPr/>
              </p:nvSpPr>
              <p:spPr>
                <a:xfrm>
                  <a:off x="1764350" y="3917600"/>
                  <a:ext cx="2149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99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7167" y="7307"/>
                        <a:pt x="8598" y="4645"/>
                        <a:pt x="8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6" name="Google Shape;3206;p16"/>
                <p:cNvSpPr/>
                <p:nvPr/>
              </p:nvSpPr>
              <p:spPr>
                <a:xfrm>
                  <a:off x="1774250" y="3917600"/>
                  <a:ext cx="20507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3" h="9478" extrusionOk="0">
                      <a:moveTo>
                        <a:pt x="7918" y="0"/>
                      </a:moveTo>
                      <a:cubicBezTo>
                        <a:pt x="7920" y="313"/>
                        <a:pt x="7906" y="625"/>
                        <a:pt x="7867" y="943"/>
                      </a:cubicBezTo>
                      <a:cubicBezTo>
                        <a:pt x="7524" y="3862"/>
                        <a:pt x="5518" y="6089"/>
                        <a:pt x="3303" y="6089"/>
                      </a:cubicBezTo>
                      <a:cubicBezTo>
                        <a:pt x="3198" y="6089"/>
                        <a:pt x="3092" y="6084"/>
                        <a:pt x="2985" y="6074"/>
                      </a:cubicBezTo>
                      <a:cubicBezTo>
                        <a:pt x="1702" y="5948"/>
                        <a:pt x="639" y="5086"/>
                        <a:pt x="0" y="3831"/>
                      </a:cubicBezTo>
                      <a:lnTo>
                        <a:pt x="0" y="3831"/>
                      </a:lnTo>
                      <a:cubicBezTo>
                        <a:pt x="617" y="6372"/>
                        <a:pt x="1942" y="7937"/>
                        <a:pt x="3903" y="9477"/>
                      </a:cubicBezTo>
                      <a:cubicBezTo>
                        <a:pt x="6774" y="7307"/>
                        <a:pt x="8202" y="4645"/>
                        <a:pt x="8202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7" name="Google Shape;3207;p16"/>
                <p:cNvSpPr/>
                <p:nvPr/>
              </p:nvSpPr>
              <p:spPr>
                <a:xfrm>
                  <a:off x="1764350" y="3917600"/>
                  <a:ext cx="108125" cy="23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5" h="9478" extrusionOk="0">
                      <a:moveTo>
                        <a:pt x="0" y="0"/>
                      </a:moveTo>
                      <a:cubicBezTo>
                        <a:pt x="0" y="5044"/>
                        <a:pt x="1509" y="7287"/>
                        <a:pt x="4299" y="9477"/>
                      </a:cubicBezTo>
                      <a:cubicBezTo>
                        <a:pt x="4307" y="9469"/>
                        <a:pt x="4316" y="9463"/>
                        <a:pt x="4324" y="9455"/>
                      </a:cubicBezTo>
                      <a:lnTo>
                        <a:pt x="432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8" name="Google Shape;3208;p16"/>
                <p:cNvSpPr/>
                <p:nvPr/>
              </p:nvSpPr>
              <p:spPr>
                <a:xfrm>
                  <a:off x="1771025" y="3925400"/>
                  <a:ext cx="201375" cy="22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5" h="8873" extrusionOk="0">
                      <a:moveTo>
                        <a:pt x="7938" y="104"/>
                      </a:moveTo>
                      <a:cubicBezTo>
                        <a:pt x="7927" y="4121"/>
                        <a:pt x="6794" y="6629"/>
                        <a:pt x="4029" y="8733"/>
                      </a:cubicBezTo>
                      <a:cubicBezTo>
                        <a:pt x="1563" y="6783"/>
                        <a:pt x="129" y="4732"/>
                        <a:pt x="118" y="104"/>
                      </a:cubicBezTo>
                      <a:close/>
                      <a:moveTo>
                        <a:pt x="1" y="1"/>
                      </a:moveTo>
                      <a:lnTo>
                        <a:pt x="1" y="51"/>
                      </a:lnTo>
                      <a:cubicBezTo>
                        <a:pt x="1" y="4782"/>
                        <a:pt x="1463" y="6858"/>
                        <a:pt x="3990" y="8844"/>
                      </a:cubicBezTo>
                      <a:lnTo>
                        <a:pt x="4029" y="8872"/>
                      </a:lnTo>
                      <a:lnTo>
                        <a:pt x="4066" y="8844"/>
                      </a:lnTo>
                      <a:cubicBezTo>
                        <a:pt x="6903" y="6702"/>
                        <a:pt x="8055" y="4152"/>
                        <a:pt x="8055" y="51"/>
                      </a:cubicBezTo>
                      <a:lnTo>
                        <a:pt x="805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09" name="Google Shape;3209;p16"/>
                <p:cNvSpPr/>
                <p:nvPr/>
              </p:nvSpPr>
              <p:spPr>
                <a:xfrm>
                  <a:off x="1870075" y="3926375"/>
                  <a:ext cx="3500" cy="21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8728" extrusionOk="0">
                      <a:moveTo>
                        <a:pt x="0" y="1"/>
                      </a:moveTo>
                      <a:lnTo>
                        <a:pt x="0" y="8727"/>
                      </a:lnTo>
                      <a:lnTo>
                        <a:pt x="140" y="8727"/>
                      </a:lnTo>
                      <a:lnTo>
                        <a:pt x="14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0" name="Google Shape;3210;p16"/>
                <p:cNvSpPr/>
                <p:nvPr/>
              </p:nvSpPr>
              <p:spPr>
                <a:xfrm>
                  <a:off x="1787825" y="3959100"/>
                  <a:ext cx="33525" cy="2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017" extrusionOk="0">
                      <a:moveTo>
                        <a:pt x="361" y="0"/>
                      </a:moveTo>
                      <a:lnTo>
                        <a:pt x="361" y="0"/>
                      </a:lnTo>
                      <a:cubicBezTo>
                        <a:pt x="0" y="644"/>
                        <a:pt x="200" y="1016"/>
                        <a:pt x="639" y="1016"/>
                      </a:cubicBezTo>
                      <a:cubicBezTo>
                        <a:pt x="688" y="1016"/>
                        <a:pt x="741" y="1011"/>
                        <a:pt x="796" y="1002"/>
                      </a:cubicBezTo>
                      <a:cubicBezTo>
                        <a:pt x="1340" y="907"/>
                        <a:pt x="905" y="11"/>
                        <a:pt x="905" y="11"/>
                      </a:cubicBezTo>
                      <a:lnTo>
                        <a:pt x="905" y="11"/>
                      </a:lnTo>
                      <a:cubicBezTo>
                        <a:pt x="905" y="11"/>
                        <a:pt x="986" y="679"/>
                        <a:pt x="634" y="679"/>
                      </a:cubicBezTo>
                      <a:cubicBezTo>
                        <a:pt x="628" y="679"/>
                        <a:pt x="622" y="678"/>
                        <a:pt x="615" y="678"/>
                      </a:cubicBezTo>
                      <a:cubicBezTo>
                        <a:pt x="241" y="656"/>
                        <a:pt x="361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1" name="Google Shape;3211;p16"/>
                <p:cNvSpPr/>
                <p:nvPr/>
              </p:nvSpPr>
              <p:spPr>
                <a:xfrm>
                  <a:off x="1796150" y="3964250"/>
                  <a:ext cx="13500" cy="1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590" extrusionOk="0">
                      <a:moveTo>
                        <a:pt x="332" y="1"/>
                      </a:moveTo>
                      <a:cubicBezTo>
                        <a:pt x="332" y="1"/>
                        <a:pt x="0" y="561"/>
                        <a:pt x="307" y="589"/>
                      </a:cubicBezTo>
                      <a:cubicBezTo>
                        <a:pt x="311" y="590"/>
                        <a:pt x="315" y="590"/>
                        <a:pt x="320" y="590"/>
                      </a:cubicBezTo>
                      <a:cubicBezTo>
                        <a:pt x="539" y="590"/>
                        <a:pt x="332" y="1"/>
                        <a:pt x="3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2" name="Google Shape;3212;p16"/>
                <p:cNvSpPr/>
                <p:nvPr/>
              </p:nvSpPr>
              <p:spPr>
                <a:xfrm>
                  <a:off x="1809625" y="4001850"/>
                  <a:ext cx="31675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" h="962" extrusionOk="0">
                      <a:moveTo>
                        <a:pt x="340" y="0"/>
                      </a:moveTo>
                      <a:cubicBezTo>
                        <a:pt x="0" y="609"/>
                        <a:pt x="192" y="961"/>
                        <a:pt x="607" y="961"/>
                      </a:cubicBezTo>
                      <a:cubicBezTo>
                        <a:pt x="652" y="961"/>
                        <a:pt x="700" y="957"/>
                        <a:pt x="750" y="949"/>
                      </a:cubicBezTo>
                      <a:cubicBezTo>
                        <a:pt x="1266" y="862"/>
                        <a:pt x="853" y="12"/>
                        <a:pt x="853" y="11"/>
                      </a:cubicBezTo>
                      <a:lnTo>
                        <a:pt x="853" y="11"/>
                      </a:lnTo>
                      <a:cubicBezTo>
                        <a:pt x="853" y="12"/>
                        <a:pt x="929" y="642"/>
                        <a:pt x="593" y="642"/>
                      </a:cubicBezTo>
                      <a:cubicBezTo>
                        <a:pt x="587" y="642"/>
                        <a:pt x="582" y="642"/>
                        <a:pt x="577" y="642"/>
                      </a:cubicBezTo>
                      <a:cubicBezTo>
                        <a:pt x="226" y="620"/>
                        <a:pt x="340" y="0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3" name="Google Shape;3213;p16"/>
                <p:cNvSpPr/>
                <p:nvPr/>
              </p:nvSpPr>
              <p:spPr>
                <a:xfrm>
                  <a:off x="1817475" y="4006725"/>
                  <a:ext cx="1277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557" extrusionOk="0">
                      <a:moveTo>
                        <a:pt x="316" y="1"/>
                      </a:moveTo>
                      <a:cubicBezTo>
                        <a:pt x="316" y="1"/>
                        <a:pt x="1" y="528"/>
                        <a:pt x="291" y="556"/>
                      </a:cubicBezTo>
                      <a:cubicBezTo>
                        <a:pt x="295" y="556"/>
                        <a:pt x="298" y="556"/>
                        <a:pt x="302" y="556"/>
                      </a:cubicBezTo>
                      <a:cubicBezTo>
                        <a:pt x="510" y="556"/>
                        <a:pt x="316" y="1"/>
                        <a:pt x="3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4" name="Google Shape;3214;p16"/>
                <p:cNvSpPr/>
                <p:nvPr/>
              </p:nvSpPr>
              <p:spPr>
                <a:xfrm>
                  <a:off x="1834800" y="3968300"/>
                  <a:ext cx="31750" cy="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0" h="962" extrusionOk="0">
                      <a:moveTo>
                        <a:pt x="340" y="0"/>
                      </a:moveTo>
                      <a:lnTo>
                        <a:pt x="340" y="0"/>
                      </a:lnTo>
                      <a:cubicBezTo>
                        <a:pt x="0" y="609"/>
                        <a:pt x="192" y="962"/>
                        <a:pt x="609" y="962"/>
                      </a:cubicBezTo>
                      <a:cubicBezTo>
                        <a:pt x="654" y="962"/>
                        <a:pt x="702" y="957"/>
                        <a:pt x="753" y="949"/>
                      </a:cubicBezTo>
                      <a:cubicBezTo>
                        <a:pt x="1269" y="860"/>
                        <a:pt x="853" y="9"/>
                        <a:pt x="853" y="9"/>
                      </a:cubicBezTo>
                      <a:lnTo>
                        <a:pt x="853" y="9"/>
                      </a:lnTo>
                      <a:cubicBezTo>
                        <a:pt x="853" y="9"/>
                        <a:pt x="932" y="642"/>
                        <a:pt x="593" y="642"/>
                      </a:cubicBezTo>
                      <a:cubicBezTo>
                        <a:pt x="588" y="642"/>
                        <a:pt x="582" y="642"/>
                        <a:pt x="577" y="642"/>
                      </a:cubicBezTo>
                      <a:cubicBezTo>
                        <a:pt x="226" y="620"/>
                        <a:pt x="340" y="1"/>
                        <a:pt x="3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5" name="Google Shape;3215;p16"/>
                <p:cNvSpPr/>
                <p:nvPr/>
              </p:nvSpPr>
              <p:spPr>
                <a:xfrm>
                  <a:off x="1842600" y="3973250"/>
                  <a:ext cx="12825" cy="1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57" extrusionOk="0">
                      <a:moveTo>
                        <a:pt x="315" y="0"/>
                      </a:moveTo>
                      <a:lnTo>
                        <a:pt x="315" y="0"/>
                      </a:lnTo>
                      <a:cubicBezTo>
                        <a:pt x="315" y="1"/>
                        <a:pt x="0" y="528"/>
                        <a:pt x="290" y="556"/>
                      </a:cubicBezTo>
                      <a:cubicBezTo>
                        <a:pt x="294" y="556"/>
                        <a:pt x="298" y="556"/>
                        <a:pt x="301" y="556"/>
                      </a:cubicBezTo>
                      <a:cubicBezTo>
                        <a:pt x="512" y="556"/>
                        <a:pt x="315" y="1"/>
                        <a:pt x="3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6" name="Google Shape;3216;p16"/>
                <p:cNvSpPr/>
                <p:nvPr/>
              </p:nvSpPr>
              <p:spPr>
                <a:xfrm>
                  <a:off x="1906350" y="3970800"/>
                  <a:ext cx="23650" cy="5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6" h="2348" extrusionOk="0">
                      <a:moveTo>
                        <a:pt x="0" y="1"/>
                      </a:moveTo>
                      <a:lnTo>
                        <a:pt x="416" y="1150"/>
                      </a:lnTo>
                      <a:lnTo>
                        <a:pt x="0" y="2347"/>
                      </a:lnTo>
                      <a:lnTo>
                        <a:pt x="946" y="2347"/>
                      </a:lnTo>
                      <a:lnTo>
                        <a:pt x="472" y="1150"/>
                      </a:lnTo>
                      <a:lnTo>
                        <a:pt x="94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17" name="Google Shape;3217;p16"/>
                <p:cNvSpPr/>
                <p:nvPr/>
              </p:nvSpPr>
              <p:spPr>
                <a:xfrm>
                  <a:off x="1888550" y="3987825"/>
                  <a:ext cx="55750" cy="2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0" h="899" extrusionOk="0">
                      <a:moveTo>
                        <a:pt x="1" y="1"/>
                      </a:moveTo>
                      <a:lnTo>
                        <a:pt x="1" y="899"/>
                      </a:lnTo>
                      <a:lnTo>
                        <a:pt x="1158" y="508"/>
                      </a:lnTo>
                      <a:lnTo>
                        <a:pt x="2230" y="899"/>
                      </a:lnTo>
                      <a:lnTo>
                        <a:pt x="2230" y="1"/>
                      </a:lnTo>
                      <a:lnTo>
                        <a:pt x="1158" y="46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218" name="Google Shape;3218;p16"/>
              <p:cNvGrpSpPr/>
              <p:nvPr/>
            </p:nvGrpSpPr>
            <p:grpSpPr>
              <a:xfrm>
                <a:off x="884528" y="410566"/>
                <a:ext cx="3056563" cy="4017630"/>
                <a:chOff x="1895800" y="3569700"/>
                <a:chExt cx="843725" cy="1109015"/>
              </a:xfrm>
            </p:grpSpPr>
            <p:sp>
              <p:nvSpPr>
                <p:cNvPr id="3219" name="Google Shape;3219;p16"/>
                <p:cNvSpPr/>
                <p:nvPr/>
              </p:nvSpPr>
              <p:spPr>
                <a:xfrm>
                  <a:off x="2251300" y="36199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5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6" y="232"/>
                        <a:pt x="3568" y="0"/>
                        <a:pt x="327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0" name="Google Shape;3220;p16"/>
                <p:cNvSpPr/>
                <p:nvPr/>
              </p:nvSpPr>
              <p:spPr>
                <a:xfrm>
                  <a:off x="2172075" y="3778950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2" y="0"/>
                      </a:moveTo>
                      <a:cubicBezTo>
                        <a:pt x="234" y="0"/>
                        <a:pt x="0" y="232"/>
                        <a:pt x="0" y="522"/>
                      </a:cubicBezTo>
                      <a:lnTo>
                        <a:pt x="0" y="943"/>
                      </a:lnTo>
                      <a:cubicBezTo>
                        <a:pt x="0" y="1233"/>
                        <a:pt x="234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3"/>
                        <a:pt x="3805" y="943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1" name="Google Shape;3221;p16"/>
                <p:cNvSpPr/>
                <p:nvPr/>
              </p:nvSpPr>
              <p:spPr>
                <a:xfrm>
                  <a:off x="2138250" y="4168175"/>
                  <a:ext cx="95150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947"/>
                      </a:lnTo>
                      <a:cubicBezTo>
                        <a:pt x="0" y="1234"/>
                        <a:pt x="232" y="1468"/>
                        <a:pt x="522" y="1468"/>
                      </a:cubicBezTo>
                      <a:lnTo>
                        <a:pt x="3281" y="1468"/>
                      </a:lnTo>
                      <a:cubicBezTo>
                        <a:pt x="3571" y="1468"/>
                        <a:pt x="3805" y="1234"/>
                        <a:pt x="3805" y="947"/>
                      </a:cubicBezTo>
                      <a:lnTo>
                        <a:pt x="3805" y="523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2" name="Google Shape;3222;p16"/>
                <p:cNvSpPr/>
                <p:nvPr/>
              </p:nvSpPr>
              <p:spPr>
                <a:xfrm>
                  <a:off x="2077625" y="4484825"/>
                  <a:ext cx="11575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1689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2"/>
                      </a:cubicBezTo>
                      <a:lnTo>
                        <a:pt x="1" y="1164"/>
                      </a:lnTo>
                      <a:cubicBezTo>
                        <a:pt x="1" y="1451"/>
                        <a:pt x="238" y="1688"/>
                        <a:pt x="525" y="1688"/>
                      </a:cubicBezTo>
                      <a:lnTo>
                        <a:pt x="4105" y="1688"/>
                      </a:lnTo>
                      <a:cubicBezTo>
                        <a:pt x="4395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5"/>
                        <a:pt x="4395" y="1"/>
                        <a:pt x="410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3" name="Google Shape;3223;p16"/>
                <p:cNvSpPr/>
                <p:nvPr/>
              </p:nvSpPr>
              <p:spPr>
                <a:xfrm>
                  <a:off x="2116275" y="4165325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2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8"/>
                        <a:pt x="522" y="1688"/>
                      </a:cubicBezTo>
                      <a:lnTo>
                        <a:pt x="4104" y="1688"/>
                      </a:lnTo>
                      <a:cubicBezTo>
                        <a:pt x="4394" y="1688"/>
                        <a:pt x="4629" y="1454"/>
                        <a:pt x="4629" y="1164"/>
                      </a:cubicBezTo>
                      <a:lnTo>
                        <a:pt x="4629" y="522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4" name="Google Shape;3224;p16"/>
                <p:cNvSpPr/>
                <p:nvPr/>
              </p:nvSpPr>
              <p:spPr>
                <a:xfrm>
                  <a:off x="2287150" y="4606450"/>
                  <a:ext cx="115725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1689" extrusionOk="0">
                      <a:moveTo>
                        <a:pt x="522" y="1"/>
                      </a:moveTo>
                      <a:cubicBezTo>
                        <a:pt x="235" y="1"/>
                        <a:pt x="0" y="232"/>
                        <a:pt x="0" y="523"/>
                      </a:cubicBezTo>
                      <a:lnTo>
                        <a:pt x="0" y="1164"/>
                      </a:lnTo>
                      <a:cubicBezTo>
                        <a:pt x="0" y="1454"/>
                        <a:pt x="235" y="1689"/>
                        <a:pt x="522" y="1689"/>
                      </a:cubicBezTo>
                      <a:lnTo>
                        <a:pt x="4104" y="1689"/>
                      </a:lnTo>
                      <a:cubicBezTo>
                        <a:pt x="4394" y="1689"/>
                        <a:pt x="4629" y="1454"/>
                        <a:pt x="4629" y="1164"/>
                      </a:cubicBezTo>
                      <a:lnTo>
                        <a:pt x="4629" y="523"/>
                      </a:lnTo>
                      <a:cubicBezTo>
                        <a:pt x="4629" y="232"/>
                        <a:pt x="4394" y="1"/>
                        <a:pt x="410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5" name="Google Shape;3225;p16"/>
                <p:cNvSpPr/>
                <p:nvPr/>
              </p:nvSpPr>
              <p:spPr>
                <a:xfrm>
                  <a:off x="2409050" y="4326075"/>
                  <a:ext cx="95175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7" h="1176" extrusionOk="0">
                      <a:moveTo>
                        <a:pt x="525" y="1"/>
                      </a:moveTo>
                      <a:cubicBezTo>
                        <a:pt x="235" y="1"/>
                        <a:pt x="1" y="233"/>
                        <a:pt x="1" y="523"/>
                      </a:cubicBezTo>
                      <a:lnTo>
                        <a:pt x="1" y="651"/>
                      </a:lnTo>
                      <a:cubicBezTo>
                        <a:pt x="1" y="941"/>
                        <a:pt x="235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5" y="1175"/>
                        <a:pt x="3806" y="941"/>
                        <a:pt x="3806" y="651"/>
                      </a:cubicBezTo>
                      <a:lnTo>
                        <a:pt x="3806" y="523"/>
                      </a:lnTo>
                      <a:cubicBezTo>
                        <a:pt x="3806" y="233"/>
                        <a:pt x="3575" y="1"/>
                        <a:pt x="328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6" name="Google Shape;3226;p16"/>
                <p:cNvSpPr/>
                <p:nvPr/>
              </p:nvSpPr>
              <p:spPr>
                <a:xfrm>
                  <a:off x="2307800" y="42103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654"/>
                      </a:lnTo>
                      <a:cubicBezTo>
                        <a:pt x="0" y="941"/>
                        <a:pt x="234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4"/>
                      </a:cubicBezTo>
                      <a:lnTo>
                        <a:pt x="3805" y="522"/>
                      </a:lnTo>
                      <a:cubicBezTo>
                        <a:pt x="3805" y="235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7" name="Google Shape;3227;p16"/>
                <p:cNvSpPr/>
                <p:nvPr/>
              </p:nvSpPr>
              <p:spPr>
                <a:xfrm>
                  <a:off x="1941275" y="4595725"/>
                  <a:ext cx="95150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5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2"/>
                      </a:cubicBezTo>
                      <a:lnTo>
                        <a:pt x="1" y="653"/>
                      </a:lnTo>
                      <a:cubicBezTo>
                        <a:pt x="1" y="940"/>
                        <a:pt x="235" y="1175"/>
                        <a:pt x="525" y="1175"/>
                      </a:cubicBezTo>
                      <a:lnTo>
                        <a:pt x="3282" y="1175"/>
                      </a:lnTo>
                      <a:cubicBezTo>
                        <a:pt x="3572" y="1175"/>
                        <a:pt x="3806" y="940"/>
                        <a:pt x="3806" y="653"/>
                      </a:cubicBezTo>
                      <a:lnTo>
                        <a:pt x="3806" y="522"/>
                      </a:lnTo>
                      <a:cubicBezTo>
                        <a:pt x="3806" y="235"/>
                        <a:pt x="3572" y="0"/>
                        <a:pt x="328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8" name="Google Shape;3228;p16"/>
                <p:cNvSpPr/>
                <p:nvPr/>
              </p:nvSpPr>
              <p:spPr>
                <a:xfrm>
                  <a:off x="2254725" y="4432800"/>
                  <a:ext cx="9522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9" h="1175" extrusionOk="0">
                      <a:moveTo>
                        <a:pt x="525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650"/>
                      </a:lnTo>
                      <a:cubicBezTo>
                        <a:pt x="0" y="940"/>
                        <a:pt x="234" y="1175"/>
                        <a:pt x="525" y="1175"/>
                      </a:cubicBezTo>
                      <a:lnTo>
                        <a:pt x="3284" y="1175"/>
                      </a:lnTo>
                      <a:cubicBezTo>
                        <a:pt x="3574" y="1175"/>
                        <a:pt x="3808" y="940"/>
                        <a:pt x="3808" y="650"/>
                      </a:cubicBezTo>
                      <a:lnTo>
                        <a:pt x="3808" y="522"/>
                      </a:lnTo>
                      <a:cubicBezTo>
                        <a:pt x="3808" y="232"/>
                        <a:pt x="3574" y="0"/>
                        <a:pt x="328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29" name="Google Shape;3229;p16"/>
                <p:cNvSpPr/>
                <p:nvPr/>
              </p:nvSpPr>
              <p:spPr>
                <a:xfrm>
                  <a:off x="2136925" y="4274475"/>
                  <a:ext cx="95150" cy="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176" extrusionOk="0">
                      <a:moveTo>
                        <a:pt x="525" y="1"/>
                      </a:moveTo>
                      <a:cubicBezTo>
                        <a:pt x="234" y="1"/>
                        <a:pt x="0" y="232"/>
                        <a:pt x="0" y="522"/>
                      </a:cubicBezTo>
                      <a:lnTo>
                        <a:pt x="0" y="651"/>
                      </a:lnTo>
                      <a:cubicBezTo>
                        <a:pt x="0" y="938"/>
                        <a:pt x="237" y="1175"/>
                        <a:pt x="525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5" y="941"/>
                        <a:pt x="3805" y="651"/>
                      </a:cubicBezTo>
                      <a:lnTo>
                        <a:pt x="3805" y="522"/>
                      </a:lnTo>
                      <a:cubicBezTo>
                        <a:pt x="3805" y="232"/>
                        <a:pt x="3571" y="1"/>
                        <a:pt x="328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0" name="Google Shape;3230;p16"/>
                <p:cNvSpPr/>
                <p:nvPr/>
              </p:nvSpPr>
              <p:spPr>
                <a:xfrm>
                  <a:off x="2030125" y="3569775"/>
                  <a:ext cx="666100" cy="1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44" h="44177" extrusionOk="0">
                      <a:moveTo>
                        <a:pt x="18455" y="1"/>
                      </a:moveTo>
                      <a:lnTo>
                        <a:pt x="7662" y="129"/>
                      </a:lnTo>
                      <a:lnTo>
                        <a:pt x="6376" y="24386"/>
                      </a:lnTo>
                      <a:lnTo>
                        <a:pt x="910" y="24386"/>
                      </a:lnTo>
                      <a:lnTo>
                        <a:pt x="1" y="43845"/>
                      </a:lnTo>
                      <a:lnTo>
                        <a:pt x="26643" y="44177"/>
                      </a:lnTo>
                      <a:lnTo>
                        <a:pt x="24877" y="38193"/>
                      </a:lnTo>
                      <a:lnTo>
                        <a:pt x="23488" y="37774"/>
                      </a:lnTo>
                      <a:lnTo>
                        <a:pt x="22821" y="23560"/>
                      </a:lnTo>
                      <a:lnTo>
                        <a:pt x="19011" y="23312"/>
                      </a:lnTo>
                      <a:lnTo>
                        <a:pt x="1845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1" name="Google Shape;3231;p16"/>
                <p:cNvSpPr/>
                <p:nvPr/>
              </p:nvSpPr>
              <p:spPr>
                <a:xfrm>
                  <a:off x="2126800" y="3569775"/>
                  <a:ext cx="316750" cy="6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0" h="24864" extrusionOk="0">
                      <a:moveTo>
                        <a:pt x="12108" y="1"/>
                      </a:moveTo>
                      <a:lnTo>
                        <a:pt x="1315" y="129"/>
                      </a:lnTo>
                      <a:lnTo>
                        <a:pt x="1" y="24863"/>
                      </a:lnTo>
                      <a:lnTo>
                        <a:pt x="12669" y="24718"/>
                      </a:lnTo>
                      <a:lnTo>
                        <a:pt x="1210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2" name="Google Shape;3232;p16"/>
                <p:cNvSpPr/>
                <p:nvPr/>
              </p:nvSpPr>
              <p:spPr>
                <a:xfrm>
                  <a:off x="2128625" y="3569700"/>
                  <a:ext cx="279125" cy="57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65" h="23039" extrusionOk="0">
                      <a:moveTo>
                        <a:pt x="1186" y="1"/>
                      </a:moveTo>
                      <a:lnTo>
                        <a:pt x="0" y="23039"/>
                      </a:lnTo>
                      <a:lnTo>
                        <a:pt x="11165" y="23039"/>
                      </a:lnTo>
                      <a:lnTo>
                        <a:pt x="1069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3" name="Google Shape;3233;p16"/>
                <p:cNvSpPr/>
                <p:nvPr/>
              </p:nvSpPr>
              <p:spPr>
                <a:xfrm>
                  <a:off x="2153525" y="4011325"/>
                  <a:ext cx="177725" cy="7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9" h="2925" extrusionOk="0">
                      <a:moveTo>
                        <a:pt x="0" y="1"/>
                      </a:moveTo>
                      <a:lnTo>
                        <a:pt x="0" y="2924"/>
                      </a:lnTo>
                      <a:lnTo>
                        <a:pt x="7108" y="2924"/>
                      </a:lnTo>
                      <a:lnTo>
                        <a:pt x="710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4" name="Google Shape;3234;p16"/>
                <p:cNvSpPr/>
                <p:nvPr/>
              </p:nvSpPr>
              <p:spPr>
                <a:xfrm>
                  <a:off x="2215450" y="3665400"/>
                  <a:ext cx="85600" cy="7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142" extrusionOk="0">
                      <a:moveTo>
                        <a:pt x="0" y="0"/>
                      </a:moveTo>
                      <a:lnTo>
                        <a:pt x="0" y="3142"/>
                      </a:lnTo>
                      <a:lnTo>
                        <a:pt x="3423" y="3142"/>
                      </a:lnTo>
                      <a:lnTo>
                        <a:pt x="34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5" name="Google Shape;3235;p16"/>
                <p:cNvSpPr/>
                <p:nvPr/>
              </p:nvSpPr>
              <p:spPr>
                <a:xfrm>
                  <a:off x="2176950" y="3887950"/>
                  <a:ext cx="143350" cy="6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2509" extrusionOk="0">
                      <a:moveTo>
                        <a:pt x="0" y="1"/>
                      </a:moveTo>
                      <a:lnTo>
                        <a:pt x="0" y="2509"/>
                      </a:lnTo>
                      <a:lnTo>
                        <a:pt x="5733" y="2509"/>
                      </a:lnTo>
                      <a:lnTo>
                        <a:pt x="573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6" name="Google Shape;3236;p16"/>
                <p:cNvSpPr/>
                <p:nvPr/>
              </p:nvSpPr>
              <p:spPr>
                <a:xfrm>
                  <a:off x="1968125" y="4179425"/>
                  <a:ext cx="593200" cy="48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8" h="19459" extrusionOk="0">
                      <a:moveTo>
                        <a:pt x="910" y="0"/>
                      </a:moveTo>
                      <a:lnTo>
                        <a:pt x="1" y="19459"/>
                      </a:lnTo>
                      <a:lnTo>
                        <a:pt x="23728" y="19459"/>
                      </a:lnTo>
                      <a:lnTo>
                        <a:pt x="22821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7" name="Google Shape;3237;p16"/>
                <p:cNvSpPr/>
                <p:nvPr/>
              </p:nvSpPr>
              <p:spPr>
                <a:xfrm>
                  <a:off x="1982650" y="4216925"/>
                  <a:ext cx="534825" cy="44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93" h="17959" extrusionOk="0">
                      <a:moveTo>
                        <a:pt x="706" y="1"/>
                      </a:moveTo>
                      <a:lnTo>
                        <a:pt x="0" y="17959"/>
                      </a:lnTo>
                      <a:lnTo>
                        <a:pt x="21392" y="17959"/>
                      </a:lnTo>
                      <a:lnTo>
                        <a:pt x="2046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8" name="Google Shape;3238;p16"/>
                <p:cNvSpPr/>
                <p:nvPr/>
              </p:nvSpPr>
              <p:spPr>
                <a:xfrm>
                  <a:off x="2452225" y="4534900"/>
                  <a:ext cx="182000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0" h="5572" extrusionOk="0">
                      <a:moveTo>
                        <a:pt x="112" y="1"/>
                      </a:moveTo>
                      <a:lnTo>
                        <a:pt x="1" y="5572"/>
                      </a:lnTo>
                      <a:lnTo>
                        <a:pt x="7279" y="5572"/>
                      </a:lnTo>
                      <a:lnTo>
                        <a:pt x="551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39" name="Google Shape;3239;p16"/>
                <p:cNvSpPr/>
                <p:nvPr/>
              </p:nvSpPr>
              <p:spPr>
                <a:xfrm>
                  <a:off x="1895800" y="4534900"/>
                  <a:ext cx="1791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5" h="5572" extrusionOk="0">
                      <a:moveTo>
                        <a:pt x="1764" y="1"/>
                      </a:moveTo>
                      <a:lnTo>
                        <a:pt x="1" y="5572"/>
                      </a:lnTo>
                      <a:lnTo>
                        <a:pt x="6998" y="5572"/>
                      </a:lnTo>
                      <a:lnTo>
                        <a:pt x="716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0" name="Google Shape;3240;p16"/>
                <p:cNvSpPr/>
                <p:nvPr/>
              </p:nvSpPr>
              <p:spPr>
                <a:xfrm>
                  <a:off x="2414775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1" y="1"/>
                      </a:moveTo>
                      <a:lnTo>
                        <a:pt x="1" y="2681"/>
                      </a:lnTo>
                      <a:lnTo>
                        <a:pt x="3014" y="2681"/>
                      </a:lnTo>
                      <a:lnTo>
                        <a:pt x="301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1" name="Google Shape;3241;p16"/>
                <p:cNvSpPr/>
                <p:nvPr/>
              </p:nvSpPr>
              <p:spPr>
                <a:xfrm>
                  <a:off x="2081400" y="4233675"/>
                  <a:ext cx="75350" cy="6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4" h="2682" extrusionOk="0">
                      <a:moveTo>
                        <a:pt x="0" y="1"/>
                      </a:moveTo>
                      <a:lnTo>
                        <a:pt x="0" y="2681"/>
                      </a:lnTo>
                      <a:lnTo>
                        <a:pt x="3013" y="2681"/>
                      </a:lnTo>
                      <a:lnTo>
                        <a:pt x="3013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2" name="Google Shape;3242;p16"/>
                <p:cNvSpPr/>
                <p:nvPr/>
              </p:nvSpPr>
              <p:spPr>
                <a:xfrm>
                  <a:off x="1992200" y="4383350"/>
                  <a:ext cx="44575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" h="2922" extrusionOk="0">
                      <a:moveTo>
                        <a:pt x="0" y="0"/>
                      </a:moveTo>
                      <a:lnTo>
                        <a:pt x="0" y="2921"/>
                      </a:lnTo>
                      <a:lnTo>
                        <a:pt x="1783" y="2921"/>
                      </a:lnTo>
                      <a:lnTo>
                        <a:pt x="178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3" name="Google Shape;3243;p16"/>
                <p:cNvSpPr/>
                <p:nvPr/>
              </p:nvSpPr>
              <p:spPr>
                <a:xfrm>
                  <a:off x="2209650" y="4089175"/>
                  <a:ext cx="9100" cy="7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" h="2894" extrusionOk="0">
                      <a:moveTo>
                        <a:pt x="32" y="0"/>
                      </a:moveTo>
                      <a:lnTo>
                        <a:pt x="1" y="2893"/>
                      </a:lnTo>
                      <a:lnTo>
                        <a:pt x="330" y="2893"/>
                      </a:lnTo>
                      <a:lnTo>
                        <a:pt x="3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4" name="Google Shape;3244;p16"/>
                <p:cNvSpPr/>
                <p:nvPr/>
              </p:nvSpPr>
              <p:spPr>
                <a:xfrm>
                  <a:off x="2355775" y="4089300"/>
                  <a:ext cx="8525" cy="7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" h="2889" extrusionOk="0">
                      <a:moveTo>
                        <a:pt x="14" y="1"/>
                      </a:moveTo>
                      <a:lnTo>
                        <a:pt x="0" y="2888"/>
                      </a:lnTo>
                      <a:lnTo>
                        <a:pt x="330" y="2888"/>
                      </a:lnTo>
                      <a:lnTo>
                        <a:pt x="34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5" name="Google Shape;3245;p16"/>
                <p:cNvSpPr/>
                <p:nvPr/>
              </p:nvSpPr>
              <p:spPr>
                <a:xfrm>
                  <a:off x="2145900" y="4013700"/>
                  <a:ext cx="9175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788" extrusionOk="0">
                      <a:moveTo>
                        <a:pt x="34" y="1"/>
                      </a:moveTo>
                      <a:lnTo>
                        <a:pt x="1" y="2788"/>
                      </a:lnTo>
                      <a:lnTo>
                        <a:pt x="333" y="2788"/>
                      </a:lnTo>
                      <a:lnTo>
                        <a:pt x="36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6" name="Google Shape;3246;p16"/>
                <p:cNvSpPr/>
                <p:nvPr/>
              </p:nvSpPr>
              <p:spPr>
                <a:xfrm>
                  <a:off x="2326350" y="4013700"/>
                  <a:ext cx="9300" cy="6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2788" extrusionOk="0">
                      <a:moveTo>
                        <a:pt x="39" y="1"/>
                      </a:moveTo>
                      <a:lnTo>
                        <a:pt x="0" y="2788"/>
                      </a:lnTo>
                      <a:lnTo>
                        <a:pt x="332" y="2788"/>
                      </a:lnTo>
                      <a:lnTo>
                        <a:pt x="37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7" name="Google Shape;3247;p16"/>
                <p:cNvSpPr/>
                <p:nvPr/>
              </p:nvSpPr>
              <p:spPr>
                <a:xfrm>
                  <a:off x="2398525" y="4013975"/>
                  <a:ext cx="8400" cy="6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783" extrusionOk="0">
                      <a:moveTo>
                        <a:pt x="9" y="1"/>
                      </a:moveTo>
                      <a:lnTo>
                        <a:pt x="1" y="2782"/>
                      </a:lnTo>
                      <a:lnTo>
                        <a:pt x="333" y="2782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8" name="Google Shape;3248;p16"/>
                <p:cNvSpPr/>
                <p:nvPr/>
              </p:nvSpPr>
              <p:spPr>
                <a:xfrm>
                  <a:off x="2248100" y="3953100"/>
                  <a:ext cx="8725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163" extrusionOk="0">
                      <a:moveTo>
                        <a:pt x="20" y="0"/>
                      </a:moveTo>
                      <a:lnTo>
                        <a:pt x="0" y="2159"/>
                      </a:lnTo>
                      <a:lnTo>
                        <a:pt x="326" y="2162"/>
                      </a:lnTo>
                      <a:lnTo>
                        <a:pt x="349" y="3"/>
                      </a:lnTo>
                      <a:lnTo>
                        <a:pt x="2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49" name="Google Shape;3249;p16"/>
                <p:cNvSpPr/>
                <p:nvPr/>
              </p:nvSpPr>
              <p:spPr>
                <a:xfrm>
                  <a:off x="2268725" y="3817650"/>
                  <a:ext cx="8675" cy="6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660" extrusionOk="0">
                      <a:moveTo>
                        <a:pt x="23" y="0"/>
                      </a:moveTo>
                      <a:lnTo>
                        <a:pt x="1" y="2659"/>
                      </a:lnTo>
                      <a:lnTo>
                        <a:pt x="324" y="2659"/>
                      </a:lnTo>
                      <a:lnTo>
                        <a:pt x="347" y="3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0" name="Google Shape;3250;p16"/>
                <p:cNvSpPr/>
                <p:nvPr/>
              </p:nvSpPr>
              <p:spPr>
                <a:xfrm>
                  <a:off x="2425375" y="3748450"/>
                  <a:ext cx="8250" cy="6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523" extrusionOk="0">
                      <a:moveTo>
                        <a:pt x="6" y="1"/>
                      </a:moveTo>
                      <a:lnTo>
                        <a:pt x="1" y="2523"/>
                      </a:lnTo>
                      <a:lnTo>
                        <a:pt x="330" y="2523"/>
                      </a:lnTo>
                      <a:lnTo>
                        <a:pt x="330" y="13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1" name="Google Shape;3251;p16"/>
                <p:cNvSpPr/>
                <p:nvPr/>
              </p:nvSpPr>
              <p:spPr>
                <a:xfrm>
                  <a:off x="2365750" y="3603950"/>
                  <a:ext cx="8250" cy="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093" extrusionOk="0">
                      <a:moveTo>
                        <a:pt x="9" y="1"/>
                      </a:moveTo>
                      <a:lnTo>
                        <a:pt x="0" y="2090"/>
                      </a:lnTo>
                      <a:lnTo>
                        <a:pt x="321" y="2093"/>
                      </a:lnTo>
                      <a:lnTo>
                        <a:pt x="33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2" name="Google Shape;3252;p16"/>
                <p:cNvSpPr/>
                <p:nvPr/>
              </p:nvSpPr>
              <p:spPr>
                <a:xfrm>
                  <a:off x="2173050" y="3603175"/>
                  <a:ext cx="8725" cy="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2096" extrusionOk="0">
                      <a:moveTo>
                        <a:pt x="25" y="1"/>
                      </a:moveTo>
                      <a:lnTo>
                        <a:pt x="0" y="2093"/>
                      </a:lnTo>
                      <a:lnTo>
                        <a:pt x="324" y="2096"/>
                      </a:lnTo>
                      <a:lnTo>
                        <a:pt x="34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3" name="Google Shape;3253;p16"/>
                <p:cNvSpPr/>
                <p:nvPr/>
              </p:nvSpPr>
              <p:spPr>
                <a:xfrm>
                  <a:off x="2207425" y="3572275"/>
                  <a:ext cx="8400" cy="2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986" extrusionOk="0">
                      <a:moveTo>
                        <a:pt x="335" y="1"/>
                      </a:moveTo>
                      <a:lnTo>
                        <a:pt x="12" y="4"/>
                      </a:lnTo>
                      <a:lnTo>
                        <a:pt x="1" y="986"/>
                      </a:lnTo>
                      <a:lnTo>
                        <a:pt x="321" y="986"/>
                      </a:lnTo>
                      <a:lnTo>
                        <a:pt x="33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4" name="Google Shape;3254;p16"/>
                <p:cNvSpPr/>
                <p:nvPr/>
              </p:nvSpPr>
              <p:spPr>
                <a:xfrm>
                  <a:off x="2399575" y="3570125"/>
                  <a:ext cx="8050" cy="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1100" extrusionOk="0">
                      <a:moveTo>
                        <a:pt x="321" y="1"/>
                      </a:moveTo>
                      <a:lnTo>
                        <a:pt x="0" y="3"/>
                      </a:lnTo>
                      <a:lnTo>
                        <a:pt x="0" y="1100"/>
                      </a:lnTo>
                      <a:lnTo>
                        <a:pt x="318" y="1100"/>
                      </a:lnTo>
                      <a:lnTo>
                        <a:pt x="32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5" name="Google Shape;3255;p16"/>
                <p:cNvSpPr/>
                <p:nvPr/>
              </p:nvSpPr>
              <p:spPr>
                <a:xfrm>
                  <a:off x="2302200" y="3571175"/>
                  <a:ext cx="8275" cy="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1044" extrusionOk="0">
                      <a:moveTo>
                        <a:pt x="330" y="0"/>
                      </a:moveTo>
                      <a:lnTo>
                        <a:pt x="9" y="3"/>
                      </a:lnTo>
                      <a:lnTo>
                        <a:pt x="1" y="1044"/>
                      </a:lnTo>
                      <a:lnTo>
                        <a:pt x="322" y="1044"/>
                      </a:lnTo>
                      <a:lnTo>
                        <a:pt x="33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6" name="Google Shape;3256;p16"/>
                <p:cNvSpPr/>
                <p:nvPr/>
              </p:nvSpPr>
              <p:spPr>
                <a:xfrm>
                  <a:off x="2256050" y="3603400"/>
                  <a:ext cx="8450" cy="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099" extrusionOk="0">
                      <a:moveTo>
                        <a:pt x="17" y="0"/>
                      </a:moveTo>
                      <a:lnTo>
                        <a:pt x="0" y="2098"/>
                      </a:lnTo>
                      <a:lnTo>
                        <a:pt x="324" y="2098"/>
                      </a:lnTo>
                      <a:lnTo>
                        <a:pt x="338" y="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7" name="Google Shape;3257;p16"/>
                <p:cNvSpPr/>
                <p:nvPr/>
              </p:nvSpPr>
              <p:spPr>
                <a:xfrm>
                  <a:off x="2329275" y="3748125"/>
                  <a:ext cx="84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525" extrusionOk="0">
                      <a:moveTo>
                        <a:pt x="14" y="0"/>
                      </a:moveTo>
                      <a:lnTo>
                        <a:pt x="0" y="2525"/>
                      </a:lnTo>
                      <a:lnTo>
                        <a:pt x="324" y="2525"/>
                      </a:lnTo>
                      <a:lnTo>
                        <a:pt x="338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8" name="Google Shape;3258;p16"/>
                <p:cNvSpPr/>
                <p:nvPr/>
              </p:nvSpPr>
              <p:spPr>
                <a:xfrm>
                  <a:off x="2183300" y="3747775"/>
                  <a:ext cx="8950" cy="6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25" extrusionOk="0">
                      <a:moveTo>
                        <a:pt x="31" y="0"/>
                      </a:moveTo>
                      <a:lnTo>
                        <a:pt x="0" y="2525"/>
                      </a:lnTo>
                      <a:lnTo>
                        <a:pt x="329" y="2525"/>
                      </a:ln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59" name="Google Shape;3259;p16"/>
                <p:cNvSpPr/>
                <p:nvPr/>
              </p:nvSpPr>
              <p:spPr>
                <a:xfrm>
                  <a:off x="2151000" y="3817375"/>
                  <a:ext cx="9175" cy="6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2662" extrusionOk="0">
                      <a:moveTo>
                        <a:pt x="40" y="0"/>
                      </a:moveTo>
                      <a:lnTo>
                        <a:pt x="1" y="2662"/>
                      </a:lnTo>
                      <a:lnTo>
                        <a:pt x="330" y="2662"/>
                      </a:lnTo>
                      <a:lnTo>
                        <a:pt x="366" y="3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0" name="Google Shape;3260;p16"/>
                <p:cNvSpPr/>
                <p:nvPr/>
              </p:nvSpPr>
              <p:spPr>
                <a:xfrm>
                  <a:off x="2208050" y="3662125"/>
                  <a:ext cx="9025" cy="7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3170" extrusionOk="0">
                      <a:moveTo>
                        <a:pt x="37" y="0"/>
                      </a:moveTo>
                      <a:lnTo>
                        <a:pt x="1" y="3169"/>
                      </a:lnTo>
                      <a:lnTo>
                        <a:pt x="330" y="3169"/>
                      </a:lnTo>
                      <a:lnTo>
                        <a:pt x="36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1" name="Google Shape;3261;p16"/>
                <p:cNvSpPr/>
                <p:nvPr/>
              </p:nvSpPr>
              <p:spPr>
                <a:xfrm>
                  <a:off x="2382475" y="3662675"/>
                  <a:ext cx="8400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3167" extrusionOk="0">
                      <a:moveTo>
                        <a:pt x="12" y="1"/>
                      </a:moveTo>
                      <a:lnTo>
                        <a:pt x="1" y="3167"/>
                      </a:lnTo>
                      <a:lnTo>
                        <a:pt x="327" y="3167"/>
                      </a:lnTo>
                      <a:lnTo>
                        <a:pt x="336" y="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2" name="Google Shape;3262;p16"/>
                <p:cNvSpPr/>
                <p:nvPr/>
              </p:nvSpPr>
              <p:spPr>
                <a:xfrm>
                  <a:off x="2300750" y="3662475"/>
                  <a:ext cx="8675" cy="7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3167" extrusionOk="0">
                      <a:moveTo>
                        <a:pt x="25" y="0"/>
                      </a:moveTo>
                      <a:lnTo>
                        <a:pt x="0" y="3167"/>
                      </a:lnTo>
                      <a:lnTo>
                        <a:pt x="324" y="3167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3" name="Google Shape;3263;p16"/>
                <p:cNvSpPr/>
                <p:nvPr/>
              </p:nvSpPr>
              <p:spPr>
                <a:xfrm>
                  <a:off x="2376700" y="3817850"/>
                  <a:ext cx="8250" cy="6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63" extrusionOk="0">
                      <a:moveTo>
                        <a:pt x="6" y="1"/>
                      </a:moveTo>
                      <a:lnTo>
                        <a:pt x="0" y="2659"/>
                      </a:lnTo>
                      <a:lnTo>
                        <a:pt x="324" y="2662"/>
                      </a:lnTo>
                      <a:lnTo>
                        <a:pt x="330" y="6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4" name="Google Shape;3264;p16"/>
                <p:cNvSpPr/>
                <p:nvPr/>
              </p:nvSpPr>
              <p:spPr>
                <a:xfrm>
                  <a:off x="2169350" y="3890525"/>
                  <a:ext cx="8950" cy="5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236" extrusionOk="0">
                      <a:moveTo>
                        <a:pt x="28" y="1"/>
                      </a:moveTo>
                      <a:lnTo>
                        <a:pt x="0" y="2235"/>
                      </a:lnTo>
                      <a:lnTo>
                        <a:pt x="330" y="2235"/>
                      </a:lnTo>
                      <a:lnTo>
                        <a:pt x="357" y="4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5" name="Google Shape;3265;p16"/>
                <p:cNvSpPr/>
                <p:nvPr/>
              </p:nvSpPr>
              <p:spPr>
                <a:xfrm>
                  <a:off x="2316450" y="3890875"/>
                  <a:ext cx="845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27" extrusionOk="0">
                      <a:moveTo>
                        <a:pt x="14" y="1"/>
                      </a:moveTo>
                      <a:lnTo>
                        <a:pt x="0" y="2227"/>
                      </a:lnTo>
                      <a:lnTo>
                        <a:pt x="326" y="222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6" name="Google Shape;3266;p16"/>
                <p:cNvSpPr/>
                <p:nvPr/>
              </p:nvSpPr>
              <p:spPr>
                <a:xfrm>
                  <a:off x="2370700" y="3953300"/>
                  <a:ext cx="8475" cy="5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158" extrusionOk="0">
                      <a:moveTo>
                        <a:pt x="9" y="1"/>
                      </a:moveTo>
                      <a:lnTo>
                        <a:pt x="0" y="2157"/>
                      </a:lnTo>
                      <a:lnTo>
                        <a:pt x="330" y="2157"/>
                      </a:lnTo>
                      <a:lnTo>
                        <a:pt x="338" y="3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7" name="Google Shape;3267;p16"/>
                <p:cNvSpPr/>
                <p:nvPr/>
              </p:nvSpPr>
              <p:spPr>
                <a:xfrm>
                  <a:off x="2132250" y="4083375"/>
                  <a:ext cx="309050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62" h="241" extrusionOk="0">
                      <a:moveTo>
                        <a:pt x="14" y="1"/>
                      </a:moveTo>
                      <a:lnTo>
                        <a:pt x="0" y="232"/>
                      </a:lnTo>
                      <a:lnTo>
                        <a:pt x="3460" y="232"/>
                      </a:lnTo>
                      <a:lnTo>
                        <a:pt x="8955" y="238"/>
                      </a:lnTo>
                      <a:lnTo>
                        <a:pt x="9282" y="238"/>
                      </a:lnTo>
                      <a:lnTo>
                        <a:pt x="12362" y="240"/>
                      </a:lnTo>
                      <a:lnTo>
                        <a:pt x="12359" y="6"/>
                      </a:lnTo>
                      <a:lnTo>
                        <a:pt x="10652" y="6"/>
                      </a:lnTo>
                      <a:lnTo>
                        <a:pt x="879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8" name="Google Shape;3268;p16"/>
                <p:cNvSpPr/>
                <p:nvPr/>
              </p:nvSpPr>
              <p:spPr>
                <a:xfrm>
                  <a:off x="2139425" y="3946325"/>
                  <a:ext cx="29880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2" h="283" extrusionOk="0">
                      <a:moveTo>
                        <a:pt x="14" y="1"/>
                      </a:moveTo>
                      <a:lnTo>
                        <a:pt x="1" y="268"/>
                      </a:lnTo>
                      <a:lnTo>
                        <a:pt x="4367" y="271"/>
                      </a:lnTo>
                      <a:lnTo>
                        <a:pt x="4696" y="274"/>
                      </a:lnTo>
                      <a:lnTo>
                        <a:pt x="9260" y="280"/>
                      </a:lnTo>
                      <a:lnTo>
                        <a:pt x="9589" y="282"/>
                      </a:lnTo>
                      <a:lnTo>
                        <a:pt x="11952" y="282"/>
                      </a:lnTo>
                      <a:lnTo>
                        <a:pt x="11946" y="17"/>
                      </a:lnTo>
                      <a:lnTo>
                        <a:pt x="7407" y="9"/>
                      </a:lnTo>
                      <a:lnTo>
                        <a:pt x="7081" y="9"/>
                      </a:lnTo>
                      <a:lnTo>
                        <a:pt x="1527" y="3"/>
                      </a:lnTo>
                      <a:lnTo>
                        <a:pt x="1197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69" name="Google Shape;3269;p16"/>
                <p:cNvSpPr/>
                <p:nvPr/>
              </p:nvSpPr>
              <p:spPr>
                <a:xfrm>
                  <a:off x="2146675" y="3810825"/>
                  <a:ext cx="288425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37" h="291" extrusionOk="0">
                      <a:moveTo>
                        <a:pt x="15" y="0"/>
                      </a:moveTo>
                      <a:lnTo>
                        <a:pt x="1" y="262"/>
                      </a:lnTo>
                      <a:lnTo>
                        <a:pt x="213" y="262"/>
                      </a:lnTo>
                      <a:lnTo>
                        <a:pt x="539" y="265"/>
                      </a:lnTo>
                      <a:lnTo>
                        <a:pt x="4905" y="273"/>
                      </a:lnTo>
                      <a:lnTo>
                        <a:pt x="5229" y="276"/>
                      </a:lnTo>
                      <a:lnTo>
                        <a:pt x="9207" y="282"/>
                      </a:lnTo>
                      <a:lnTo>
                        <a:pt x="9531" y="287"/>
                      </a:lnTo>
                      <a:lnTo>
                        <a:pt x="11536" y="290"/>
                      </a:lnTo>
                      <a:lnTo>
                        <a:pt x="11534" y="28"/>
                      </a:lnTo>
                      <a:lnTo>
                        <a:pt x="11149" y="28"/>
                      </a:lnTo>
                      <a:lnTo>
                        <a:pt x="7628" y="17"/>
                      </a:lnTo>
                      <a:lnTo>
                        <a:pt x="7304" y="17"/>
                      </a:lnTo>
                      <a:lnTo>
                        <a:pt x="1794" y="3"/>
                      </a:lnTo>
                      <a:lnTo>
                        <a:pt x="1465" y="3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0" name="Google Shape;3270;p16"/>
                <p:cNvSpPr/>
                <p:nvPr/>
              </p:nvSpPr>
              <p:spPr>
                <a:xfrm>
                  <a:off x="2136225" y="4007000"/>
                  <a:ext cx="3034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36" h="280" extrusionOk="0">
                      <a:moveTo>
                        <a:pt x="14" y="1"/>
                      </a:moveTo>
                      <a:lnTo>
                        <a:pt x="0" y="269"/>
                      </a:lnTo>
                      <a:lnTo>
                        <a:pt x="753" y="269"/>
                      </a:lnTo>
                      <a:lnTo>
                        <a:pt x="10501" y="280"/>
                      </a:lnTo>
                      <a:lnTo>
                        <a:pt x="12136" y="280"/>
                      </a:lnTo>
                      <a:lnTo>
                        <a:pt x="12130" y="15"/>
                      </a:lnTo>
                      <a:lnTo>
                        <a:pt x="9709" y="9"/>
                      </a:lnTo>
                      <a:lnTo>
                        <a:pt x="9379" y="9"/>
                      </a:lnTo>
                      <a:lnTo>
                        <a:pt x="4801" y="6"/>
                      </a:lnTo>
                      <a:lnTo>
                        <a:pt x="4475" y="3"/>
                      </a:lnTo>
                      <a:lnTo>
                        <a:pt x="1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1" name="Google Shape;3271;p16"/>
                <p:cNvSpPr/>
                <p:nvPr/>
              </p:nvSpPr>
              <p:spPr>
                <a:xfrm>
                  <a:off x="2142850" y="3883900"/>
                  <a:ext cx="2939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57" h="286" extrusionOk="0">
                      <a:moveTo>
                        <a:pt x="14" y="1"/>
                      </a:moveTo>
                      <a:lnTo>
                        <a:pt x="0" y="266"/>
                      </a:lnTo>
                      <a:lnTo>
                        <a:pt x="1088" y="266"/>
                      </a:lnTo>
                      <a:lnTo>
                        <a:pt x="1417" y="269"/>
                      </a:lnTo>
                      <a:lnTo>
                        <a:pt x="6958" y="280"/>
                      </a:lnTo>
                      <a:lnTo>
                        <a:pt x="7282" y="280"/>
                      </a:lnTo>
                      <a:lnTo>
                        <a:pt x="11756" y="285"/>
                      </a:lnTo>
                      <a:lnTo>
                        <a:pt x="11754" y="23"/>
                      </a:lnTo>
                      <a:lnTo>
                        <a:pt x="9678" y="20"/>
                      </a:lnTo>
                      <a:lnTo>
                        <a:pt x="9354" y="17"/>
                      </a:lnTo>
                      <a:lnTo>
                        <a:pt x="5359" y="9"/>
                      </a:lnTo>
                      <a:lnTo>
                        <a:pt x="5066" y="9"/>
                      </a:lnTo>
                      <a:lnTo>
                        <a:pt x="65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2" name="Google Shape;3272;p16"/>
                <p:cNvSpPr/>
                <p:nvPr/>
              </p:nvSpPr>
              <p:spPr>
                <a:xfrm>
                  <a:off x="2150375" y="3741150"/>
                  <a:ext cx="283125" cy="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5" h="293" extrusionOk="0">
                      <a:moveTo>
                        <a:pt x="14" y="0"/>
                      </a:moveTo>
                      <a:lnTo>
                        <a:pt x="1" y="262"/>
                      </a:lnTo>
                      <a:lnTo>
                        <a:pt x="1348" y="265"/>
                      </a:lnTo>
                      <a:lnTo>
                        <a:pt x="1674" y="265"/>
                      </a:lnTo>
                      <a:lnTo>
                        <a:pt x="7170" y="279"/>
                      </a:lnTo>
                      <a:lnTo>
                        <a:pt x="7494" y="285"/>
                      </a:lnTo>
                      <a:lnTo>
                        <a:pt x="11006" y="293"/>
                      </a:lnTo>
                      <a:lnTo>
                        <a:pt x="11324" y="293"/>
                      </a:lnTo>
                      <a:lnTo>
                        <a:pt x="11321" y="34"/>
                      </a:lnTo>
                      <a:lnTo>
                        <a:pt x="9611" y="28"/>
                      </a:lnTo>
                      <a:lnTo>
                        <a:pt x="9285" y="28"/>
                      </a:lnTo>
                      <a:lnTo>
                        <a:pt x="6339" y="20"/>
                      </a:lnTo>
                      <a:lnTo>
                        <a:pt x="6015" y="20"/>
                      </a:lnTo>
                      <a:lnTo>
                        <a:pt x="2637" y="8"/>
                      </a:lnTo>
                      <a:lnTo>
                        <a:pt x="2308" y="8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3" name="Google Shape;3273;p16"/>
                <p:cNvSpPr/>
                <p:nvPr/>
              </p:nvSpPr>
              <p:spPr>
                <a:xfrm>
                  <a:off x="2157975" y="3596625"/>
                  <a:ext cx="272250" cy="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0" h="300" extrusionOk="0">
                      <a:moveTo>
                        <a:pt x="20" y="1"/>
                      </a:moveTo>
                      <a:lnTo>
                        <a:pt x="1" y="257"/>
                      </a:lnTo>
                      <a:lnTo>
                        <a:pt x="628" y="263"/>
                      </a:lnTo>
                      <a:lnTo>
                        <a:pt x="952" y="263"/>
                      </a:lnTo>
                      <a:lnTo>
                        <a:pt x="3940" y="271"/>
                      </a:lnTo>
                      <a:lnTo>
                        <a:pt x="4261" y="277"/>
                      </a:lnTo>
                      <a:lnTo>
                        <a:pt x="8320" y="294"/>
                      </a:lnTo>
                      <a:lnTo>
                        <a:pt x="8641" y="294"/>
                      </a:lnTo>
                      <a:lnTo>
                        <a:pt x="10889" y="299"/>
                      </a:lnTo>
                      <a:lnTo>
                        <a:pt x="10889" y="299"/>
                      </a:lnTo>
                      <a:lnTo>
                        <a:pt x="10886" y="42"/>
                      </a:lnTo>
                      <a:lnTo>
                        <a:pt x="9982" y="40"/>
                      </a:lnTo>
                      <a:lnTo>
                        <a:pt x="9664" y="40"/>
                      </a:lnTo>
                      <a:lnTo>
                        <a:pt x="6091" y="26"/>
                      </a:lnTo>
                      <a:lnTo>
                        <a:pt x="5770" y="26"/>
                      </a:lnTo>
                      <a:lnTo>
                        <a:pt x="2299" y="12"/>
                      </a:lnTo>
                      <a:lnTo>
                        <a:pt x="1979" y="12"/>
                      </a:lnTo>
                      <a:lnTo>
                        <a:pt x="20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4" name="Google Shape;3274;p16"/>
                <p:cNvSpPr/>
                <p:nvPr/>
              </p:nvSpPr>
              <p:spPr>
                <a:xfrm>
                  <a:off x="2154975" y="3655500"/>
                  <a:ext cx="2766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65" h="296" extrusionOk="0">
                      <a:moveTo>
                        <a:pt x="12" y="0"/>
                      </a:moveTo>
                      <a:lnTo>
                        <a:pt x="1" y="257"/>
                      </a:lnTo>
                      <a:lnTo>
                        <a:pt x="2160" y="265"/>
                      </a:lnTo>
                      <a:lnTo>
                        <a:pt x="2484" y="265"/>
                      </a:lnTo>
                      <a:lnTo>
                        <a:pt x="5856" y="279"/>
                      </a:lnTo>
                      <a:lnTo>
                        <a:pt x="6177" y="279"/>
                      </a:lnTo>
                      <a:lnTo>
                        <a:pt x="9112" y="288"/>
                      </a:lnTo>
                      <a:lnTo>
                        <a:pt x="9436" y="293"/>
                      </a:lnTo>
                      <a:lnTo>
                        <a:pt x="11065" y="296"/>
                      </a:lnTo>
                      <a:lnTo>
                        <a:pt x="11059" y="36"/>
                      </a:lnTo>
                      <a:lnTo>
                        <a:pt x="8752" y="31"/>
                      </a:lnTo>
                      <a:lnTo>
                        <a:pt x="8431" y="28"/>
                      </a:lnTo>
                      <a:lnTo>
                        <a:pt x="4367" y="14"/>
                      </a:lnTo>
                      <a:lnTo>
                        <a:pt x="4043" y="14"/>
                      </a:lnTo>
                      <a:lnTo>
                        <a:pt x="1047" y="3"/>
                      </a:lnTo>
                      <a:lnTo>
                        <a:pt x="72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5" name="Google Shape;3275;p16"/>
                <p:cNvSpPr/>
                <p:nvPr/>
              </p:nvSpPr>
              <p:spPr>
                <a:xfrm>
                  <a:off x="1959425" y="4657800"/>
                  <a:ext cx="9425" cy="1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" h="656" extrusionOk="0">
                      <a:moveTo>
                        <a:pt x="45" y="0"/>
                      </a:moveTo>
                      <a:lnTo>
                        <a:pt x="0" y="656"/>
                      </a:lnTo>
                      <a:lnTo>
                        <a:pt x="332" y="656"/>
                      </a:lnTo>
                      <a:lnTo>
                        <a:pt x="37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6" name="Google Shape;3276;p16"/>
                <p:cNvSpPr/>
                <p:nvPr/>
              </p:nvSpPr>
              <p:spPr>
                <a:xfrm>
                  <a:off x="2105600" y="4657800"/>
                  <a:ext cx="880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324" extrusionOk="0">
                      <a:moveTo>
                        <a:pt x="23" y="0"/>
                      </a:moveTo>
                      <a:lnTo>
                        <a:pt x="0" y="324"/>
                      </a:lnTo>
                      <a:lnTo>
                        <a:pt x="332" y="324"/>
                      </a:lnTo>
                      <a:lnTo>
                        <a:pt x="352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7" name="Google Shape;3277;p16"/>
                <p:cNvSpPr/>
                <p:nvPr/>
              </p:nvSpPr>
              <p:spPr>
                <a:xfrm>
                  <a:off x="1902775" y="4644550"/>
                  <a:ext cx="24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05" extrusionOk="0">
                      <a:moveTo>
                        <a:pt x="98" y="0"/>
                      </a:moveTo>
                      <a:lnTo>
                        <a:pt x="1" y="304"/>
                      </a:lnTo>
                      <a:lnTo>
                        <a:pt x="73" y="304"/>
                      </a:lnTo>
                      <a:lnTo>
                        <a:pt x="9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8" name="Google Shape;3278;p16"/>
                <p:cNvSpPr/>
                <p:nvPr/>
              </p:nvSpPr>
              <p:spPr>
                <a:xfrm>
                  <a:off x="2149050" y="4583450"/>
                  <a:ext cx="12575" cy="6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749" extrusionOk="0">
                      <a:moveTo>
                        <a:pt x="173" y="0"/>
                      </a:moveTo>
                      <a:lnTo>
                        <a:pt x="1" y="2748"/>
                      </a:lnTo>
                      <a:lnTo>
                        <a:pt x="332" y="2748"/>
                      </a:lnTo>
                      <a:lnTo>
                        <a:pt x="503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79" name="Google Shape;3279;p16"/>
                <p:cNvSpPr/>
                <p:nvPr/>
              </p:nvSpPr>
              <p:spPr>
                <a:xfrm>
                  <a:off x="2003425" y="4535800"/>
                  <a:ext cx="11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" h="1639" extrusionOk="0">
                      <a:moveTo>
                        <a:pt x="137" y="1"/>
                      </a:moveTo>
                      <a:lnTo>
                        <a:pt x="0" y="1638"/>
                      </a:lnTo>
                      <a:lnTo>
                        <a:pt x="330" y="1638"/>
                      </a:lnTo>
                      <a:lnTo>
                        <a:pt x="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0" name="Google Shape;3280;p16"/>
                <p:cNvSpPr/>
                <p:nvPr/>
              </p:nvSpPr>
              <p:spPr>
                <a:xfrm>
                  <a:off x="2031250" y="4389900"/>
                  <a:ext cx="126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2623" extrusionOk="0">
                      <a:moveTo>
                        <a:pt x="182" y="1"/>
                      </a:moveTo>
                      <a:lnTo>
                        <a:pt x="1" y="2623"/>
                      </a:lnTo>
                      <a:lnTo>
                        <a:pt x="324" y="262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1" name="Google Shape;3281;p16"/>
                <p:cNvSpPr/>
                <p:nvPr/>
              </p:nvSpPr>
              <p:spPr>
                <a:xfrm>
                  <a:off x="2192350" y="4321275"/>
                  <a:ext cx="11975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2489" extrusionOk="0">
                      <a:moveTo>
                        <a:pt x="154" y="0"/>
                      </a:moveTo>
                      <a:lnTo>
                        <a:pt x="1" y="2489"/>
                      </a:lnTo>
                      <a:lnTo>
                        <a:pt x="325" y="2489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2" name="Google Shape;3282;p16"/>
                <p:cNvSpPr/>
                <p:nvPr/>
              </p:nvSpPr>
              <p:spPr>
                <a:xfrm>
                  <a:off x="2142075" y="4178650"/>
                  <a:ext cx="11475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" h="2065" extrusionOk="0">
                      <a:moveTo>
                        <a:pt x="132" y="0"/>
                      </a:moveTo>
                      <a:lnTo>
                        <a:pt x="1" y="2065"/>
                      </a:lnTo>
                      <a:lnTo>
                        <a:pt x="324" y="2065"/>
                      </a:lnTo>
                      <a:lnTo>
                        <a:pt x="4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3" name="Google Shape;3283;p16"/>
                <p:cNvSpPr/>
                <p:nvPr/>
              </p:nvSpPr>
              <p:spPr>
                <a:xfrm>
                  <a:off x="2330875" y="4179000"/>
                  <a:ext cx="12725" cy="5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062" extrusionOk="0">
                      <a:moveTo>
                        <a:pt x="0" y="0"/>
                      </a:moveTo>
                      <a:lnTo>
                        <a:pt x="182" y="2062"/>
                      </a:lnTo>
                      <a:lnTo>
                        <a:pt x="508" y="2062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4" name="Google Shape;3284;p16"/>
                <p:cNvSpPr/>
                <p:nvPr/>
              </p:nvSpPr>
              <p:spPr>
                <a:xfrm>
                  <a:off x="2461850" y="4179425"/>
                  <a:ext cx="12575" cy="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" h="2054" extrusionOk="0">
                      <a:moveTo>
                        <a:pt x="1" y="0"/>
                      </a:moveTo>
                      <a:lnTo>
                        <a:pt x="179" y="2053"/>
                      </a:lnTo>
                      <a:lnTo>
                        <a:pt x="503" y="2053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5" name="Google Shape;3285;p16"/>
                <p:cNvSpPr/>
                <p:nvPr/>
              </p:nvSpPr>
              <p:spPr>
                <a:xfrm>
                  <a:off x="2179400" y="4144600"/>
                  <a:ext cx="9850" cy="2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112" extrusionOk="0">
                      <a:moveTo>
                        <a:pt x="70" y="1"/>
                      </a:moveTo>
                      <a:lnTo>
                        <a:pt x="0" y="1111"/>
                      </a:lnTo>
                      <a:lnTo>
                        <a:pt x="321" y="1111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6" name="Google Shape;3286;p16"/>
                <p:cNvSpPr/>
                <p:nvPr/>
              </p:nvSpPr>
              <p:spPr>
                <a:xfrm>
                  <a:off x="2032300" y="4179425"/>
                  <a:ext cx="11600" cy="5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2031" extrusionOk="0">
                      <a:moveTo>
                        <a:pt x="143" y="0"/>
                      </a:moveTo>
                      <a:lnTo>
                        <a:pt x="0" y="2025"/>
                      </a:lnTo>
                      <a:lnTo>
                        <a:pt x="321" y="2031"/>
                      </a:lnTo>
                      <a:lnTo>
                        <a:pt x="46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7" name="Google Shape;3287;p16"/>
                <p:cNvSpPr/>
                <p:nvPr/>
              </p:nvSpPr>
              <p:spPr>
                <a:xfrm>
                  <a:off x="2096125" y="4321200"/>
                  <a:ext cx="12300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2490" extrusionOk="0">
                      <a:moveTo>
                        <a:pt x="167" y="1"/>
                      </a:moveTo>
                      <a:lnTo>
                        <a:pt x="0" y="2489"/>
                      </a:lnTo>
                      <a:lnTo>
                        <a:pt x="329" y="2489"/>
                      </a:lnTo>
                      <a:lnTo>
                        <a:pt x="491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8" name="Google Shape;3288;p16"/>
                <p:cNvSpPr/>
                <p:nvPr/>
              </p:nvSpPr>
              <p:spPr>
                <a:xfrm>
                  <a:off x="1984525" y="4236475"/>
                  <a:ext cx="84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125" extrusionOk="0">
                      <a:moveTo>
                        <a:pt x="148" y="0"/>
                      </a:moveTo>
                      <a:lnTo>
                        <a:pt x="0" y="3125"/>
                      </a:lnTo>
                      <a:lnTo>
                        <a:pt x="112" y="312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89" name="Google Shape;3289;p16"/>
                <p:cNvSpPr/>
                <p:nvPr/>
              </p:nvSpPr>
              <p:spPr>
                <a:xfrm>
                  <a:off x="2153650" y="4236675"/>
                  <a:ext cx="130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" h="3126" extrusionOk="0">
                      <a:moveTo>
                        <a:pt x="204" y="0"/>
                      </a:moveTo>
                      <a:lnTo>
                        <a:pt x="1" y="3125"/>
                      </a:lnTo>
                      <a:lnTo>
                        <a:pt x="324" y="3125"/>
                      </a:lnTo>
                      <a:lnTo>
                        <a:pt x="522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0" name="Google Shape;3290;p16"/>
                <p:cNvSpPr/>
                <p:nvPr/>
              </p:nvSpPr>
              <p:spPr>
                <a:xfrm>
                  <a:off x="2404100" y="4237025"/>
                  <a:ext cx="13850" cy="7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3125" extrusionOk="0">
                      <a:moveTo>
                        <a:pt x="1" y="0"/>
                      </a:moveTo>
                      <a:lnTo>
                        <a:pt x="230" y="3125"/>
                      </a:lnTo>
                      <a:lnTo>
                        <a:pt x="553" y="3125"/>
                      </a:lnTo>
                      <a:lnTo>
                        <a:pt x="327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1" name="Google Shape;3291;p16"/>
                <p:cNvSpPr/>
                <p:nvPr/>
              </p:nvSpPr>
              <p:spPr>
                <a:xfrm>
                  <a:off x="2292650" y="4236875"/>
                  <a:ext cx="1377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3126" extrusionOk="0">
                      <a:moveTo>
                        <a:pt x="1" y="1"/>
                      </a:moveTo>
                      <a:lnTo>
                        <a:pt x="227" y="3125"/>
                      </a:lnTo>
                      <a:lnTo>
                        <a:pt x="550" y="3125"/>
                      </a:lnTo>
                      <a:lnTo>
                        <a:pt x="32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2" name="Google Shape;3292;p16"/>
                <p:cNvSpPr/>
                <p:nvPr/>
              </p:nvSpPr>
              <p:spPr>
                <a:xfrm>
                  <a:off x="2071900" y="4236600"/>
                  <a:ext cx="13425" cy="7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3126" extrusionOk="0">
                      <a:moveTo>
                        <a:pt x="213" y="1"/>
                      </a:moveTo>
                      <a:lnTo>
                        <a:pt x="1" y="3125"/>
                      </a:lnTo>
                      <a:lnTo>
                        <a:pt x="325" y="3125"/>
                      </a:lnTo>
                      <a:lnTo>
                        <a:pt x="53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3" name="Google Shape;3293;p16"/>
                <p:cNvSpPr/>
                <p:nvPr/>
              </p:nvSpPr>
              <p:spPr>
                <a:xfrm>
                  <a:off x="2509550" y="4237225"/>
                  <a:ext cx="13500" cy="7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" h="3120" extrusionOk="0">
                      <a:moveTo>
                        <a:pt x="1" y="1"/>
                      </a:moveTo>
                      <a:lnTo>
                        <a:pt x="216" y="3120"/>
                      </a:lnTo>
                      <a:lnTo>
                        <a:pt x="539" y="3120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4" name="Google Shape;3294;p16"/>
                <p:cNvSpPr/>
                <p:nvPr/>
              </p:nvSpPr>
              <p:spPr>
                <a:xfrm>
                  <a:off x="2470725" y="4321625"/>
                  <a:ext cx="9000" cy="6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" h="2489" extrusionOk="0">
                      <a:moveTo>
                        <a:pt x="0" y="0"/>
                      </a:moveTo>
                      <a:lnTo>
                        <a:pt x="36" y="2486"/>
                      </a:lnTo>
                      <a:lnTo>
                        <a:pt x="360" y="2489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5" name="Google Shape;3295;p16"/>
                <p:cNvSpPr/>
                <p:nvPr/>
              </p:nvSpPr>
              <p:spPr>
                <a:xfrm>
                  <a:off x="2139225" y="4389975"/>
                  <a:ext cx="12350" cy="6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" h="2623" extrusionOk="0">
                      <a:moveTo>
                        <a:pt x="168" y="0"/>
                      </a:moveTo>
                      <a:lnTo>
                        <a:pt x="0" y="2623"/>
                      </a:lnTo>
                      <a:lnTo>
                        <a:pt x="324" y="2623"/>
                      </a:lnTo>
                      <a:lnTo>
                        <a:pt x="49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6" name="Google Shape;3296;p16"/>
                <p:cNvSpPr/>
                <p:nvPr/>
              </p:nvSpPr>
              <p:spPr>
                <a:xfrm>
                  <a:off x="2507325" y="4390325"/>
                  <a:ext cx="9025" cy="6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2620" extrusionOk="0">
                      <a:moveTo>
                        <a:pt x="1" y="0"/>
                      </a:moveTo>
                      <a:lnTo>
                        <a:pt x="37" y="2620"/>
                      </a:lnTo>
                      <a:lnTo>
                        <a:pt x="361" y="2620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7" name="Google Shape;3297;p16"/>
                <p:cNvSpPr/>
                <p:nvPr/>
              </p:nvSpPr>
              <p:spPr>
                <a:xfrm>
                  <a:off x="24820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8" name="Google Shape;3298;p16"/>
                <p:cNvSpPr/>
                <p:nvPr/>
              </p:nvSpPr>
              <p:spPr>
                <a:xfrm>
                  <a:off x="2581875" y="4583575"/>
                  <a:ext cx="17050" cy="6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2" y="2746"/>
                      </a:lnTo>
                      <a:lnTo>
                        <a:pt x="325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299" name="Google Shape;3299;p16"/>
                <p:cNvSpPr/>
                <p:nvPr/>
              </p:nvSpPr>
              <p:spPr>
                <a:xfrm>
                  <a:off x="2075200" y="4461950"/>
                  <a:ext cx="118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46" extrusionOk="0">
                      <a:moveTo>
                        <a:pt x="151" y="0"/>
                      </a:moveTo>
                      <a:lnTo>
                        <a:pt x="0" y="2645"/>
                      </a:lnTo>
                      <a:lnTo>
                        <a:pt x="324" y="2645"/>
                      </a:lnTo>
                      <a:lnTo>
                        <a:pt x="47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0" name="Google Shape;3300;p16"/>
                <p:cNvSpPr/>
                <p:nvPr/>
              </p:nvSpPr>
              <p:spPr>
                <a:xfrm>
                  <a:off x="2489750" y="4462300"/>
                  <a:ext cx="10975" cy="6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2646" extrusionOk="0">
                      <a:moveTo>
                        <a:pt x="1" y="0"/>
                      </a:moveTo>
                      <a:lnTo>
                        <a:pt x="112" y="2645"/>
                      </a:lnTo>
                      <a:lnTo>
                        <a:pt x="439" y="2645"/>
                      </a:lnTo>
                      <a:lnTo>
                        <a:pt x="32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1" name="Google Shape;3301;p16"/>
                <p:cNvSpPr/>
                <p:nvPr/>
              </p:nvSpPr>
              <p:spPr>
                <a:xfrm>
                  <a:off x="2541375" y="4536150"/>
                  <a:ext cx="11600" cy="4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1636" extrusionOk="0">
                      <a:moveTo>
                        <a:pt x="0" y="1"/>
                      </a:moveTo>
                      <a:lnTo>
                        <a:pt x="137" y="1636"/>
                      </a:lnTo>
                      <a:lnTo>
                        <a:pt x="463" y="1636"/>
                      </a:lnTo>
                      <a:lnTo>
                        <a:pt x="3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2" name="Google Shape;3302;p16"/>
                <p:cNvSpPr/>
                <p:nvPr/>
              </p:nvSpPr>
              <p:spPr>
                <a:xfrm>
                  <a:off x="2126100" y="4535875"/>
                  <a:ext cx="112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42" extrusionOk="0">
                      <a:moveTo>
                        <a:pt x="123" y="1"/>
                      </a:moveTo>
                      <a:lnTo>
                        <a:pt x="1" y="1641"/>
                      </a:lnTo>
                      <a:lnTo>
                        <a:pt x="330" y="1641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3" name="Google Shape;3303;p16"/>
                <p:cNvSpPr/>
                <p:nvPr/>
              </p:nvSpPr>
              <p:spPr>
                <a:xfrm>
                  <a:off x="1900900" y="4652150"/>
                  <a:ext cx="749775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91" h="232" extrusionOk="0">
                      <a:moveTo>
                        <a:pt x="76" y="0"/>
                      </a:moveTo>
                      <a:lnTo>
                        <a:pt x="0" y="226"/>
                      </a:lnTo>
                      <a:lnTo>
                        <a:pt x="8540" y="226"/>
                      </a:lnTo>
                      <a:lnTo>
                        <a:pt x="29991" y="232"/>
                      </a:lnTo>
                      <a:lnTo>
                        <a:pt x="29921" y="3"/>
                      </a:lnTo>
                      <a:lnTo>
                        <a:pt x="23599" y="3"/>
                      </a:lnTo>
                      <a:lnTo>
                        <a:pt x="10258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4" name="Google Shape;3304;p16"/>
                <p:cNvSpPr/>
                <p:nvPr/>
              </p:nvSpPr>
              <p:spPr>
                <a:xfrm>
                  <a:off x="1939600" y="4527925"/>
                  <a:ext cx="676125" cy="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45" h="333" extrusionOk="0">
                      <a:moveTo>
                        <a:pt x="1401" y="1"/>
                      </a:moveTo>
                      <a:lnTo>
                        <a:pt x="1387" y="280"/>
                      </a:lnTo>
                      <a:lnTo>
                        <a:pt x="12" y="280"/>
                      </a:lnTo>
                      <a:lnTo>
                        <a:pt x="1" y="313"/>
                      </a:lnTo>
                      <a:lnTo>
                        <a:pt x="2690" y="316"/>
                      </a:lnTo>
                      <a:lnTo>
                        <a:pt x="3014" y="316"/>
                      </a:lnTo>
                      <a:lnTo>
                        <a:pt x="7583" y="319"/>
                      </a:lnTo>
                      <a:lnTo>
                        <a:pt x="7910" y="319"/>
                      </a:lnTo>
                      <a:lnTo>
                        <a:pt x="24071" y="330"/>
                      </a:lnTo>
                      <a:lnTo>
                        <a:pt x="24397" y="330"/>
                      </a:lnTo>
                      <a:lnTo>
                        <a:pt x="27045" y="333"/>
                      </a:lnTo>
                      <a:lnTo>
                        <a:pt x="27045" y="333"/>
                      </a:lnTo>
                      <a:lnTo>
                        <a:pt x="26950" y="23"/>
                      </a:lnTo>
                      <a:lnTo>
                        <a:pt x="22445" y="20"/>
                      </a:lnTo>
                      <a:lnTo>
                        <a:pt x="22118" y="20"/>
                      </a:lnTo>
                      <a:lnTo>
                        <a:pt x="5748" y="6"/>
                      </a:lnTo>
                      <a:lnTo>
                        <a:pt x="5424" y="6"/>
                      </a:lnTo>
                      <a:lnTo>
                        <a:pt x="140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5" name="Google Shape;3305;p16"/>
                <p:cNvSpPr/>
                <p:nvPr/>
              </p:nvSpPr>
              <p:spPr>
                <a:xfrm>
                  <a:off x="1981025" y="4383200"/>
                  <a:ext cx="56747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9" h="286" extrusionOk="0">
                      <a:moveTo>
                        <a:pt x="12" y="1"/>
                      </a:moveTo>
                      <a:lnTo>
                        <a:pt x="1" y="263"/>
                      </a:lnTo>
                      <a:lnTo>
                        <a:pt x="2191" y="269"/>
                      </a:lnTo>
                      <a:lnTo>
                        <a:pt x="2515" y="269"/>
                      </a:lnTo>
                      <a:lnTo>
                        <a:pt x="6496" y="271"/>
                      </a:lnTo>
                      <a:lnTo>
                        <a:pt x="6822" y="271"/>
                      </a:lnTo>
                      <a:lnTo>
                        <a:pt x="21053" y="285"/>
                      </a:lnTo>
                      <a:lnTo>
                        <a:pt x="22699" y="285"/>
                      </a:lnTo>
                      <a:lnTo>
                        <a:pt x="22685" y="26"/>
                      </a:lnTo>
                      <a:lnTo>
                        <a:pt x="19948" y="26"/>
                      </a:lnTo>
                      <a:lnTo>
                        <a:pt x="19624" y="23"/>
                      </a:lnTo>
                      <a:lnTo>
                        <a:pt x="8778" y="12"/>
                      </a:lnTo>
                      <a:lnTo>
                        <a:pt x="8454" y="12"/>
                      </a:lnTo>
                      <a:lnTo>
                        <a:pt x="4933" y="9"/>
                      </a:lnTo>
                      <a:lnTo>
                        <a:pt x="4604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6" name="Google Shape;3306;p16"/>
                <p:cNvSpPr/>
                <p:nvPr/>
              </p:nvSpPr>
              <p:spPr>
                <a:xfrm>
                  <a:off x="1924550" y="4576750"/>
                  <a:ext cx="7047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89" h="277" extrusionOk="0">
                      <a:moveTo>
                        <a:pt x="84" y="0"/>
                      </a:moveTo>
                      <a:lnTo>
                        <a:pt x="0" y="263"/>
                      </a:lnTo>
                      <a:lnTo>
                        <a:pt x="9153" y="268"/>
                      </a:lnTo>
                      <a:lnTo>
                        <a:pt x="9483" y="268"/>
                      </a:lnTo>
                      <a:lnTo>
                        <a:pt x="22302" y="274"/>
                      </a:lnTo>
                      <a:lnTo>
                        <a:pt x="26618" y="274"/>
                      </a:lnTo>
                      <a:lnTo>
                        <a:pt x="28188" y="277"/>
                      </a:lnTo>
                      <a:lnTo>
                        <a:pt x="28110" y="17"/>
                      </a:lnTo>
                      <a:lnTo>
                        <a:pt x="25136" y="12"/>
                      </a:lnTo>
                      <a:lnTo>
                        <a:pt x="24810" y="12"/>
                      </a:lnTo>
                      <a:lnTo>
                        <a:pt x="8392" y="6"/>
                      </a:lnTo>
                      <a:lnTo>
                        <a:pt x="8063" y="6"/>
                      </a:lnTo>
                      <a:lnTo>
                        <a:pt x="3485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7" name="Google Shape;3307;p16"/>
                <p:cNvSpPr/>
                <p:nvPr/>
              </p:nvSpPr>
              <p:spPr>
                <a:xfrm>
                  <a:off x="1977625" y="4455325"/>
                  <a:ext cx="57422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69" h="280" extrusionOk="0">
                      <a:moveTo>
                        <a:pt x="14" y="0"/>
                      </a:moveTo>
                      <a:lnTo>
                        <a:pt x="0" y="263"/>
                      </a:lnTo>
                      <a:lnTo>
                        <a:pt x="4054" y="265"/>
                      </a:lnTo>
                      <a:lnTo>
                        <a:pt x="4377" y="265"/>
                      </a:lnTo>
                      <a:lnTo>
                        <a:pt x="20486" y="279"/>
                      </a:lnTo>
                      <a:lnTo>
                        <a:pt x="22969" y="279"/>
                      </a:lnTo>
                      <a:lnTo>
                        <a:pt x="22957" y="23"/>
                      </a:lnTo>
                      <a:lnTo>
                        <a:pt x="21549" y="20"/>
                      </a:lnTo>
                      <a:lnTo>
                        <a:pt x="21225" y="20"/>
                      </a:lnTo>
                      <a:lnTo>
                        <a:pt x="6788" y="9"/>
                      </a:lnTo>
                      <a:lnTo>
                        <a:pt x="6464" y="9"/>
                      </a:lnTo>
                      <a:lnTo>
                        <a:pt x="2469" y="6"/>
                      </a:lnTo>
                      <a:lnTo>
                        <a:pt x="2146" y="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8" name="Google Shape;3308;p16"/>
                <p:cNvSpPr/>
                <p:nvPr/>
              </p:nvSpPr>
              <p:spPr>
                <a:xfrm>
                  <a:off x="1984175" y="4314575"/>
                  <a:ext cx="561125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45" h="286" extrusionOk="0">
                      <a:moveTo>
                        <a:pt x="14" y="1"/>
                      </a:moveTo>
                      <a:lnTo>
                        <a:pt x="0" y="257"/>
                      </a:lnTo>
                      <a:lnTo>
                        <a:pt x="4645" y="266"/>
                      </a:lnTo>
                      <a:lnTo>
                        <a:pt x="4969" y="266"/>
                      </a:lnTo>
                      <a:lnTo>
                        <a:pt x="8481" y="268"/>
                      </a:lnTo>
                      <a:lnTo>
                        <a:pt x="8805" y="268"/>
                      </a:lnTo>
                      <a:lnTo>
                        <a:pt x="19462" y="282"/>
                      </a:lnTo>
                      <a:lnTo>
                        <a:pt x="19786" y="282"/>
                      </a:lnTo>
                      <a:lnTo>
                        <a:pt x="22444" y="285"/>
                      </a:lnTo>
                      <a:lnTo>
                        <a:pt x="22430" y="26"/>
                      </a:lnTo>
                      <a:lnTo>
                        <a:pt x="21231" y="26"/>
                      </a:lnTo>
                      <a:lnTo>
                        <a:pt x="17350" y="23"/>
                      </a:lnTo>
                      <a:lnTo>
                        <a:pt x="17027" y="23"/>
                      </a:lnTo>
                      <a:lnTo>
                        <a:pt x="12889" y="17"/>
                      </a:lnTo>
                      <a:lnTo>
                        <a:pt x="12566" y="17"/>
                      </a:lnTo>
                      <a:lnTo>
                        <a:pt x="7103" y="9"/>
                      </a:lnTo>
                      <a:lnTo>
                        <a:pt x="6780" y="9"/>
                      </a:lnTo>
                      <a:lnTo>
                        <a:pt x="3834" y="6"/>
                      </a:lnTo>
                      <a:lnTo>
                        <a:pt x="3510" y="6"/>
                      </a:lnTo>
                      <a:lnTo>
                        <a:pt x="126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09" name="Google Shape;3309;p16"/>
                <p:cNvSpPr/>
                <p:nvPr/>
              </p:nvSpPr>
              <p:spPr>
                <a:xfrm>
                  <a:off x="2127500" y="4172300"/>
                  <a:ext cx="3159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36" h="274" extrusionOk="0">
                      <a:moveTo>
                        <a:pt x="14" y="0"/>
                      </a:moveTo>
                      <a:lnTo>
                        <a:pt x="0" y="254"/>
                      </a:lnTo>
                      <a:lnTo>
                        <a:pt x="1041" y="254"/>
                      </a:lnTo>
                      <a:lnTo>
                        <a:pt x="8135" y="268"/>
                      </a:lnTo>
                      <a:lnTo>
                        <a:pt x="8462" y="268"/>
                      </a:lnTo>
                      <a:lnTo>
                        <a:pt x="12635" y="274"/>
                      </a:lnTo>
                      <a:lnTo>
                        <a:pt x="12635" y="274"/>
                      </a:lnTo>
                      <a:lnTo>
                        <a:pt x="12627" y="20"/>
                      </a:lnTo>
                      <a:lnTo>
                        <a:pt x="2397" y="3"/>
                      </a:lnTo>
                      <a:lnTo>
                        <a:pt x="2076" y="3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0" name="Google Shape;3310;p16"/>
                <p:cNvSpPr/>
                <p:nvPr/>
              </p:nvSpPr>
              <p:spPr>
                <a:xfrm>
                  <a:off x="1988225" y="4230050"/>
                  <a:ext cx="5531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27" h="288" extrusionOk="0">
                      <a:moveTo>
                        <a:pt x="9" y="0"/>
                      </a:moveTo>
                      <a:lnTo>
                        <a:pt x="0" y="257"/>
                      </a:lnTo>
                      <a:lnTo>
                        <a:pt x="190" y="257"/>
                      </a:lnTo>
                      <a:lnTo>
                        <a:pt x="3560" y="263"/>
                      </a:lnTo>
                      <a:lnTo>
                        <a:pt x="3884" y="263"/>
                      </a:lnTo>
                      <a:lnTo>
                        <a:pt x="6821" y="265"/>
                      </a:lnTo>
                      <a:lnTo>
                        <a:pt x="7139" y="265"/>
                      </a:lnTo>
                      <a:lnTo>
                        <a:pt x="12178" y="274"/>
                      </a:lnTo>
                      <a:lnTo>
                        <a:pt x="12501" y="274"/>
                      </a:lnTo>
                      <a:lnTo>
                        <a:pt x="16636" y="279"/>
                      </a:lnTo>
                      <a:lnTo>
                        <a:pt x="16962" y="279"/>
                      </a:lnTo>
                      <a:lnTo>
                        <a:pt x="20854" y="288"/>
                      </a:lnTo>
                      <a:lnTo>
                        <a:pt x="22126" y="288"/>
                      </a:lnTo>
                      <a:lnTo>
                        <a:pt x="22112" y="34"/>
                      </a:lnTo>
                      <a:lnTo>
                        <a:pt x="19448" y="28"/>
                      </a:lnTo>
                      <a:lnTo>
                        <a:pt x="19124" y="28"/>
                      </a:lnTo>
                      <a:lnTo>
                        <a:pt x="14214" y="20"/>
                      </a:lnTo>
                      <a:lnTo>
                        <a:pt x="13888" y="20"/>
                      </a:lnTo>
                      <a:lnTo>
                        <a:pt x="6478" y="9"/>
                      </a:lnTo>
                      <a:lnTo>
                        <a:pt x="6155" y="9"/>
                      </a:lnTo>
                      <a:lnTo>
                        <a:pt x="2084" y="6"/>
                      </a:lnTo>
                      <a:lnTo>
                        <a:pt x="176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1" name="Google Shape;3311;p16"/>
                <p:cNvSpPr/>
                <p:nvPr/>
              </p:nvSpPr>
              <p:spPr>
                <a:xfrm>
                  <a:off x="2069325" y="4309700"/>
                  <a:ext cx="388725" cy="35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49" h="14248" extrusionOk="0">
                      <a:moveTo>
                        <a:pt x="601" y="0"/>
                      </a:moveTo>
                      <a:lnTo>
                        <a:pt x="1" y="14248"/>
                      </a:lnTo>
                      <a:lnTo>
                        <a:pt x="15548" y="14248"/>
                      </a:lnTo>
                      <a:lnTo>
                        <a:pt x="149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2" name="Google Shape;3312;p16"/>
                <p:cNvSpPr/>
                <p:nvPr/>
              </p:nvSpPr>
              <p:spPr>
                <a:xfrm>
                  <a:off x="2140825" y="4425675"/>
                  <a:ext cx="270850" cy="2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34" h="9606" extrusionOk="0">
                      <a:moveTo>
                        <a:pt x="5811" y="1"/>
                      </a:moveTo>
                      <a:cubicBezTo>
                        <a:pt x="2910" y="1"/>
                        <a:pt x="324" y="3563"/>
                        <a:pt x="39" y="7952"/>
                      </a:cubicBezTo>
                      <a:cubicBezTo>
                        <a:pt x="0" y="8521"/>
                        <a:pt x="9" y="9073"/>
                        <a:pt x="45" y="9606"/>
                      </a:cubicBezTo>
                      <a:lnTo>
                        <a:pt x="10323" y="9606"/>
                      </a:lnTo>
                      <a:cubicBezTo>
                        <a:pt x="10434" y="9076"/>
                        <a:pt x="10509" y="8521"/>
                        <a:pt x="10546" y="7952"/>
                      </a:cubicBezTo>
                      <a:cubicBezTo>
                        <a:pt x="10833" y="3558"/>
                        <a:pt x="8713" y="1"/>
                        <a:pt x="5811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3" name="Google Shape;3313;p16"/>
                <p:cNvSpPr/>
                <p:nvPr/>
              </p:nvSpPr>
              <p:spPr>
                <a:xfrm>
                  <a:off x="2069326" y="4309550"/>
                  <a:ext cx="386936" cy="35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45" h="14251" extrusionOk="0">
                      <a:moveTo>
                        <a:pt x="541" y="1"/>
                      </a:moveTo>
                      <a:lnTo>
                        <a:pt x="0" y="14251"/>
                      </a:lnTo>
                      <a:lnTo>
                        <a:pt x="848" y="14251"/>
                      </a:lnTo>
                      <a:cubicBezTo>
                        <a:pt x="764" y="13629"/>
                        <a:pt x="723" y="12984"/>
                        <a:pt x="723" y="12323"/>
                      </a:cubicBezTo>
                      <a:cubicBezTo>
                        <a:pt x="723" y="6749"/>
                        <a:pt x="4679" y="2361"/>
                        <a:pt x="8283" y="2361"/>
                      </a:cubicBezTo>
                      <a:cubicBezTo>
                        <a:pt x="11885" y="2361"/>
                        <a:pt x="13768" y="6752"/>
                        <a:pt x="13768" y="12323"/>
                      </a:cubicBezTo>
                      <a:cubicBezTo>
                        <a:pt x="13768" y="12982"/>
                        <a:pt x="13726" y="13626"/>
                        <a:pt x="13648" y="14251"/>
                      </a:cubicBezTo>
                      <a:lnTo>
                        <a:pt x="14144" y="14251"/>
                      </a:lnTo>
                      <a:lnTo>
                        <a:pt x="1360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4" name="Google Shape;3314;p16"/>
                <p:cNvSpPr/>
                <p:nvPr/>
              </p:nvSpPr>
              <p:spPr>
                <a:xfrm>
                  <a:off x="2583625" y="4534900"/>
                  <a:ext cx="71725" cy="13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9" h="5572" extrusionOk="0">
                      <a:moveTo>
                        <a:pt x="1" y="1"/>
                      </a:moveTo>
                      <a:lnTo>
                        <a:pt x="1167" y="5572"/>
                      </a:lnTo>
                      <a:lnTo>
                        <a:pt x="2869" y="5572"/>
                      </a:lnTo>
                      <a:lnTo>
                        <a:pt x="1264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5" name="Google Shape;3315;p16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6" name="Google Shape;3316;p16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7" name="Google Shape;3317;p16"/>
                <p:cNvSpPr/>
                <p:nvPr/>
              </p:nvSpPr>
              <p:spPr>
                <a:xfrm>
                  <a:off x="2166625" y="4409575"/>
                  <a:ext cx="196225" cy="20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9" h="8125" extrusionOk="0">
                      <a:moveTo>
                        <a:pt x="849" y="3895"/>
                      </a:moveTo>
                      <a:cubicBezTo>
                        <a:pt x="842" y="3906"/>
                        <a:pt x="836" y="3917"/>
                        <a:pt x="830" y="3928"/>
                      </a:cubicBezTo>
                      <a:lnTo>
                        <a:pt x="830" y="3928"/>
                      </a:lnTo>
                      <a:cubicBezTo>
                        <a:pt x="836" y="3917"/>
                        <a:pt x="843" y="3906"/>
                        <a:pt x="849" y="3895"/>
                      </a:cubicBezTo>
                      <a:close/>
                      <a:moveTo>
                        <a:pt x="3055" y="0"/>
                      </a:moveTo>
                      <a:lnTo>
                        <a:pt x="3055" y="0"/>
                      </a:lnTo>
                      <a:cubicBezTo>
                        <a:pt x="2771" y="667"/>
                        <a:pt x="2483" y="581"/>
                        <a:pt x="2090" y="1942"/>
                      </a:cubicBezTo>
                      <a:cubicBezTo>
                        <a:pt x="1889" y="2651"/>
                        <a:pt x="2059" y="3476"/>
                        <a:pt x="2118" y="3783"/>
                      </a:cubicBezTo>
                      <a:cubicBezTo>
                        <a:pt x="2093" y="3766"/>
                        <a:pt x="2065" y="3759"/>
                        <a:pt x="2036" y="3759"/>
                      </a:cubicBezTo>
                      <a:cubicBezTo>
                        <a:pt x="1971" y="3759"/>
                        <a:pt x="1904" y="3799"/>
                        <a:pt x="1867" y="3853"/>
                      </a:cubicBezTo>
                      <a:cubicBezTo>
                        <a:pt x="1819" y="3934"/>
                        <a:pt x="1814" y="4034"/>
                        <a:pt x="1814" y="4129"/>
                      </a:cubicBezTo>
                      <a:cubicBezTo>
                        <a:pt x="1811" y="4333"/>
                        <a:pt x="1811" y="4537"/>
                        <a:pt x="1808" y="4740"/>
                      </a:cubicBezTo>
                      <a:cubicBezTo>
                        <a:pt x="1806" y="5033"/>
                        <a:pt x="1755" y="5396"/>
                        <a:pt x="1474" y="5479"/>
                      </a:cubicBezTo>
                      <a:cubicBezTo>
                        <a:pt x="1441" y="5489"/>
                        <a:pt x="1408" y="5493"/>
                        <a:pt x="1375" y="5493"/>
                      </a:cubicBezTo>
                      <a:cubicBezTo>
                        <a:pt x="1206" y="5493"/>
                        <a:pt x="1033" y="5376"/>
                        <a:pt x="935" y="5231"/>
                      </a:cubicBezTo>
                      <a:cubicBezTo>
                        <a:pt x="818" y="5053"/>
                        <a:pt x="787" y="4841"/>
                        <a:pt x="762" y="4634"/>
                      </a:cubicBezTo>
                      <a:cubicBezTo>
                        <a:pt x="736" y="4393"/>
                        <a:pt x="722" y="4139"/>
                        <a:pt x="830" y="3928"/>
                      </a:cubicBezTo>
                      <a:lnTo>
                        <a:pt x="830" y="3928"/>
                      </a:lnTo>
                      <a:cubicBezTo>
                        <a:pt x="552" y="4434"/>
                        <a:pt x="272" y="4951"/>
                        <a:pt x="165" y="5524"/>
                      </a:cubicBezTo>
                      <a:cubicBezTo>
                        <a:pt x="1" y="6420"/>
                        <a:pt x="302" y="7410"/>
                        <a:pt x="955" y="8107"/>
                      </a:cubicBezTo>
                      <a:lnTo>
                        <a:pt x="6328" y="8124"/>
                      </a:lnTo>
                      <a:cubicBezTo>
                        <a:pt x="6336" y="8125"/>
                        <a:pt x="6344" y="8125"/>
                        <a:pt x="6352" y="8125"/>
                      </a:cubicBezTo>
                      <a:cubicBezTo>
                        <a:pt x="6674" y="8125"/>
                        <a:pt x="6961" y="7851"/>
                        <a:pt x="6969" y="7533"/>
                      </a:cubicBezTo>
                      <a:cubicBezTo>
                        <a:pt x="7218" y="7491"/>
                        <a:pt x="7407" y="7301"/>
                        <a:pt x="7516" y="7086"/>
                      </a:cubicBezTo>
                      <a:cubicBezTo>
                        <a:pt x="7625" y="6869"/>
                        <a:pt x="7664" y="6618"/>
                        <a:pt x="7698" y="6375"/>
                      </a:cubicBezTo>
                      <a:cubicBezTo>
                        <a:pt x="7781" y="5775"/>
                        <a:pt x="7848" y="5170"/>
                        <a:pt x="7790" y="4562"/>
                      </a:cubicBezTo>
                      <a:cubicBezTo>
                        <a:pt x="7725" y="3956"/>
                        <a:pt x="7530" y="3337"/>
                        <a:pt x="7140" y="2846"/>
                      </a:cubicBezTo>
                      <a:cubicBezTo>
                        <a:pt x="6958" y="2620"/>
                        <a:pt x="6730" y="2411"/>
                        <a:pt x="6568" y="2174"/>
                      </a:cubicBezTo>
                      <a:lnTo>
                        <a:pt x="6568" y="2174"/>
                      </a:lnTo>
                      <a:cubicBezTo>
                        <a:pt x="6607" y="2787"/>
                        <a:pt x="7008" y="3398"/>
                        <a:pt x="6409" y="3990"/>
                      </a:cubicBezTo>
                      <a:cubicBezTo>
                        <a:pt x="5870" y="3739"/>
                        <a:pt x="5558" y="2860"/>
                        <a:pt x="5803" y="2229"/>
                      </a:cubicBezTo>
                      <a:lnTo>
                        <a:pt x="5803" y="2229"/>
                      </a:lnTo>
                      <a:cubicBezTo>
                        <a:pt x="5240" y="2946"/>
                        <a:pt x="5789" y="3898"/>
                        <a:pt x="5711" y="4509"/>
                      </a:cubicBezTo>
                      <a:cubicBezTo>
                        <a:pt x="5552" y="3683"/>
                        <a:pt x="4908" y="3334"/>
                        <a:pt x="4534" y="2573"/>
                      </a:cubicBezTo>
                      <a:lnTo>
                        <a:pt x="4534" y="2573"/>
                      </a:lnTo>
                      <a:cubicBezTo>
                        <a:pt x="4629" y="2921"/>
                        <a:pt x="4484" y="3041"/>
                        <a:pt x="4372" y="3376"/>
                      </a:cubicBezTo>
                      <a:cubicBezTo>
                        <a:pt x="4353" y="3423"/>
                        <a:pt x="4336" y="3474"/>
                        <a:pt x="4291" y="3502"/>
                      </a:cubicBezTo>
                      <a:cubicBezTo>
                        <a:pt x="4270" y="3514"/>
                        <a:pt x="4247" y="3519"/>
                        <a:pt x="4223" y="3519"/>
                      </a:cubicBezTo>
                      <a:cubicBezTo>
                        <a:pt x="4166" y="3519"/>
                        <a:pt x="4104" y="3491"/>
                        <a:pt x="4051" y="3460"/>
                      </a:cubicBezTo>
                      <a:cubicBezTo>
                        <a:pt x="3850" y="3342"/>
                        <a:pt x="3669" y="3195"/>
                        <a:pt x="3521" y="3024"/>
                      </a:cubicBezTo>
                      <a:lnTo>
                        <a:pt x="3521" y="3024"/>
                      </a:lnTo>
                      <a:cubicBezTo>
                        <a:pt x="3538" y="3111"/>
                        <a:pt x="3527" y="3206"/>
                        <a:pt x="3485" y="3281"/>
                      </a:cubicBezTo>
                      <a:cubicBezTo>
                        <a:pt x="2938" y="2910"/>
                        <a:pt x="2673" y="2221"/>
                        <a:pt x="2676" y="1585"/>
                      </a:cubicBezTo>
                      <a:cubicBezTo>
                        <a:pt x="2679" y="1033"/>
                        <a:pt x="2846" y="505"/>
                        <a:pt x="305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8" name="Google Shape;3318;p16"/>
                <p:cNvSpPr/>
                <p:nvPr/>
              </p:nvSpPr>
              <p:spPr>
                <a:xfrm>
                  <a:off x="2276550" y="4455675"/>
                  <a:ext cx="2325" cy="1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414" extrusionOk="0">
                      <a:moveTo>
                        <a:pt x="11" y="0"/>
                      </a:moveTo>
                      <a:lnTo>
                        <a:pt x="11" y="0"/>
                      </a:lnTo>
                      <a:cubicBezTo>
                        <a:pt x="0" y="126"/>
                        <a:pt x="25" y="265"/>
                        <a:pt x="78" y="413"/>
                      </a:cubicBezTo>
                      <a:cubicBezTo>
                        <a:pt x="92" y="285"/>
                        <a:pt x="73" y="148"/>
                        <a:pt x="11" y="0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19" name="Google Shape;3319;p16"/>
                <p:cNvSpPr/>
                <p:nvPr/>
              </p:nvSpPr>
              <p:spPr>
                <a:xfrm>
                  <a:off x="2319375" y="4436975"/>
                  <a:ext cx="4700" cy="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710" extrusionOk="0">
                      <a:moveTo>
                        <a:pt x="87" y="1"/>
                      </a:moveTo>
                      <a:cubicBezTo>
                        <a:pt x="70" y="82"/>
                        <a:pt x="50" y="163"/>
                        <a:pt x="36" y="246"/>
                      </a:cubicBezTo>
                      <a:cubicBezTo>
                        <a:pt x="0" y="422"/>
                        <a:pt x="0" y="659"/>
                        <a:pt x="151" y="709"/>
                      </a:cubicBezTo>
                      <a:cubicBezTo>
                        <a:pt x="187" y="467"/>
                        <a:pt x="154" y="229"/>
                        <a:pt x="87" y="1"/>
                      </a:cubicBezTo>
                      <a:close/>
                    </a:path>
                  </a:pathLst>
                </a:custGeom>
                <a:solidFill>
                  <a:srgbClr val="FFB24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0" name="Google Shape;3320;p16"/>
                <p:cNvSpPr/>
                <p:nvPr/>
              </p:nvSpPr>
              <p:spPr>
                <a:xfrm>
                  <a:off x="2169275" y="4441925"/>
                  <a:ext cx="193575" cy="17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43" h="6828" extrusionOk="0">
                      <a:moveTo>
                        <a:pt x="2182" y="1"/>
                      </a:moveTo>
                      <a:lnTo>
                        <a:pt x="2182" y="1"/>
                      </a:lnTo>
                      <a:cubicBezTo>
                        <a:pt x="2112" y="171"/>
                        <a:pt x="2043" y="380"/>
                        <a:pt x="1967" y="642"/>
                      </a:cubicBezTo>
                      <a:cubicBezTo>
                        <a:pt x="1764" y="1348"/>
                        <a:pt x="1934" y="2177"/>
                        <a:pt x="1995" y="2484"/>
                      </a:cubicBezTo>
                      <a:cubicBezTo>
                        <a:pt x="1969" y="2467"/>
                        <a:pt x="1941" y="2459"/>
                        <a:pt x="1912" y="2459"/>
                      </a:cubicBezTo>
                      <a:cubicBezTo>
                        <a:pt x="1847" y="2459"/>
                        <a:pt x="1781" y="2497"/>
                        <a:pt x="1744" y="2553"/>
                      </a:cubicBezTo>
                      <a:cubicBezTo>
                        <a:pt x="1733" y="2570"/>
                        <a:pt x="1727" y="2587"/>
                        <a:pt x="1719" y="2609"/>
                      </a:cubicBezTo>
                      <a:cubicBezTo>
                        <a:pt x="1727" y="2626"/>
                        <a:pt x="1730" y="2640"/>
                        <a:pt x="1733" y="2657"/>
                      </a:cubicBezTo>
                      <a:cubicBezTo>
                        <a:pt x="1917" y="3265"/>
                        <a:pt x="2132" y="3912"/>
                        <a:pt x="1951" y="4523"/>
                      </a:cubicBezTo>
                      <a:cubicBezTo>
                        <a:pt x="1806" y="5000"/>
                        <a:pt x="1415" y="5399"/>
                        <a:pt x="938" y="5544"/>
                      </a:cubicBezTo>
                      <a:cubicBezTo>
                        <a:pt x="844" y="5573"/>
                        <a:pt x="744" y="5592"/>
                        <a:pt x="647" y="5592"/>
                      </a:cubicBezTo>
                      <a:cubicBezTo>
                        <a:pt x="574" y="5592"/>
                        <a:pt x="503" y="5581"/>
                        <a:pt x="436" y="5555"/>
                      </a:cubicBezTo>
                      <a:cubicBezTo>
                        <a:pt x="132" y="5432"/>
                        <a:pt x="28" y="5073"/>
                        <a:pt x="1" y="4738"/>
                      </a:cubicBezTo>
                      <a:lnTo>
                        <a:pt x="1" y="4738"/>
                      </a:lnTo>
                      <a:cubicBezTo>
                        <a:pt x="3" y="5486"/>
                        <a:pt x="302" y="6244"/>
                        <a:pt x="829" y="6811"/>
                      </a:cubicBezTo>
                      <a:lnTo>
                        <a:pt x="6205" y="6827"/>
                      </a:lnTo>
                      <a:cubicBezTo>
                        <a:pt x="6213" y="6828"/>
                        <a:pt x="6221" y="6828"/>
                        <a:pt x="6229" y="6828"/>
                      </a:cubicBezTo>
                      <a:cubicBezTo>
                        <a:pt x="6549" y="6828"/>
                        <a:pt x="6839" y="6555"/>
                        <a:pt x="6847" y="6236"/>
                      </a:cubicBezTo>
                      <a:cubicBezTo>
                        <a:pt x="7092" y="6194"/>
                        <a:pt x="7285" y="6004"/>
                        <a:pt x="7393" y="5790"/>
                      </a:cubicBezTo>
                      <a:cubicBezTo>
                        <a:pt x="7500" y="5572"/>
                        <a:pt x="7539" y="5321"/>
                        <a:pt x="7575" y="5078"/>
                      </a:cubicBezTo>
                      <a:cubicBezTo>
                        <a:pt x="7675" y="4481"/>
                        <a:pt x="7742" y="3876"/>
                        <a:pt x="7684" y="3268"/>
                      </a:cubicBezTo>
                      <a:cubicBezTo>
                        <a:pt x="7656" y="2983"/>
                        <a:pt x="7594" y="2699"/>
                        <a:pt x="7502" y="2425"/>
                      </a:cubicBezTo>
                      <a:cubicBezTo>
                        <a:pt x="7480" y="2523"/>
                        <a:pt x="7435" y="2620"/>
                        <a:pt x="7349" y="2662"/>
                      </a:cubicBezTo>
                      <a:cubicBezTo>
                        <a:pt x="7319" y="2676"/>
                        <a:pt x="7288" y="2682"/>
                        <a:pt x="7256" y="2682"/>
                      </a:cubicBezTo>
                      <a:cubicBezTo>
                        <a:pt x="7181" y="2682"/>
                        <a:pt x="7104" y="2649"/>
                        <a:pt x="7048" y="2598"/>
                      </a:cubicBezTo>
                      <a:cubicBezTo>
                        <a:pt x="6967" y="2526"/>
                        <a:pt x="6919" y="2425"/>
                        <a:pt x="6869" y="2330"/>
                      </a:cubicBezTo>
                      <a:cubicBezTo>
                        <a:pt x="6785" y="2152"/>
                        <a:pt x="6699" y="1976"/>
                        <a:pt x="6615" y="1803"/>
                      </a:cubicBezTo>
                      <a:lnTo>
                        <a:pt x="6615" y="1803"/>
                      </a:lnTo>
                      <a:cubicBezTo>
                        <a:pt x="6632" y="1984"/>
                        <a:pt x="6618" y="2163"/>
                        <a:pt x="6543" y="2339"/>
                      </a:cubicBezTo>
                      <a:cubicBezTo>
                        <a:pt x="6562" y="2609"/>
                        <a:pt x="6518" y="2874"/>
                        <a:pt x="6353" y="3078"/>
                      </a:cubicBezTo>
                      <a:cubicBezTo>
                        <a:pt x="6322" y="3117"/>
                        <a:pt x="6283" y="3156"/>
                        <a:pt x="6236" y="3176"/>
                      </a:cubicBezTo>
                      <a:cubicBezTo>
                        <a:pt x="6207" y="3188"/>
                        <a:pt x="6177" y="3193"/>
                        <a:pt x="6147" y="3193"/>
                      </a:cubicBezTo>
                      <a:cubicBezTo>
                        <a:pt x="6087" y="3193"/>
                        <a:pt x="6026" y="3173"/>
                        <a:pt x="5971" y="3148"/>
                      </a:cubicBezTo>
                      <a:cubicBezTo>
                        <a:pt x="5814" y="3078"/>
                        <a:pt x="5678" y="2961"/>
                        <a:pt x="5583" y="2818"/>
                      </a:cubicBezTo>
                      <a:lnTo>
                        <a:pt x="5583" y="2818"/>
                      </a:lnTo>
                      <a:cubicBezTo>
                        <a:pt x="5605" y="2961"/>
                        <a:pt x="5611" y="3089"/>
                        <a:pt x="5594" y="3209"/>
                      </a:cubicBezTo>
                      <a:cubicBezTo>
                        <a:pt x="5502" y="2726"/>
                        <a:pt x="5245" y="2408"/>
                        <a:pt x="4972" y="2074"/>
                      </a:cubicBezTo>
                      <a:lnTo>
                        <a:pt x="4972" y="2074"/>
                      </a:lnTo>
                      <a:cubicBezTo>
                        <a:pt x="5022" y="2208"/>
                        <a:pt x="5075" y="2339"/>
                        <a:pt x="5120" y="2475"/>
                      </a:cubicBezTo>
                      <a:cubicBezTo>
                        <a:pt x="5245" y="2849"/>
                        <a:pt x="5318" y="3268"/>
                        <a:pt x="5173" y="3633"/>
                      </a:cubicBezTo>
                      <a:cubicBezTo>
                        <a:pt x="5148" y="3700"/>
                        <a:pt x="5111" y="3761"/>
                        <a:pt x="5061" y="3809"/>
                      </a:cubicBezTo>
                      <a:cubicBezTo>
                        <a:pt x="5004" y="3858"/>
                        <a:pt x="4937" y="3879"/>
                        <a:pt x="4867" y="3879"/>
                      </a:cubicBezTo>
                      <a:cubicBezTo>
                        <a:pt x="4705" y="3879"/>
                        <a:pt x="4527" y="3767"/>
                        <a:pt x="4414" y="3633"/>
                      </a:cubicBezTo>
                      <a:cubicBezTo>
                        <a:pt x="4090" y="3251"/>
                        <a:pt x="3990" y="2715"/>
                        <a:pt x="4051" y="2210"/>
                      </a:cubicBezTo>
                      <a:cubicBezTo>
                        <a:pt x="4009" y="2199"/>
                        <a:pt x="3965" y="2180"/>
                        <a:pt x="3926" y="2157"/>
                      </a:cubicBezTo>
                      <a:cubicBezTo>
                        <a:pt x="3842" y="2110"/>
                        <a:pt x="3767" y="2057"/>
                        <a:pt x="3689" y="1998"/>
                      </a:cubicBezTo>
                      <a:lnTo>
                        <a:pt x="3689" y="1998"/>
                      </a:lnTo>
                      <a:cubicBezTo>
                        <a:pt x="3694" y="2060"/>
                        <a:pt x="3697" y="2127"/>
                        <a:pt x="3697" y="2191"/>
                      </a:cubicBezTo>
                      <a:cubicBezTo>
                        <a:pt x="3694" y="2283"/>
                        <a:pt x="3686" y="2386"/>
                        <a:pt x="3633" y="2461"/>
                      </a:cubicBezTo>
                      <a:cubicBezTo>
                        <a:pt x="3571" y="2553"/>
                        <a:pt x="3454" y="2595"/>
                        <a:pt x="3343" y="2609"/>
                      </a:cubicBezTo>
                      <a:cubicBezTo>
                        <a:pt x="3314" y="2612"/>
                        <a:pt x="3286" y="2614"/>
                        <a:pt x="3258" y="2614"/>
                      </a:cubicBezTo>
                      <a:cubicBezTo>
                        <a:pt x="2922" y="2614"/>
                        <a:pt x="2602" y="2392"/>
                        <a:pt x="2422" y="2099"/>
                      </a:cubicBezTo>
                      <a:cubicBezTo>
                        <a:pt x="2227" y="1781"/>
                        <a:pt x="2171" y="1404"/>
                        <a:pt x="2151" y="1036"/>
                      </a:cubicBezTo>
                      <a:cubicBezTo>
                        <a:pt x="2135" y="690"/>
                        <a:pt x="2143" y="341"/>
                        <a:pt x="21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1" name="Google Shape;3321;p16"/>
                <p:cNvSpPr/>
                <p:nvPr/>
              </p:nvSpPr>
              <p:spPr>
                <a:xfrm>
                  <a:off x="2093325" y="4567325"/>
                  <a:ext cx="344775" cy="7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1" h="3159" extrusionOk="0">
                      <a:moveTo>
                        <a:pt x="8219" y="1"/>
                      </a:moveTo>
                      <a:cubicBezTo>
                        <a:pt x="7538" y="87"/>
                        <a:pt x="7075" y="391"/>
                        <a:pt x="6897" y="988"/>
                      </a:cubicBezTo>
                      <a:cubicBezTo>
                        <a:pt x="6696" y="369"/>
                        <a:pt x="6236" y="82"/>
                        <a:pt x="5602" y="18"/>
                      </a:cubicBezTo>
                      <a:lnTo>
                        <a:pt x="366" y="1834"/>
                      </a:lnTo>
                      <a:cubicBezTo>
                        <a:pt x="1" y="2199"/>
                        <a:pt x="145" y="3159"/>
                        <a:pt x="612" y="3159"/>
                      </a:cubicBezTo>
                      <a:cubicBezTo>
                        <a:pt x="613" y="3159"/>
                        <a:pt x="614" y="3159"/>
                        <a:pt x="614" y="3159"/>
                      </a:cubicBezTo>
                      <a:lnTo>
                        <a:pt x="12744" y="3159"/>
                      </a:lnTo>
                      <a:cubicBezTo>
                        <a:pt x="13347" y="3159"/>
                        <a:pt x="13790" y="2037"/>
                        <a:pt x="13238" y="1624"/>
                      </a:cubicBezTo>
                      <a:lnTo>
                        <a:pt x="8219" y="1"/>
                      </a:ln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2" name="Google Shape;3322;p16"/>
                <p:cNvSpPr/>
                <p:nvPr/>
              </p:nvSpPr>
              <p:spPr>
                <a:xfrm>
                  <a:off x="2097225" y="4576050"/>
                  <a:ext cx="3369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2810" extrusionOk="0">
                      <a:moveTo>
                        <a:pt x="7157" y="1"/>
                      </a:moveTo>
                      <a:cubicBezTo>
                        <a:pt x="6961" y="160"/>
                        <a:pt x="6822" y="372"/>
                        <a:pt x="6738" y="642"/>
                      </a:cubicBezTo>
                      <a:cubicBezTo>
                        <a:pt x="6654" y="388"/>
                        <a:pt x="6529" y="190"/>
                        <a:pt x="6367" y="40"/>
                      </a:cubicBezTo>
                      <a:cubicBezTo>
                        <a:pt x="6124" y="678"/>
                        <a:pt x="4459" y="1443"/>
                        <a:pt x="2352" y="1833"/>
                      </a:cubicBezTo>
                      <a:cubicBezTo>
                        <a:pt x="1499" y="1990"/>
                        <a:pt x="693" y="2071"/>
                        <a:pt x="6" y="2071"/>
                      </a:cubicBezTo>
                      <a:cubicBezTo>
                        <a:pt x="1" y="2439"/>
                        <a:pt x="165" y="2810"/>
                        <a:pt x="458" y="2810"/>
                      </a:cubicBezTo>
                      <a:lnTo>
                        <a:pt x="12588" y="2810"/>
                      </a:lnTo>
                      <a:cubicBezTo>
                        <a:pt x="13085" y="2810"/>
                        <a:pt x="13475" y="2045"/>
                        <a:pt x="13286" y="1546"/>
                      </a:cubicBezTo>
                      <a:lnTo>
                        <a:pt x="13286" y="1546"/>
                      </a:lnTo>
                      <a:cubicBezTo>
                        <a:pt x="13014" y="1683"/>
                        <a:pt x="12625" y="1751"/>
                        <a:pt x="12160" y="1751"/>
                      </a:cubicBezTo>
                      <a:cubicBezTo>
                        <a:pt x="11408" y="1751"/>
                        <a:pt x="10454" y="1573"/>
                        <a:pt x="9464" y="1214"/>
                      </a:cubicBezTo>
                      <a:cubicBezTo>
                        <a:pt x="8535" y="879"/>
                        <a:pt x="7734" y="447"/>
                        <a:pt x="7157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3" name="Google Shape;3323;p16"/>
                <p:cNvSpPr/>
                <p:nvPr/>
              </p:nvSpPr>
              <p:spPr>
                <a:xfrm>
                  <a:off x="2265800" y="4592150"/>
                  <a:ext cx="5582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3" h="1737" extrusionOk="0">
                      <a:moveTo>
                        <a:pt x="1" y="1"/>
                      </a:moveTo>
                      <a:lnTo>
                        <a:pt x="494" y="1625"/>
                      </a:lnTo>
                      <a:cubicBezTo>
                        <a:pt x="804" y="1543"/>
                        <a:pt x="1073" y="1513"/>
                        <a:pt x="1300" y="1513"/>
                      </a:cubicBezTo>
                      <a:cubicBezTo>
                        <a:pt x="1921" y="1513"/>
                        <a:pt x="2232" y="1736"/>
                        <a:pt x="2232" y="173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4" name="Google Shape;3324;p16"/>
                <p:cNvSpPr/>
                <p:nvPr/>
              </p:nvSpPr>
              <p:spPr>
                <a:xfrm>
                  <a:off x="2092700" y="4613300"/>
                  <a:ext cx="32175" cy="3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" h="1496" extrusionOk="0">
                      <a:moveTo>
                        <a:pt x="459" y="0"/>
                      </a:moveTo>
                      <a:cubicBezTo>
                        <a:pt x="406" y="0"/>
                        <a:pt x="355" y="11"/>
                        <a:pt x="307" y="34"/>
                      </a:cubicBezTo>
                      <a:cubicBezTo>
                        <a:pt x="53" y="151"/>
                        <a:pt x="0" y="567"/>
                        <a:pt x="182" y="963"/>
                      </a:cubicBezTo>
                      <a:cubicBezTo>
                        <a:pt x="334" y="1288"/>
                        <a:pt x="597" y="1496"/>
                        <a:pt x="826" y="1496"/>
                      </a:cubicBezTo>
                      <a:cubicBezTo>
                        <a:pt x="879" y="1496"/>
                        <a:pt x="930" y="1485"/>
                        <a:pt x="977" y="1462"/>
                      </a:cubicBezTo>
                      <a:cubicBezTo>
                        <a:pt x="1233" y="1345"/>
                        <a:pt x="1286" y="929"/>
                        <a:pt x="1102" y="530"/>
                      </a:cubicBezTo>
                      <a:cubicBezTo>
                        <a:pt x="952" y="208"/>
                        <a:pt x="690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5" name="Google Shape;3325;p16"/>
                <p:cNvSpPr/>
                <p:nvPr/>
              </p:nvSpPr>
              <p:spPr>
                <a:xfrm>
                  <a:off x="2398875" y="4607750"/>
                  <a:ext cx="35800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2" h="1685" extrusionOk="0">
                      <a:moveTo>
                        <a:pt x="961" y="0"/>
                      </a:moveTo>
                      <a:cubicBezTo>
                        <a:pt x="695" y="0"/>
                        <a:pt x="375" y="268"/>
                        <a:pt x="204" y="660"/>
                      </a:cubicBezTo>
                      <a:cubicBezTo>
                        <a:pt x="1" y="1112"/>
                        <a:pt x="67" y="1561"/>
                        <a:pt x="349" y="1665"/>
                      </a:cubicBezTo>
                      <a:cubicBezTo>
                        <a:pt x="387" y="1678"/>
                        <a:pt x="427" y="1684"/>
                        <a:pt x="469" y="1684"/>
                      </a:cubicBezTo>
                      <a:cubicBezTo>
                        <a:pt x="735" y="1684"/>
                        <a:pt x="1052" y="1415"/>
                        <a:pt x="1228" y="1026"/>
                      </a:cubicBezTo>
                      <a:cubicBezTo>
                        <a:pt x="1432" y="571"/>
                        <a:pt x="1365" y="122"/>
                        <a:pt x="1083" y="21"/>
                      </a:cubicBezTo>
                      <a:cubicBezTo>
                        <a:pt x="1044" y="7"/>
                        <a:pt x="1003" y="0"/>
                        <a:pt x="961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6" name="Google Shape;3326;p16"/>
                <p:cNvSpPr/>
                <p:nvPr/>
              </p:nvSpPr>
              <p:spPr>
                <a:xfrm>
                  <a:off x="1972950" y="4291075"/>
                  <a:ext cx="582325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3" h="1047" extrusionOk="0">
                      <a:moveTo>
                        <a:pt x="480" y="0"/>
                      </a:moveTo>
                      <a:cubicBezTo>
                        <a:pt x="215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5" y="1047"/>
                        <a:pt x="480" y="1047"/>
                      </a:cubicBezTo>
                      <a:lnTo>
                        <a:pt x="22804" y="1047"/>
                      </a:lnTo>
                      <a:cubicBezTo>
                        <a:pt x="23069" y="1047"/>
                        <a:pt x="23284" y="832"/>
                        <a:pt x="23284" y="567"/>
                      </a:cubicBezTo>
                      <a:lnTo>
                        <a:pt x="23284" y="483"/>
                      </a:lnTo>
                      <a:cubicBezTo>
                        <a:pt x="23292" y="215"/>
                        <a:pt x="23075" y="0"/>
                        <a:pt x="2280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7" name="Google Shape;3327;p16"/>
                <p:cNvSpPr/>
                <p:nvPr/>
              </p:nvSpPr>
              <p:spPr>
                <a:xfrm>
                  <a:off x="2072400" y="4300700"/>
                  <a:ext cx="372525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1" h="495" extrusionOk="0">
                      <a:moveTo>
                        <a:pt x="1" y="0"/>
                      </a:moveTo>
                      <a:lnTo>
                        <a:pt x="1" y="494"/>
                      </a:lnTo>
                      <a:lnTo>
                        <a:pt x="14901" y="494"/>
                      </a:lnTo>
                      <a:lnTo>
                        <a:pt x="14901" y="0"/>
                      </a:lnTo>
                      <a:close/>
                    </a:path>
                  </a:pathLst>
                </a:custGeom>
                <a:solidFill>
                  <a:srgbClr val="D8A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8" name="Google Shape;3328;p16"/>
                <p:cNvSpPr/>
                <p:nvPr/>
              </p:nvSpPr>
              <p:spPr>
                <a:xfrm>
                  <a:off x="1973025" y="4291075"/>
                  <a:ext cx="582336" cy="2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7" h="1047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lnTo>
                        <a:pt x="0" y="567"/>
                      </a:lnTo>
                      <a:cubicBezTo>
                        <a:pt x="0" y="832"/>
                        <a:pt x="218" y="1047"/>
                        <a:pt x="483" y="1047"/>
                      </a:cubicBezTo>
                      <a:lnTo>
                        <a:pt x="20324" y="1047"/>
                      </a:lnTo>
                      <a:cubicBezTo>
                        <a:pt x="20589" y="1047"/>
                        <a:pt x="20806" y="832"/>
                        <a:pt x="20806" y="567"/>
                      </a:cubicBezTo>
                      <a:lnTo>
                        <a:pt x="20806" y="483"/>
                      </a:lnTo>
                      <a:cubicBezTo>
                        <a:pt x="20806" y="215"/>
                        <a:pt x="20589" y="0"/>
                        <a:pt x="2032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29" name="Google Shape;3329;p16"/>
                <p:cNvSpPr/>
                <p:nvPr/>
              </p:nvSpPr>
              <p:spPr>
                <a:xfrm>
                  <a:off x="2504900" y="4528075"/>
                  <a:ext cx="11292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7" h="606" extrusionOk="0">
                      <a:moveTo>
                        <a:pt x="0" y="0"/>
                      </a:moveTo>
                      <a:lnTo>
                        <a:pt x="0" y="606"/>
                      </a:lnTo>
                      <a:lnTo>
                        <a:pt x="4517" y="606"/>
                      </a:lnTo>
                      <a:lnTo>
                        <a:pt x="433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0" name="Google Shape;3330;p16"/>
                <p:cNvSpPr/>
                <p:nvPr/>
              </p:nvSpPr>
              <p:spPr>
                <a:xfrm>
                  <a:off x="2583150" y="4528075"/>
                  <a:ext cx="34675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7" h="606" extrusionOk="0">
                      <a:moveTo>
                        <a:pt x="0" y="0"/>
                      </a:moveTo>
                      <a:lnTo>
                        <a:pt x="87" y="606"/>
                      </a:lnTo>
                      <a:lnTo>
                        <a:pt x="1387" y="606"/>
                      </a:lnTo>
                      <a:lnTo>
                        <a:pt x="1203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1" name="Google Shape;3331;p16"/>
                <p:cNvSpPr/>
                <p:nvPr/>
              </p:nvSpPr>
              <p:spPr>
                <a:xfrm>
                  <a:off x="2073250" y="4491875"/>
                  <a:ext cx="1542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7307" extrusionOk="0">
                      <a:moveTo>
                        <a:pt x="410" y="0"/>
                      </a:moveTo>
                      <a:cubicBezTo>
                        <a:pt x="301" y="0"/>
                        <a:pt x="212" y="87"/>
                        <a:pt x="206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7" y="95"/>
                        <a:pt x="524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2" name="Google Shape;3332;p16"/>
                <p:cNvSpPr/>
                <p:nvPr/>
              </p:nvSpPr>
              <p:spPr>
                <a:xfrm>
                  <a:off x="2139000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3" name="Google Shape;3333;p16"/>
                <p:cNvSpPr/>
                <p:nvPr/>
              </p:nvSpPr>
              <p:spPr>
                <a:xfrm>
                  <a:off x="22046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11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4" name="Google Shape;3334;p16"/>
                <p:cNvSpPr/>
                <p:nvPr/>
              </p:nvSpPr>
              <p:spPr>
                <a:xfrm>
                  <a:off x="2270400" y="4491875"/>
                  <a:ext cx="1530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307" extrusionOk="0">
                      <a:moveTo>
                        <a:pt x="408" y="0"/>
                      </a:moveTo>
                      <a:cubicBezTo>
                        <a:pt x="299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2" y="95"/>
                        <a:pt x="520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5" name="Google Shape;3335;p16"/>
                <p:cNvSpPr/>
                <p:nvPr/>
              </p:nvSpPr>
              <p:spPr>
                <a:xfrm>
                  <a:off x="2336025" y="4491875"/>
                  <a:ext cx="15375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7307" extrusionOk="0">
                      <a:moveTo>
                        <a:pt x="408" y="0"/>
                      </a:moveTo>
                      <a:cubicBezTo>
                        <a:pt x="302" y="0"/>
                        <a:pt x="210" y="87"/>
                        <a:pt x="207" y="196"/>
                      </a:cubicBezTo>
                      <a:lnTo>
                        <a:pt x="1" y="7307"/>
                      </a:lnTo>
                      <a:lnTo>
                        <a:pt x="405" y="7307"/>
                      </a:lnTo>
                      <a:lnTo>
                        <a:pt x="612" y="207"/>
                      </a:lnTo>
                      <a:cubicBezTo>
                        <a:pt x="615" y="95"/>
                        <a:pt x="525" y="0"/>
                        <a:pt x="40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6" name="Google Shape;3336;p16"/>
                <p:cNvSpPr/>
                <p:nvPr/>
              </p:nvSpPr>
              <p:spPr>
                <a:xfrm>
                  <a:off x="2401675" y="4491875"/>
                  <a:ext cx="15350" cy="18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7307" extrusionOk="0">
                      <a:moveTo>
                        <a:pt x="410" y="0"/>
                      </a:moveTo>
                      <a:cubicBezTo>
                        <a:pt x="301" y="0"/>
                        <a:pt x="209" y="87"/>
                        <a:pt x="207" y="196"/>
                      </a:cubicBezTo>
                      <a:lnTo>
                        <a:pt x="0" y="7307"/>
                      </a:lnTo>
                      <a:lnTo>
                        <a:pt x="405" y="7307"/>
                      </a:lnTo>
                      <a:lnTo>
                        <a:pt x="611" y="207"/>
                      </a:lnTo>
                      <a:cubicBezTo>
                        <a:pt x="614" y="95"/>
                        <a:pt x="525" y="0"/>
                        <a:pt x="4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7" name="Google Shape;3337;p16"/>
                <p:cNvSpPr/>
                <p:nvPr/>
              </p:nvSpPr>
              <p:spPr>
                <a:xfrm>
                  <a:off x="2049100" y="4548025"/>
                  <a:ext cx="407050" cy="1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2" h="416" extrusionOk="0">
                      <a:moveTo>
                        <a:pt x="9" y="0"/>
                      </a:moveTo>
                      <a:lnTo>
                        <a:pt x="1" y="416"/>
                      </a:lnTo>
                      <a:lnTo>
                        <a:pt x="16274" y="416"/>
                      </a:lnTo>
                      <a:lnTo>
                        <a:pt x="1628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8" name="Google Shape;3338;p16"/>
                <p:cNvSpPr/>
                <p:nvPr/>
              </p:nvSpPr>
              <p:spPr>
                <a:xfrm>
                  <a:off x="207820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39" name="Google Shape;3339;p16"/>
                <p:cNvSpPr/>
                <p:nvPr/>
              </p:nvSpPr>
              <p:spPr>
                <a:xfrm>
                  <a:off x="2144875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0" name="Google Shape;3340;p16"/>
                <p:cNvSpPr/>
                <p:nvPr/>
              </p:nvSpPr>
              <p:spPr>
                <a:xfrm>
                  <a:off x="2209800" y="4549825"/>
                  <a:ext cx="51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7" y="285"/>
                        <a:pt x="204" y="221"/>
                        <a:pt x="204" y="146"/>
                      </a:cubicBezTo>
                      <a:cubicBezTo>
                        <a:pt x="204" y="65"/>
                        <a:pt x="157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1" name="Google Shape;3341;p16"/>
                <p:cNvSpPr/>
                <p:nvPr/>
              </p:nvSpPr>
              <p:spPr>
                <a:xfrm>
                  <a:off x="2274950" y="4549825"/>
                  <a:ext cx="502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9" y="285"/>
                        <a:pt x="201" y="221"/>
                        <a:pt x="201" y="146"/>
                      </a:cubicBezTo>
                      <a:cubicBezTo>
                        <a:pt x="201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2" name="Google Shape;3342;p16"/>
                <p:cNvSpPr/>
                <p:nvPr/>
              </p:nvSpPr>
              <p:spPr>
                <a:xfrm>
                  <a:off x="2341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1" y="1"/>
                      </a:moveTo>
                      <a:cubicBezTo>
                        <a:pt x="45" y="1"/>
                        <a:pt x="0" y="65"/>
                        <a:pt x="0" y="146"/>
                      </a:cubicBezTo>
                      <a:cubicBezTo>
                        <a:pt x="0" y="224"/>
                        <a:pt x="45" y="288"/>
                        <a:pt x="101" y="288"/>
                      </a:cubicBezTo>
                      <a:cubicBezTo>
                        <a:pt x="156" y="285"/>
                        <a:pt x="204" y="221"/>
                        <a:pt x="204" y="146"/>
                      </a:cubicBezTo>
                      <a:cubicBezTo>
                        <a:pt x="204" y="65"/>
                        <a:pt x="156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3" name="Google Shape;3343;p16"/>
                <p:cNvSpPr/>
                <p:nvPr/>
              </p:nvSpPr>
              <p:spPr>
                <a:xfrm>
                  <a:off x="2406975" y="4549825"/>
                  <a:ext cx="510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88" extrusionOk="0">
                      <a:moveTo>
                        <a:pt x="103" y="1"/>
                      </a:moveTo>
                      <a:cubicBezTo>
                        <a:pt x="48" y="1"/>
                        <a:pt x="0" y="65"/>
                        <a:pt x="0" y="146"/>
                      </a:cubicBezTo>
                      <a:cubicBezTo>
                        <a:pt x="0" y="224"/>
                        <a:pt x="48" y="288"/>
                        <a:pt x="103" y="288"/>
                      </a:cubicBezTo>
                      <a:cubicBezTo>
                        <a:pt x="159" y="285"/>
                        <a:pt x="204" y="221"/>
                        <a:pt x="204" y="146"/>
                      </a:cubicBezTo>
                      <a:cubicBezTo>
                        <a:pt x="204" y="65"/>
                        <a:pt x="159" y="1"/>
                        <a:pt x="1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4" name="Google Shape;3344;p16"/>
                <p:cNvSpPr/>
                <p:nvPr/>
              </p:nvSpPr>
              <p:spPr>
                <a:xfrm>
                  <a:off x="2038150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48" y="0"/>
                      </a:moveTo>
                      <a:lnTo>
                        <a:pt x="1" y="1158"/>
                      </a:lnTo>
                      <a:lnTo>
                        <a:pt x="433" y="1158"/>
                      </a:lnTo>
                      <a:lnTo>
                        <a:pt x="47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5" name="Google Shape;3345;p16"/>
                <p:cNvSpPr/>
                <p:nvPr/>
              </p:nvSpPr>
              <p:spPr>
                <a:xfrm>
                  <a:off x="2452925" y="4539300"/>
                  <a:ext cx="11950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" h="1159" extrusionOk="0">
                      <a:moveTo>
                        <a:pt x="1" y="0"/>
                      </a:moveTo>
                      <a:lnTo>
                        <a:pt x="48" y="1158"/>
                      </a:lnTo>
                      <a:lnTo>
                        <a:pt x="478" y="1158"/>
                      </a:lnTo>
                      <a:lnTo>
                        <a:pt x="43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6" name="Google Shape;3346;p16"/>
                <p:cNvSpPr/>
                <p:nvPr/>
              </p:nvSpPr>
              <p:spPr>
                <a:xfrm>
                  <a:off x="1972725" y="4166575"/>
                  <a:ext cx="593184" cy="3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0" h="1382" extrusionOk="0">
                      <a:moveTo>
                        <a:pt x="347" y="1"/>
                      </a:moveTo>
                      <a:cubicBezTo>
                        <a:pt x="154" y="1"/>
                        <a:pt x="1" y="154"/>
                        <a:pt x="1" y="347"/>
                      </a:cubicBezTo>
                      <a:lnTo>
                        <a:pt x="1" y="1039"/>
                      </a:lnTo>
                      <a:cubicBezTo>
                        <a:pt x="1" y="1228"/>
                        <a:pt x="154" y="1382"/>
                        <a:pt x="347" y="1382"/>
                      </a:cubicBezTo>
                      <a:lnTo>
                        <a:pt x="21853" y="1382"/>
                      </a:lnTo>
                      <a:cubicBezTo>
                        <a:pt x="22046" y="1382"/>
                        <a:pt x="22199" y="1228"/>
                        <a:pt x="22199" y="1039"/>
                      </a:cubicBezTo>
                      <a:lnTo>
                        <a:pt x="22199" y="347"/>
                      </a:lnTo>
                      <a:cubicBezTo>
                        <a:pt x="22194" y="154"/>
                        <a:pt x="22040" y="1"/>
                        <a:pt x="2185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7" name="Google Shape;3347;p16"/>
                <p:cNvSpPr/>
                <p:nvPr/>
              </p:nvSpPr>
              <p:spPr>
                <a:xfrm>
                  <a:off x="1934588" y="4521450"/>
                  <a:ext cx="5275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0" h="606" extrusionOk="0">
                      <a:moveTo>
                        <a:pt x="140" y="0"/>
                      </a:moveTo>
                      <a:lnTo>
                        <a:pt x="0" y="606"/>
                      </a:lnTo>
                      <a:lnTo>
                        <a:pt x="2110" y="606"/>
                      </a:lnTo>
                      <a:lnTo>
                        <a:pt x="211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8" name="Google Shape;3348;p16"/>
                <p:cNvSpPr/>
                <p:nvPr/>
              </p:nvSpPr>
              <p:spPr>
                <a:xfrm>
                  <a:off x="2682250" y="4355290"/>
                  <a:ext cx="57275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1" h="12937" extrusionOk="0">
                      <a:moveTo>
                        <a:pt x="215" y="1"/>
                      </a:moveTo>
                      <a:lnTo>
                        <a:pt x="0" y="6"/>
                      </a:lnTo>
                      <a:cubicBezTo>
                        <a:pt x="95" y="2991"/>
                        <a:pt x="76" y="5329"/>
                        <a:pt x="62" y="7207"/>
                      </a:cubicBezTo>
                      <a:cubicBezTo>
                        <a:pt x="40" y="10423"/>
                        <a:pt x="26" y="12039"/>
                        <a:pt x="634" y="12652"/>
                      </a:cubicBezTo>
                      <a:cubicBezTo>
                        <a:pt x="826" y="12845"/>
                        <a:pt x="1077" y="12937"/>
                        <a:pt x="1398" y="12937"/>
                      </a:cubicBezTo>
                      <a:cubicBezTo>
                        <a:pt x="1741" y="12937"/>
                        <a:pt x="2001" y="12769"/>
                        <a:pt x="2129" y="12474"/>
                      </a:cubicBezTo>
                      <a:cubicBezTo>
                        <a:pt x="2291" y="12108"/>
                        <a:pt x="2213" y="11615"/>
                        <a:pt x="1953" y="11330"/>
                      </a:cubicBezTo>
                      <a:cubicBezTo>
                        <a:pt x="1809" y="11174"/>
                        <a:pt x="1628" y="11094"/>
                        <a:pt x="1425" y="11094"/>
                      </a:cubicBezTo>
                      <a:cubicBezTo>
                        <a:pt x="1333" y="11094"/>
                        <a:pt x="1237" y="11110"/>
                        <a:pt x="1139" y="11143"/>
                      </a:cubicBezTo>
                      <a:lnTo>
                        <a:pt x="1208" y="11347"/>
                      </a:lnTo>
                      <a:cubicBezTo>
                        <a:pt x="1289" y="11320"/>
                        <a:pt x="1361" y="11308"/>
                        <a:pt x="1426" y="11308"/>
                      </a:cubicBezTo>
                      <a:cubicBezTo>
                        <a:pt x="1601" y="11308"/>
                        <a:pt x="1719" y="11392"/>
                        <a:pt x="1794" y="11475"/>
                      </a:cubicBezTo>
                      <a:cubicBezTo>
                        <a:pt x="2001" y="11701"/>
                        <a:pt x="2059" y="12097"/>
                        <a:pt x="1934" y="12387"/>
                      </a:cubicBezTo>
                      <a:cubicBezTo>
                        <a:pt x="1870" y="12541"/>
                        <a:pt x="1719" y="12722"/>
                        <a:pt x="1398" y="12722"/>
                      </a:cubicBezTo>
                      <a:cubicBezTo>
                        <a:pt x="1133" y="12722"/>
                        <a:pt x="938" y="12652"/>
                        <a:pt x="787" y="12502"/>
                      </a:cubicBezTo>
                      <a:cubicBezTo>
                        <a:pt x="240" y="11949"/>
                        <a:pt x="254" y="10267"/>
                        <a:pt x="279" y="7212"/>
                      </a:cubicBezTo>
                      <a:cubicBezTo>
                        <a:pt x="293" y="5332"/>
                        <a:pt x="310" y="2989"/>
                        <a:pt x="21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49" name="Google Shape;3349;p16"/>
                <p:cNvSpPr/>
                <p:nvPr/>
              </p:nvSpPr>
              <p:spPr>
                <a:xfrm>
                  <a:off x="2590875" y="4355290"/>
                  <a:ext cx="57300" cy="3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2" h="12937" extrusionOk="0">
                      <a:moveTo>
                        <a:pt x="2076" y="1"/>
                      </a:moveTo>
                      <a:cubicBezTo>
                        <a:pt x="1979" y="2989"/>
                        <a:pt x="1998" y="5332"/>
                        <a:pt x="2012" y="7212"/>
                      </a:cubicBezTo>
                      <a:cubicBezTo>
                        <a:pt x="2037" y="10267"/>
                        <a:pt x="2049" y="11949"/>
                        <a:pt x="1505" y="12502"/>
                      </a:cubicBezTo>
                      <a:cubicBezTo>
                        <a:pt x="1354" y="12652"/>
                        <a:pt x="1159" y="12722"/>
                        <a:pt x="894" y="12722"/>
                      </a:cubicBezTo>
                      <a:cubicBezTo>
                        <a:pt x="573" y="12722"/>
                        <a:pt x="422" y="12541"/>
                        <a:pt x="355" y="12387"/>
                      </a:cubicBezTo>
                      <a:cubicBezTo>
                        <a:pt x="230" y="12100"/>
                        <a:pt x="291" y="11698"/>
                        <a:pt x="495" y="11475"/>
                      </a:cubicBezTo>
                      <a:cubicBezTo>
                        <a:pt x="572" y="11393"/>
                        <a:pt x="692" y="11310"/>
                        <a:pt x="867" y="11310"/>
                      </a:cubicBezTo>
                      <a:cubicBezTo>
                        <a:pt x="931" y="11310"/>
                        <a:pt x="1002" y="11321"/>
                        <a:pt x="1080" y="11347"/>
                      </a:cubicBezTo>
                      <a:lnTo>
                        <a:pt x="1150" y="11143"/>
                      </a:lnTo>
                      <a:cubicBezTo>
                        <a:pt x="1051" y="11109"/>
                        <a:pt x="955" y="11092"/>
                        <a:pt x="862" y="11092"/>
                      </a:cubicBezTo>
                      <a:cubicBezTo>
                        <a:pt x="662" y="11092"/>
                        <a:pt x="481" y="11172"/>
                        <a:pt x="338" y="11330"/>
                      </a:cubicBezTo>
                      <a:cubicBezTo>
                        <a:pt x="76" y="11615"/>
                        <a:pt x="1" y="12108"/>
                        <a:pt x="160" y="12474"/>
                      </a:cubicBezTo>
                      <a:cubicBezTo>
                        <a:pt x="294" y="12775"/>
                        <a:pt x="556" y="12937"/>
                        <a:pt x="896" y="12937"/>
                      </a:cubicBezTo>
                      <a:cubicBezTo>
                        <a:pt x="1217" y="12937"/>
                        <a:pt x="1468" y="12845"/>
                        <a:pt x="1658" y="12652"/>
                      </a:cubicBezTo>
                      <a:cubicBezTo>
                        <a:pt x="2266" y="12039"/>
                        <a:pt x="2252" y="10423"/>
                        <a:pt x="2230" y="7207"/>
                      </a:cubicBezTo>
                      <a:cubicBezTo>
                        <a:pt x="2216" y="5329"/>
                        <a:pt x="2196" y="2991"/>
                        <a:pt x="2291" y="6"/>
                      </a:cubicBezTo>
                      <a:lnTo>
                        <a:pt x="20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0" name="Google Shape;3350;p16"/>
                <p:cNvSpPr/>
                <p:nvPr/>
              </p:nvSpPr>
              <p:spPr>
                <a:xfrm>
                  <a:off x="2639500" y="4380115"/>
                  <a:ext cx="50375" cy="1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5" h="526" extrusionOk="0">
                      <a:moveTo>
                        <a:pt x="0" y="1"/>
                      </a:moveTo>
                      <a:lnTo>
                        <a:pt x="0" y="525"/>
                      </a:lnTo>
                      <a:lnTo>
                        <a:pt x="2015" y="525"/>
                      </a:lnTo>
                      <a:lnTo>
                        <a:pt x="201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1" name="Google Shape;3351;p16"/>
                <p:cNvSpPr/>
                <p:nvPr/>
              </p:nvSpPr>
              <p:spPr>
                <a:xfrm>
                  <a:off x="2637400" y="4356690"/>
                  <a:ext cx="538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5" h="715" extrusionOk="0">
                      <a:moveTo>
                        <a:pt x="1" y="0"/>
                      </a:moveTo>
                      <a:lnTo>
                        <a:pt x="1" y="715"/>
                      </a:lnTo>
                      <a:lnTo>
                        <a:pt x="2154" y="715"/>
                      </a:lnTo>
                      <a:lnTo>
                        <a:pt x="215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2" name="Google Shape;3352;p16"/>
                <p:cNvSpPr/>
                <p:nvPr/>
              </p:nvSpPr>
              <p:spPr>
                <a:xfrm>
                  <a:off x="2625200" y="4343565"/>
                  <a:ext cx="78825" cy="2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3" h="942" extrusionOk="0">
                      <a:moveTo>
                        <a:pt x="0" y="1"/>
                      </a:moveTo>
                      <a:cubicBezTo>
                        <a:pt x="84" y="528"/>
                        <a:pt x="759" y="941"/>
                        <a:pt x="1577" y="941"/>
                      </a:cubicBezTo>
                      <a:cubicBezTo>
                        <a:pt x="2397" y="941"/>
                        <a:pt x="3069" y="528"/>
                        <a:pt x="3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3" name="Google Shape;3353;p16"/>
                <p:cNvSpPr/>
                <p:nvPr/>
              </p:nvSpPr>
              <p:spPr>
                <a:xfrm>
                  <a:off x="2662300" y="4369390"/>
                  <a:ext cx="5400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12265" extrusionOk="0">
                      <a:moveTo>
                        <a:pt x="1" y="0"/>
                      </a:moveTo>
                      <a:lnTo>
                        <a:pt x="1" y="12264"/>
                      </a:lnTo>
                      <a:lnTo>
                        <a:pt x="215" y="12264"/>
                      </a:lnTo>
                      <a:lnTo>
                        <a:pt x="215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4" name="Google Shape;3354;p16"/>
                <p:cNvSpPr/>
                <p:nvPr/>
              </p:nvSpPr>
              <p:spPr>
                <a:xfrm>
                  <a:off x="2107825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5" name="Google Shape;3355;p16"/>
                <p:cNvSpPr/>
                <p:nvPr/>
              </p:nvSpPr>
              <p:spPr>
                <a:xfrm>
                  <a:off x="2136275" y="3843725"/>
                  <a:ext cx="143700" cy="8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0" extrusionOk="0">
                      <a:moveTo>
                        <a:pt x="54" y="1"/>
                      </a:moveTo>
                      <a:lnTo>
                        <a:pt x="1" y="96"/>
                      </a:lnTo>
                      <a:lnTo>
                        <a:pt x="5695" y="3329"/>
                      </a:lnTo>
                      <a:lnTo>
                        <a:pt x="5748" y="3234"/>
                      </a:lnTo>
                      <a:lnTo>
                        <a:pt x="54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6" name="Google Shape;3356;p16"/>
                <p:cNvSpPr/>
                <p:nvPr/>
              </p:nvSpPr>
              <p:spPr>
                <a:xfrm>
                  <a:off x="2521425" y="3843875"/>
                  <a:ext cx="143700" cy="8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8" h="3332" extrusionOk="0">
                      <a:moveTo>
                        <a:pt x="5694" y="0"/>
                      </a:moveTo>
                      <a:lnTo>
                        <a:pt x="0" y="3239"/>
                      </a:lnTo>
                      <a:lnTo>
                        <a:pt x="53" y="3331"/>
                      </a:lnTo>
                      <a:lnTo>
                        <a:pt x="5747" y="95"/>
                      </a:lnTo>
                      <a:lnTo>
                        <a:pt x="569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7" name="Google Shape;3357;p16"/>
                <p:cNvSpPr/>
                <p:nvPr/>
              </p:nvSpPr>
              <p:spPr>
                <a:xfrm>
                  <a:off x="2442675" y="3850300"/>
                  <a:ext cx="21025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1" h="2871" extrusionOk="0">
                      <a:moveTo>
                        <a:pt x="734" y="0"/>
                      </a:moveTo>
                      <a:lnTo>
                        <a:pt x="1" y="2843"/>
                      </a:lnTo>
                      <a:lnTo>
                        <a:pt x="107" y="2871"/>
                      </a:lnTo>
                      <a:lnTo>
                        <a:pt x="840" y="28"/>
                      </a:lnTo>
                      <a:lnTo>
                        <a:pt x="734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8" name="Google Shape;3358;p16"/>
                <p:cNvSpPr/>
                <p:nvPr/>
              </p:nvSpPr>
              <p:spPr>
                <a:xfrm>
                  <a:off x="2334150" y="3850150"/>
                  <a:ext cx="20950" cy="7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8" h="2872" extrusionOk="0">
                      <a:moveTo>
                        <a:pt x="107" y="0"/>
                      </a:moveTo>
                      <a:lnTo>
                        <a:pt x="1" y="28"/>
                      </a:lnTo>
                      <a:lnTo>
                        <a:pt x="734" y="2871"/>
                      </a:lnTo>
                      <a:lnTo>
                        <a:pt x="838" y="2846"/>
                      </a:lnTo>
                      <a:lnTo>
                        <a:pt x="107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59" name="Google Shape;3359;p16"/>
                <p:cNvSpPr/>
                <p:nvPr/>
              </p:nvSpPr>
              <p:spPr>
                <a:xfrm>
                  <a:off x="2225900" y="3758050"/>
                  <a:ext cx="14600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" h="2170" extrusionOk="0">
                      <a:moveTo>
                        <a:pt x="272" y="1"/>
                      </a:moveTo>
                      <a:cubicBezTo>
                        <a:pt x="97" y="1"/>
                        <a:pt x="1" y="518"/>
                        <a:pt x="1" y="518"/>
                      </a:cubicBezTo>
                      <a:lnTo>
                        <a:pt x="107" y="2170"/>
                      </a:lnTo>
                      <a:cubicBezTo>
                        <a:pt x="584" y="2078"/>
                        <a:pt x="252" y="1361"/>
                        <a:pt x="322" y="755"/>
                      </a:cubicBezTo>
                      <a:cubicBezTo>
                        <a:pt x="391" y="147"/>
                        <a:pt x="492" y="63"/>
                        <a:pt x="299" y="5"/>
                      </a:cubicBezTo>
                      <a:cubicBezTo>
                        <a:pt x="290" y="2"/>
                        <a:pt x="281" y="1"/>
                        <a:pt x="272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0" name="Google Shape;3360;p16"/>
                <p:cNvSpPr/>
                <p:nvPr/>
              </p:nvSpPr>
              <p:spPr>
                <a:xfrm>
                  <a:off x="2193050" y="3764200"/>
                  <a:ext cx="1287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1977" extrusionOk="0">
                      <a:moveTo>
                        <a:pt x="276" y="0"/>
                      </a:moveTo>
                      <a:cubicBezTo>
                        <a:pt x="268" y="0"/>
                        <a:pt x="260" y="2"/>
                        <a:pt x="252" y="4"/>
                      </a:cubicBezTo>
                      <a:cubicBezTo>
                        <a:pt x="82" y="54"/>
                        <a:pt x="168" y="135"/>
                        <a:pt x="232" y="688"/>
                      </a:cubicBezTo>
                      <a:cubicBezTo>
                        <a:pt x="291" y="1237"/>
                        <a:pt x="1" y="1890"/>
                        <a:pt x="422" y="1977"/>
                      </a:cubicBezTo>
                      <a:lnTo>
                        <a:pt x="514" y="470"/>
                      </a:lnTo>
                      <a:cubicBezTo>
                        <a:pt x="514" y="470"/>
                        <a:pt x="431" y="0"/>
                        <a:pt x="276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1" name="Google Shape;3361;p16"/>
                <p:cNvSpPr/>
                <p:nvPr/>
              </p:nvSpPr>
              <p:spPr>
                <a:xfrm>
                  <a:off x="2200650" y="3761225"/>
                  <a:ext cx="32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0" h="2637" extrusionOk="0">
                      <a:moveTo>
                        <a:pt x="1290" y="1"/>
                      </a:moveTo>
                      <a:lnTo>
                        <a:pt x="1" y="160"/>
                      </a:lnTo>
                      <a:lnTo>
                        <a:pt x="126" y="2637"/>
                      </a:lnTo>
                      <a:lnTo>
                        <a:pt x="1173" y="2637"/>
                      </a:lnTo>
                      <a:lnTo>
                        <a:pt x="129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2" name="Google Shape;3362;p16"/>
                <p:cNvSpPr/>
                <p:nvPr/>
              </p:nvSpPr>
              <p:spPr>
                <a:xfrm>
                  <a:off x="2200600" y="3761300"/>
                  <a:ext cx="32300" cy="6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" h="2634" extrusionOk="0">
                      <a:moveTo>
                        <a:pt x="1292" y="0"/>
                      </a:moveTo>
                      <a:lnTo>
                        <a:pt x="1214" y="9"/>
                      </a:lnTo>
                      <a:cubicBezTo>
                        <a:pt x="1175" y="1044"/>
                        <a:pt x="915" y="1844"/>
                        <a:pt x="606" y="1844"/>
                      </a:cubicBezTo>
                      <a:cubicBezTo>
                        <a:pt x="310" y="1844"/>
                        <a:pt x="62" y="1119"/>
                        <a:pt x="3" y="154"/>
                      </a:cubicBezTo>
                      <a:lnTo>
                        <a:pt x="0" y="154"/>
                      </a:lnTo>
                      <a:lnTo>
                        <a:pt x="62" y="2634"/>
                      </a:lnTo>
                      <a:lnTo>
                        <a:pt x="1214" y="2634"/>
                      </a:lnTo>
                      <a:lnTo>
                        <a:pt x="1292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3" name="Google Shape;3363;p16"/>
                <p:cNvSpPr/>
                <p:nvPr/>
              </p:nvSpPr>
              <p:spPr>
                <a:xfrm>
                  <a:off x="2200250" y="3699850"/>
                  <a:ext cx="26175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405" extrusionOk="0">
                      <a:moveTo>
                        <a:pt x="363" y="1"/>
                      </a:moveTo>
                      <a:cubicBezTo>
                        <a:pt x="363" y="1"/>
                        <a:pt x="620" y="558"/>
                        <a:pt x="438" y="1047"/>
                      </a:cubicBezTo>
                      <a:cubicBezTo>
                        <a:pt x="260" y="1524"/>
                        <a:pt x="0" y="2299"/>
                        <a:pt x="541" y="2400"/>
                      </a:cubicBezTo>
                      <a:cubicBezTo>
                        <a:pt x="559" y="2403"/>
                        <a:pt x="577" y="2405"/>
                        <a:pt x="595" y="2405"/>
                      </a:cubicBezTo>
                      <a:cubicBezTo>
                        <a:pt x="867" y="2405"/>
                        <a:pt x="1047" y="2000"/>
                        <a:pt x="965" y="1421"/>
                      </a:cubicBezTo>
                      <a:cubicBezTo>
                        <a:pt x="815" y="310"/>
                        <a:pt x="363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4" name="Google Shape;3364;p16"/>
                <p:cNvSpPr/>
                <p:nvPr/>
              </p:nvSpPr>
              <p:spPr>
                <a:xfrm>
                  <a:off x="2216300" y="3769450"/>
                  <a:ext cx="1487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951" extrusionOk="0">
                      <a:moveTo>
                        <a:pt x="180" y="1"/>
                      </a:moveTo>
                      <a:cubicBezTo>
                        <a:pt x="169" y="1"/>
                        <a:pt x="164" y="59"/>
                        <a:pt x="176" y="202"/>
                      </a:cubicBezTo>
                      <a:cubicBezTo>
                        <a:pt x="230" y="873"/>
                        <a:pt x="1" y="1950"/>
                        <a:pt x="271" y="1950"/>
                      </a:cubicBezTo>
                      <a:cubicBezTo>
                        <a:pt x="278" y="1950"/>
                        <a:pt x="285" y="1949"/>
                        <a:pt x="293" y="1948"/>
                      </a:cubicBezTo>
                      <a:cubicBezTo>
                        <a:pt x="594" y="1889"/>
                        <a:pt x="268" y="944"/>
                        <a:pt x="268" y="556"/>
                      </a:cubicBezTo>
                      <a:cubicBezTo>
                        <a:pt x="268" y="290"/>
                        <a:pt x="206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5" name="Google Shape;3365;p16"/>
                <p:cNvSpPr/>
                <p:nvPr/>
              </p:nvSpPr>
              <p:spPr>
                <a:xfrm>
                  <a:off x="2457450" y="3774125"/>
                  <a:ext cx="11325" cy="4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3" h="1667" extrusionOk="0">
                      <a:moveTo>
                        <a:pt x="211" y="0"/>
                      </a:moveTo>
                      <a:cubicBezTo>
                        <a:pt x="74" y="0"/>
                        <a:pt x="1" y="394"/>
                        <a:pt x="1" y="394"/>
                      </a:cubicBezTo>
                      <a:lnTo>
                        <a:pt x="82" y="1666"/>
                      </a:lnTo>
                      <a:cubicBezTo>
                        <a:pt x="453" y="1594"/>
                        <a:pt x="196" y="1047"/>
                        <a:pt x="249" y="578"/>
                      </a:cubicBezTo>
                      <a:cubicBezTo>
                        <a:pt x="302" y="112"/>
                        <a:pt x="383" y="48"/>
                        <a:pt x="233" y="3"/>
                      </a:cubicBezTo>
                      <a:cubicBezTo>
                        <a:pt x="225" y="1"/>
                        <a:pt x="218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6" name="Google Shape;3366;p16"/>
                <p:cNvSpPr/>
                <p:nvPr/>
              </p:nvSpPr>
              <p:spPr>
                <a:xfrm>
                  <a:off x="2432000" y="3778650"/>
                  <a:ext cx="10000" cy="3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1525" extrusionOk="0">
                      <a:moveTo>
                        <a:pt x="215" y="1"/>
                      </a:moveTo>
                      <a:cubicBezTo>
                        <a:pt x="209" y="1"/>
                        <a:pt x="203" y="2"/>
                        <a:pt x="196" y="4"/>
                      </a:cubicBezTo>
                      <a:cubicBezTo>
                        <a:pt x="59" y="46"/>
                        <a:pt x="135" y="104"/>
                        <a:pt x="179" y="531"/>
                      </a:cubicBezTo>
                      <a:cubicBezTo>
                        <a:pt x="229" y="955"/>
                        <a:pt x="1" y="1457"/>
                        <a:pt x="330" y="1524"/>
                      </a:cubicBezTo>
                      <a:lnTo>
                        <a:pt x="400" y="364"/>
                      </a:lnTo>
                      <a:cubicBezTo>
                        <a:pt x="400" y="364"/>
                        <a:pt x="337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7" name="Google Shape;3367;p16"/>
                <p:cNvSpPr/>
                <p:nvPr/>
              </p:nvSpPr>
              <p:spPr>
                <a:xfrm>
                  <a:off x="2437875" y="3776500"/>
                  <a:ext cx="24975" cy="5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9" h="2026" extrusionOk="0">
                      <a:moveTo>
                        <a:pt x="999" y="0"/>
                      </a:moveTo>
                      <a:lnTo>
                        <a:pt x="0" y="120"/>
                      </a:lnTo>
                      <a:lnTo>
                        <a:pt x="100" y="2026"/>
                      </a:lnTo>
                      <a:lnTo>
                        <a:pt x="907" y="2026"/>
                      </a:lnTo>
                      <a:lnTo>
                        <a:pt x="999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8" name="Google Shape;3368;p16"/>
                <p:cNvSpPr/>
                <p:nvPr/>
              </p:nvSpPr>
              <p:spPr>
                <a:xfrm>
                  <a:off x="2437800" y="3776350"/>
                  <a:ext cx="24925" cy="5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2027" extrusionOk="0">
                      <a:moveTo>
                        <a:pt x="996" y="1"/>
                      </a:moveTo>
                      <a:lnTo>
                        <a:pt x="940" y="12"/>
                      </a:lnTo>
                      <a:cubicBezTo>
                        <a:pt x="910" y="810"/>
                        <a:pt x="712" y="1424"/>
                        <a:pt x="472" y="1424"/>
                      </a:cubicBezTo>
                      <a:cubicBezTo>
                        <a:pt x="240" y="1424"/>
                        <a:pt x="48" y="866"/>
                        <a:pt x="3" y="124"/>
                      </a:cubicBezTo>
                      <a:lnTo>
                        <a:pt x="0" y="124"/>
                      </a:lnTo>
                      <a:lnTo>
                        <a:pt x="45" y="2026"/>
                      </a:lnTo>
                      <a:lnTo>
                        <a:pt x="935" y="2026"/>
                      </a:lnTo>
                      <a:lnTo>
                        <a:pt x="996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69" name="Google Shape;3369;p16"/>
                <p:cNvSpPr/>
                <p:nvPr/>
              </p:nvSpPr>
              <p:spPr>
                <a:xfrm>
                  <a:off x="2437525" y="3729275"/>
                  <a:ext cx="20275" cy="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" h="1852" extrusionOk="0">
                      <a:moveTo>
                        <a:pt x="279" y="1"/>
                      </a:moveTo>
                      <a:cubicBezTo>
                        <a:pt x="279" y="1"/>
                        <a:pt x="477" y="430"/>
                        <a:pt x="338" y="807"/>
                      </a:cubicBezTo>
                      <a:cubicBezTo>
                        <a:pt x="207" y="1173"/>
                        <a:pt x="0" y="1770"/>
                        <a:pt x="421" y="1848"/>
                      </a:cubicBezTo>
                      <a:cubicBezTo>
                        <a:pt x="435" y="1850"/>
                        <a:pt x="449" y="1851"/>
                        <a:pt x="462" y="1851"/>
                      </a:cubicBezTo>
                      <a:cubicBezTo>
                        <a:pt x="674" y="1851"/>
                        <a:pt x="811" y="1541"/>
                        <a:pt x="748" y="1094"/>
                      </a:cubicBezTo>
                      <a:cubicBezTo>
                        <a:pt x="631" y="244"/>
                        <a:pt x="279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0" name="Google Shape;3370;p16"/>
                <p:cNvSpPr/>
                <p:nvPr/>
              </p:nvSpPr>
              <p:spPr>
                <a:xfrm>
                  <a:off x="2449950" y="3782750"/>
                  <a:ext cx="11450" cy="3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502" extrusionOk="0">
                      <a:moveTo>
                        <a:pt x="142" y="1"/>
                      </a:moveTo>
                      <a:cubicBezTo>
                        <a:pt x="133" y="1"/>
                        <a:pt x="130" y="46"/>
                        <a:pt x="139" y="158"/>
                      </a:cubicBezTo>
                      <a:cubicBezTo>
                        <a:pt x="177" y="674"/>
                        <a:pt x="1" y="1501"/>
                        <a:pt x="209" y="1501"/>
                      </a:cubicBezTo>
                      <a:cubicBezTo>
                        <a:pt x="214" y="1501"/>
                        <a:pt x="220" y="1501"/>
                        <a:pt x="226" y="1500"/>
                      </a:cubicBezTo>
                      <a:cubicBezTo>
                        <a:pt x="457" y="1455"/>
                        <a:pt x="209" y="730"/>
                        <a:pt x="209" y="428"/>
                      </a:cubicBezTo>
                      <a:cubicBezTo>
                        <a:pt x="209" y="223"/>
                        <a:pt x="161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1" name="Google Shape;3371;p16"/>
                <p:cNvSpPr/>
                <p:nvPr/>
              </p:nvSpPr>
              <p:spPr>
                <a:xfrm>
                  <a:off x="2315175" y="3741350"/>
                  <a:ext cx="110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6" extrusionOk="0">
                      <a:moveTo>
                        <a:pt x="248" y="1"/>
                      </a:moveTo>
                      <a:cubicBezTo>
                        <a:pt x="237" y="1"/>
                        <a:pt x="227" y="5"/>
                        <a:pt x="216" y="14"/>
                      </a:cubicBezTo>
                      <a:cubicBezTo>
                        <a:pt x="71" y="126"/>
                        <a:pt x="149" y="212"/>
                        <a:pt x="196" y="977"/>
                      </a:cubicBezTo>
                      <a:cubicBezTo>
                        <a:pt x="246" y="1750"/>
                        <a:pt x="1" y="2695"/>
                        <a:pt x="361" y="2796"/>
                      </a:cubicBezTo>
                      <a:lnTo>
                        <a:pt x="442" y="617"/>
                      </a:lnTo>
                      <a:cubicBezTo>
                        <a:pt x="442" y="617"/>
                        <a:pt x="37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2" name="Google Shape;3372;p16"/>
                <p:cNvSpPr/>
                <p:nvPr/>
              </p:nvSpPr>
              <p:spPr>
                <a:xfrm>
                  <a:off x="2342325" y="3742350"/>
                  <a:ext cx="11800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779" extrusionOk="0">
                      <a:moveTo>
                        <a:pt x="215" y="1"/>
                      </a:moveTo>
                      <a:cubicBezTo>
                        <a:pt x="72" y="1"/>
                        <a:pt x="0" y="700"/>
                        <a:pt x="0" y="700"/>
                      </a:cubicBezTo>
                      <a:lnTo>
                        <a:pt x="89" y="2778"/>
                      </a:lnTo>
                      <a:cubicBezTo>
                        <a:pt x="471" y="2630"/>
                        <a:pt x="201" y="1732"/>
                        <a:pt x="251" y="951"/>
                      </a:cubicBezTo>
                      <a:cubicBezTo>
                        <a:pt x="299" y="167"/>
                        <a:pt x="385" y="41"/>
                        <a:pt x="226" y="2"/>
                      </a:cubicBezTo>
                      <a:cubicBezTo>
                        <a:pt x="222" y="1"/>
                        <a:pt x="219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3" name="Google Shape;3373;p16"/>
                <p:cNvSpPr/>
                <p:nvPr/>
              </p:nvSpPr>
              <p:spPr>
                <a:xfrm>
                  <a:off x="2320750" y="3743925"/>
                  <a:ext cx="263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3474" extrusionOk="0">
                      <a:moveTo>
                        <a:pt x="1053" y="1"/>
                      </a:moveTo>
                      <a:lnTo>
                        <a:pt x="1" y="62"/>
                      </a:lnTo>
                      <a:lnTo>
                        <a:pt x="96" y="3474"/>
                      </a:lnTo>
                      <a:lnTo>
                        <a:pt x="950" y="3474"/>
                      </a:lnTo>
                      <a:lnTo>
                        <a:pt x="1053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4" name="Google Shape;3374;p16"/>
                <p:cNvSpPr/>
                <p:nvPr/>
              </p:nvSpPr>
              <p:spPr>
                <a:xfrm>
                  <a:off x="23209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1"/>
                      </a:moveTo>
                      <a:cubicBezTo>
                        <a:pt x="999" y="1351"/>
                        <a:pt x="787" y="2380"/>
                        <a:pt x="539" y="2400"/>
                      </a:cubicBezTo>
                      <a:cubicBezTo>
                        <a:pt x="536" y="2400"/>
                        <a:pt x="534" y="2400"/>
                        <a:pt x="531" y="2400"/>
                      </a:cubicBezTo>
                      <a:cubicBezTo>
                        <a:pt x="284" y="2400"/>
                        <a:pt x="87" y="1379"/>
                        <a:pt x="56" y="56"/>
                      </a:cubicBezTo>
                      <a:lnTo>
                        <a:pt x="1" y="59"/>
                      </a:lnTo>
                      <a:lnTo>
                        <a:pt x="62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5" name="Google Shape;3375;p16"/>
                <p:cNvSpPr/>
                <p:nvPr/>
              </p:nvSpPr>
              <p:spPr>
                <a:xfrm>
                  <a:off x="2326375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5" y="0"/>
                      </a:moveTo>
                      <a:cubicBezTo>
                        <a:pt x="565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9" y="1130"/>
                        <a:pt x="501" y="778"/>
                      </a:cubicBezTo>
                      <a:cubicBezTo>
                        <a:pt x="351" y="416"/>
                        <a:pt x="565" y="0"/>
                        <a:pt x="565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6" name="Google Shape;3376;p16"/>
                <p:cNvSpPr/>
                <p:nvPr/>
              </p:nvSpPr>
              <p:spPr>
                <a:xfrm>
                  <a:off x="232207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4" y="1"/>
                      </a:moveTo>
                      <a:cubicBezTo>
                        <a:pt x="304" y="1"/>
                        <a:pt x="254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4" y="2606"/>
                        <a:pt x="249" y="2607"/>
                        <a:pt x="254" y="2607"/>
                      </a:cubicBezTo>
                      <a:cubicBezTo>
                        <a:pt x="472" y="2607"/>
                        <a:pt x="284" y="1172"/>
                        <a:pt x="325" y="270"/>
                      </a:cubicBezTo>
                      <a:cubicBezTo>
                        <a:pt x="335" y="78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7" name="Google Shape;3377;p16"/>
                <p:cNvSpPr/>
                <p:nvPr/>
              </p:nvSpPr>
              <p:spPr>
                <a:xfrm>
                  <a:off x="2557000" y="3741350"/>
                  <a:ext cx="10950" cy="6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2796" extrusionOk="0">
                      <a:moveTo>
                        <a:pt x="244" y="1"/>
                      </a:moveTo>
                      <a:cubicBezTo>
                        <a:pt x="234" y="1"/>
                        <a:pt x="223" y="5"/>
                        <a:pt x="212" y="14"/>
                      </a:cubicBezTo>
                      <a:cubicBezTo>
                        <a:pt x="70" y="126"/>
                        <a:pt x="145" y="212"/>
                        <a:pt x="195" y="977"/>
                      </a:cubicBezTo>
                      <a:cubicBezTo>
                        <a:pt x="243" y="1750"/>
                        <a:pt x="0" y="2695"/>
                        <a:pt x="357" y="2796"/>
                      </a:cubicBezTo>
                      <a:lnTo>
                        <a:pt x="438" y="617"/>
                      </a:lnTo>
                      <a:cubicBezTo>
                        <a:pt x="438" y="617"/>
                        <a:pt x="369" y="1"/>
                        <a:pt x="24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8" name="Google Shape;3378;p16"/>
                <p:cNvSpPr/>
                <p:nvPr/>
              </p:nvSpPr>
              <p:spPr>
                <a:xfrm>
                  <a:off x="2584250" y="3742350"/>
                  <a:ext cx="11825" cy="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9" extrusionOk="0">
                      <a:moveTo>
                        <a:pt x="216" y="1"/>
                      </a:moveTo>
                      <a:cubicBezTo>
                        <a:pt x="73" y="1"/>
                        <a:pt x="1" y="700"/>
                        <a:pt x="1" y="700"/>
                      </a:cubicBezTo>
                      <a:lnTo>
                        <a:pt x="90" y="2778"/>
                      </a:lnTo>
                      <a:cubicBezTo>
                        <a:pt x="472" y="2630"/>
                        <a:pt x="202" y="1732"/>
                        <a:pt x="252" y="951"/>
                      </a:cubicBezTo>
                      <a:cubicBezTo>
                        <a:pt x="299" y="167"/>
                        <a:pt x="383" y="41"/>
                        <a:pt x="227" y="2"/>
                      </a:cubicBezTo>
                      <a:cubicBezTo>
                        <a:pt x="223" y="1"/>
                        <a:pt x="220" y="1"/>
                        <a:pt x="216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9" name="Google Shape;3379;p16"/>
                <p:cNvSpPr/>
                <p:nvPr/>
              </p:nvSpPr>
              <p:spPr>
                <a:xfrm>
                  <a:off x="2562625" y="3743925"/>
                  <a:ext cx="262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" h="3474" extrusionOk="0">
                      <a:moveTo>
                        <a:pt x="1050" y="1"/>
                      </a:moveTo>
                      <a:lnTo>
                        <a:pt x="1" y="62"/>
                      </a:lnTo>
                      <a:lnTo>
                        <a:pt x="90" y="3474"/>
                      </a:lnTo>
                      <a:lnTo>
                        <a:pt x="952" y="3474"/>
                      </a:lnTo>
                      <a:lnTo>
                        <a:pt x="1050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0" name="Google Shape;3380;p16"/>
                <p:cNvSpPr/>
                <p:nvPr/>
              </p:nvSpPr>
              <p:spPr>
                <a:xfrm>
                  <a:off x="2562700" y="374392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4" y="1"/>
                      </a:moveTo>
                      <a:cubicBezTo>
                        <a:pt x="1002" y="1351"/>
                        <a:pt x="790" y="2380"/>
                        <a:pt x="542" y="2400"/>
                      </a:cubicBezTo>
                      <a:cubicBezTo>
                        <a:pt x="539" y="2400"/>
                        <a:pt x="537" y="2400"/>
                        <a:pt x="534" y="2400"/>
                      </a:cubicBezTo>
                      <a:cubicBezTo>
                        <a:pt x="287" y="2400"/>
                        <a:pt x="87" y="1379"/>
                        <a:pt x="57" y="56"/>
                      </a:cubicBezTo>
                      <a:lnTo>
                        <a:pt x="1" y="59"/>
                      </a:lnTo>
                      <a:lnTo>
                        <a:pt x="65" y="3474"/>
                      </a:lnTo>
                      <a:lnTo>
                        <a:pt x="1008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1" name="Google Shape;3381;p16"/>
                <p:cNvSpPr/>
                <p:nvPr/>
              </p:nvSpPr>
              <p:spPr>
                <a:xfrm>
                  <a:off x="2568250" y="3700350"/>
                  <a:ext cx="21550" cy="4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4" extrusionOk="0">
                      <a:moveTo>
                        <a:pt x="563" y="0"/>
                      </a:moveTo>
                      <a:cubicBezTo>
                        <a:pt x="563" y="0"/>
                        <a:pt x="192" y="232"/>
                        <a:pt x="66" y="1055"/>
                      </a:cubicBezTo>
                      <a:cubicBezTo>
                        <a:pt x="1" y="1484"/>
                        <a:pt x="147" y="1784"/>
                        <a:pt x="371" y="1784"/>
                      </a:cubicBezTo>
                      <a:cubicBezTo>
                        <a:pt x="385" y="1784"/>
                        <a:pt x="400" y="1782"/>
                        <a:pt x="415" y="1780"/>
                      </a:cubicBezTo>
                      <a:cubicBezTo>
                        <a:pt x="861" y="1702"/>
                        <a:pt x="646" y="1130"/>
                        <a:pt x="501" y="778"/>
                      </a:cubicBezTo>
                      <a:cubicBezTo>
                        <a:pt x="351" y="416"/>
                        <a:pt x="563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2" name="Google Shape;3382;p16"/>
                <p:cNvSpPr/>
                <p:nvPr/>
              </p:nvSpPr>
              <p:spPr>
                <a:xfrm>
                  <a:off x="2564025" y="3753725"/>
                  <a:ext cx="11800" cy="6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2608" extrusionOk="0">
                      <a:moveTo>
                        <a:pt x="320" y="1"/>
                      </a:moveTo>
                      <a:cubicBezTo>
                        <a:pt x="300" y="1"/>
                        <a:pt x="252" y="394"/>
                        <a:pt x="252" y="750"/>
                      </a:cubicBezTo>
                      <a:cubicBezTo>
                        <a:pt x="255" y="1266"/>
                        <a:pt x="1" y="2535"/>
                        <a:pt x="238" y="2605"/>
                      </a:cubicBezTo>
                      <a:cubicBezTo>
                        <a:pt x="243" y="2606"/>
                        <a:pt x="249" y="2607"/>
                        <a:pt x="254" y="2607"/>
                      </a:cubicBezTo>
                      <a:cubicBezTo>
                        <a:pt x="472" y="2607"/>
                        <a:pt x="283" y="1172"/>
                        <a:pt x="324" y="270"/>
                      </a:cubicBezTo>
                      <a:cubicBezTo>
                        <a:pt x="333" y="78"/>
                        <a:pt x="32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3" name="Google Shape;3383;p16"/>
                <p:cNvSpPr/>
                <p:nvPr/>
              </p:nvSpPr>
              <p:spPr>
                <a:xfrm>
                  <a:off x="2102800" y="3814925"/>
                  <a:ext cx="618325" cy="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33" h="1654" extrusionOk="0">
                      <a:moveTo>
                        <a:pt x="1" y="1"/>
                      </a:moveTo>
                      <a:lnTo>
                        <a:pt x="1" y="1175"/>
                      </a:lnTo>
                      <a:cubicBezTo>
                        <a:pt x="3810" y="1497"/>
                        <a:pt x="7759" y="1653"/>
                        <a:pt x="11840" y="1653"/>
                      </a:cubicBezTo>
                      <a:cubicBezTo>
                        <a:pt x="16002" y="1653"/>
                        <a:pt x="20302" y="1491"/>
                        <a:pt x="24732" y="1175"/>
                      </a:cubicBezTo>
                      <a:lnTo>
                        <a:pt x="24732" y="1"/>
                      </a:lnTo>
                      <a:cubicBezTo>
                        <a:pt x="20552" y="343"/>
                        <a:pt x="16396" y="515"/>
                        <a:pt x="12266" y="515"/>
                      </a:cubicBezTo>
                      <a:cubicBezTo>
                        <a:pt x="8153" y="515"/>
                        <a:pt x="4064" y="344"/>
                        <a:pt x="1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4" name="Google Shape;3384;p16"/>
                <p:cNvSpPr/>
                <p:nvPr/>
              </p:nvSpPr>
              <p:spPr>
                <a:xfrm>
                  <a:off x="2095200" y="3810175"/>
                  <a:ext cx="635900" cy="2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36" h="804" extrusionOk="0">
                      <a:moveTo>
                        <a:pt x="1" y="1"/>
                      </a:moveTo>
                      <a:lnTo>
                        <a:pt x="1" y="291"/>
                      </a:lnTo>
                      <a:cubicBezTo>
                        <a:pt x="4181" y="634"/>
                        <a:pt x="8387" y="804"/>
                        <a:pt x="12618" y="804"/>
                      </a:cubicBezTo>
                      <a:cubicBezTo>
                        <a:pt x="16866" y="804"/>
                        <a:pt x="21139" y="632"/>
                        <a:pt x="25435" y="291"/>
                      </a:cubicBezTo>
                      <a:lnTo>
                        <a:pt x="25435" y="1"/>
                      </a:lnTo>
                      <a:cubicBezTo>
                        <a:pt x="21138" y="353"/>
                        <a:pt x="16864" y="530"/>
                        <a:pt x="12617" y="530"/>
                      </a:cubicBezTo>
                      <a:cubicBezTo>
                        <a:pt x="8386" y="530"/>
                        <a:pt x="4180" y="355"/>
                        <a:pt x="1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5" name="Google Shape;3385;p16"/>
                <p:cNvSpPr/>
                <p:nvPr/>
              </p:nvSpPr>
              <p:spPr>
                <a:xfrm>
                  <a:off x="2251650" y="3821700"/>
                  <a:ext cx="533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5" h="1424" extrusionOk="0">
                      <a:moveTo>
                        <a:pt x="0" y="0"/>
                      </a:moveTo>
                      <a:lnTo>
                        <a:pt x="0" y="1376"/>
                      </a:lnTo>
                      <a:lnTo>
                        <a:pt x="2134" y="1423"/>
                      </a:lnTo>
                      <a:lnTo>
                        <a:pt x="2134" y="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6" name="Google Shape;3386;p16"/>
                <p:cNvSpPr/>
                <p:nvPr/>
              </p:nvSpPr>
              <p:spPr>
                <a:xfrm>
                  <a:off x="2474825" y="3823025"/>
                  <a:ext cx="53450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" h="1432" extrusionOk="0">
                      <a:moveTo>
                        <a:pt x="2138" y="0"/>
                      </a:moveTo>
                      <a:lnTo>
                        <a:pt x="1" y="59"/>
                      </a:lnTo>
                      <a:lnTo>
                        <a:pt x="1" y="1431"/>
                      </a:lnTo>
                      <a:lnTo>
                        <a:pt x="2138" y="1370"/>
                      </a:lnTo>
                      <a:lnTo>
                        <a:pt x="2138" y="0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7" name="Google Shape;3387;p16"/>
                <p:cNvSpPr/>
                <p:nvPr/>
              </p:nvSpPr>
              <p:spPr>
                <a:xfrm>
                  <a:off x="2373975" y="3935575"/>
                  <a:ext cx="55950" cy="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1380" extrusionOk="0">
                      <a:moveTo>
                        <a:pt x="1119" y="1"/>
                      </a:moveTo>
                      <a:cubicBezTo>
                        <a:pt x="503" y="1"/>
                        <a:pt x="1" y="207"/>
                        <a:pt x="1" y="461"/>
                      </a:cubicBezTo>
                      <a:cubicBezTo>
                        <a:pt x="1" y="715"/>
                        <a:pt x="907" y="1379"/>
                        <a:pt x="1119" y="1379"/>
                      </a:cubicBezTo>
                      <a:cubicBezTo>
                        <a:pt x="1331" y="1379"/>
                        <a:pt x="2238" y="715"/>
                        <a:pt x="2238" y="461"/>
                      </a:cubicBezTo>
                      <a:cubicBezTo>
                        <a:pt x="2238" y="207"/>
                        <a:pt x="1736" y="1"/>
                        <a:pt x="1119" y="1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8" name="Google Shape;3388;p16"/>
                <p:cNvSpPr/>
                <p:nvPr/>
              </p:nvSpPr>
              <p:spPr>
                <a:xfrm>
                  <a:off x="2282200" y="3924350"/>
                  <a:ext cx="238050" cy="2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2" h="1028" extrusionOk="0">
                      <a:moveTo>
                        <a:pt x="0" y="1"/>
                      </a:moveTo>
                      <a:cubicBezTo>
                        <a:pt x="388" y="358"/>
                        <a:pt x="2408" y="1027"/>
                        <a:pt x="4801" y="1027"/>
                      </a:cubicBezTo>
                      <a:cubicBezTo>
                        <a:pt x="7192" y="1027"/>
                        <a:pt x="9145" y="358"/>
                        <a:pt x="9522" y="1"/>
                      </a:cubicBezTo>
                      <a:close/>
                    </a:path>
                  </a:pathLst>
                </a:custGeom>
                <a:solidFill>
                  <a:srgbClr val="A039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9" name="Google Shape;3389;p16"/>
                <p:cNvSpPr/>
                <p:nvPr/>
              </p:nvSpPr>
              <p:spPr>
                <a:xfrm>
                  <a:off x="2430600" y="3924350"/>
                  <a:ext cx="89650" cy="2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6" h="981" extrusionOk="0">
                      <a:moveTo>
                        <a:pt x="124" y="1"/>
                      </a:moveTo>
                      <a:cubicBezTo>
                        <a:pt x="149" y="104"/>
                        <a:pt x="157" y="213"/>
                        <a:pt x="157" y="324"/>
                      </a:cubicBezTo>
                      <a:cubicBezTo>
                        <a:pt x="157" y="559"/>
                        <a:pt x="99" y="782"/>
                        <a:pt x="1" y="980"/>
                      </a:cubicBezTo>
                      <a:cubicBezTo>
                        <a:pt x="1856" y="815"/>
                        <a:pt x="3271" y="299"/>
                        <a:pt x="3586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0" name="Google Shape;3390;p16"/>
                <p:cNvSpPr/>
                <p:nvPr/>
              </p:nvSpPr>
              <p:spPr>
                <a:xfrm>
                  <a:off x="2282200" y="3924350"/>
                  <a:ext cx="734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6" h="897" extrusionOk="0">
                      <a:moveTo>
                        <a:pt x="0" y="1"/>
                      </a:moveTo>
                      <a:cubicBezTo>
                        <a:pt x="285" y="257"/>
                        <a:pt x="1423" y="684"/>
                        <a:pt x="2935" y="896"/>
                      </a:cubicBezTo>
                      <a:cubicBezTo>
                        <a:pt x="2860" y="718"/>
                        <a:pt x="2818" y="525"/>
                        <a:pt x="2818" y="324"/>
                      </a:cubicBezTo>
                      <a:cubicBezTo>
                        <a:pt x="2818" y="213"/>
                        <a:pt x="2832" y="104"/>
                        <a:pt x="2851" y="1"/>
                      </a:cubicBezTo>
                      <a:close/>
                    </a:path>
                  </a:pathLst>
                </a:custGeom>
                <a:solidFill>
                  <a:srgbClr val="87262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1" name="Google Shape;3391;p16"/>
                <p:cNvSpPr/>
                <p:nvPr/>
              </p:nvSpPr>
              <p:spPr>
                <a:xfrm>
                  <a:off x="2313100" y="3865900"/>
                  <a:ext cx="1312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1770" extrusionOk="0">
                      <a:moveTo>
                        <a:pt x="243" y="0"/>
                      </a:moveTo>
                      <a:cubicBezTo>
                        <a:pt x="83" y="0"/>
                        <a:pt x="0" y="422"/>
                        <a:pt x="0" y="422"/>
                      </a:cubicBezTo>
                      <a:lnTo>
                        <a:pt x="92" y="1770"/>
                      </a:lnTo>
                      <a:cubicBezTo>
                        <a:pt x="525" y="1692"/>
                        <a:pt x="229" y="1111"/>
                        <a:pt x="290" y="615"/>
                      </a:cubicBezTo>
                      <a:cubicBezTo>
                        <a:pt x="352" y="121"/>
                        <a:pt x="444" y="51"/>
                        <a:pt x="268" y="4"/>
                      </a:cubicBezTo>
                      <a:cubicBezTo>
                        <a:pt x="259" y="1"/>
                        <a:pt x="251" y="0"/>
                        <a:pt x="243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2" name="Google Shape;3392;p16"/>
                <p:cNvSpPr/>
                <p:nvPr/>
              </p:nvSpPr>
              <p:spPr>
                <a:xfrm>
                  <a:off x="2283025" y="3870775"/>
                  <a:ext cx="118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1617" extrusionOk="0">
                      <a:moveTo>
                        <a:pt x="253" y="1"/>
                      </a:moveTo>
                      <a:cubicBezTo>
                        <a:pt x="245" y="1"/>
                        <a:pt x="237" y="2"/>
                        <a:pt x="229" y="4"/>
                      </a:cubicBezTo>
                      <a:cubicBezTo>
                        <a:pt x="73" y="51"/>
                        <a:pt x="154" y="110"/>
                        <a:pt x="210" y="562"/>
                      </a:cubicBezTo>
                      <a:cubicBezTo>
                        <a:pt x="263" y="1017"/>
                        <a:pt x="1" y="1547"/>
                        <a:pt x="386" y="1617"/>
                      </a:cubicBezTo>
                      <a:lnTo>
                        <a:pt x="472" y="386"/>
                      </a:lnTo>
                      <a:cubicBezTo>
                        <a:pt x="472" y="386"/>
                        <a:pt x="397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3" name="Google Shape;3393;p16"/>
                <p:cNvSpPr/>
                <p:nvPr/>
              </p:nvSpPr>
              <p:spPr>
                <a:xfrm>
                  <a:off x="2289875" y="3868425"/>
                  <a:ext cx="294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2155" extrusionOk="0">
                      <a:moveTo>
                        <a:pt x="1177" y="0"/>
                      </a:moveTo>
                      <a:lnTo>
                        <a:pt x="0" y="132"/>
                      </a:lnTo>
                      <a:lnTo>
                        <a:pt x="117" y="2154"/>
                      </a:lnTo>
                      <a:lnTo>
                        <a:pt x="1069" y="2154"/>
                      </a:lnTo>
                      <a:lnTo>
                        <a:pt x="1177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4" name="Google Shape;3394;p16"/>
                <p:cNvSpPr/>
                <p:nvPr/>
              </p:nvSpPr>
              <p:spPr>
                <a:xfrm>
                  <a:off x="2289925" y="3868425"/>
                  <a:ext cx="294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2155" extrusionOk="0">
                      <a:moveTo>
                        <a:pt x="1175" y="0"/>
                      </a:moveTo>
                      <a:lnTo>
                        <a:pt x="1106" y="9"/>
                      </a:lnTo>
                      <a:cubicBezTo>
                        <a:pt x="1069" y="857"/>
                        <a:pt x="838" y="1507"/>
                        <a:pt x="550" y="1507"/>
                      </a:cubicBezTo>
                      <a:cubicBezTo>
                        <a:pt x="283" y="1507"/>
                        <a:pt x="57" y="915"/>
                        <a:pt x="4" y="132"/>
                      </a:cubicBezTo>
                      <a:lnTo>
                        <a:pt x="1" y="132"/>
                      </a:lnTo>
                      <a:lnTo>
                        <a:pt x="57" y="2154"/>
                      </a:lnTo>
                      <a:lnTo>
                        <a:pt x="1103" y="2154"/>
                      </a:lnTo>
                      <a:lnTo>
                        <a:pt x="1175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5" name="Google Shape;3395;p16"/>
                <p:cNvSpPr/>
                <p:nvPr/>
              </p:nvSpPr>
              <p:spPr>
                <a:xfrm>
                  <a:off x="2289575" y="3818425"/>
                  <a:ext cx="23775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" h="1960" extrusionOk="0">
                      <a:moveTo>
                        <a:pt x="327" y="0"/>
                      </a:moveTo>
                      <a:cubicBezTo>
                        <a:pt x="327" y="0"/>
                        <a:pt x="562" y="452"/>
                        <a:pt x="397" y="854"/>
                      </a:cubicBezTo>
                      <a:cubicBezTo>
                        <a:pt x="238" y="1242"/>
                        <a:pt x="1" y="1872"/>
                        <a:pt x="495" y="1956"/>
                      </a:cubicBezTo>
                      <a:cubicBezTo>
                        <a:pt x="511" y="1958"/>
                        <a:pt x="527" y="1960"/>
                        <a:pt x="542" y="1960"/>
                      </a:cubicBezTo>
                      <a:cubicBezTo>
                        <a:pt x="789" y="1960"/>
                        <a:pt x="951" y="1630"/>
                        <a:pt x="880" y="1158"/>
                      </a:cubicBezTo>
                      <a:cubicBezTo>
                        <a:pt x="743" y="254"/>
                        <a:pt x="327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6" name="Google Shape;3396;p16"/>
                <p:cNvSpPr/>
                <p:nvPr/>
              </p:nvSpPr>
              <p:spPr>
                <a:xfrm>
                  <a:off x="2304100" y="3875100"/>
                  <a:ext cx="134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" h="1596" extrusionOk="0">
                      <a:moveTo>
                        <a:pt x="167" y="1"/>
                      </a:moveTo>
                      <a:cubicBezTo>
                        <a:pt x="157" y="1"/>
                        <a:pt x="153" y="48"/>
                        <a:pt x="162" y="166"/>
                      </a:cubicBezTo>
                      <a:cubicBezTo>
                        <a:pt x="211" y="718"/>
                        <a:pt x="0" y="1596"/>
                        <a:pt x="243" y="1596"/>
                      </a:cubicBezTo>
                      <a:cubicBezTo>
                        <a:pt x="249" y="1596"/>
                        <a:pt x="256" y="1595"/>
                        <a:pt x="262" y="1594"/>
                      </a:cubicBezTo>
                      <a:cubicBezTo>
                        <a:pt x="539" y="1544"/>
                        <a:pt x="243" y="774"/>
                        <a:pt x="243" y="456"/>
                      </a:cubicBezTo>
                      <a:cubicBezTo>
                        <a:pt x="245" y="236"/>
                        <a:pt x="191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7" name="Google Shape;3397;p16"/>
                <p:cNvSpPr/>
                <p:nvPr/>
              </p:nvSpPr>
              <p:spPr>
                <a:xfrm>
                  <a:off x="2472375" y="3865900"/>
                  <a:ext cx="11975" cy="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9" h="1770" extrusionOk="0">
                      <a:moveTo>
                        <a:pt x="258" y="0"/>
                      </a:moveTo>
                      <a:cubicBezTo>
                        <a:pt x="251" y="0"/>
                        <a:pt x="243" y="1"/>
                        <a:pt x="235" y="4"/>
                      </a:cubicBezTo>
                      <a:cubicBezTo>
                        <a:pt x="74" y="51"/>
                        <a:pt x="157" y="121"/>
                        <a:pt x="213" y="615"/>
                      </a:cubicBezTo>
                      <a:cubicBezTo>
                        <a:pt x="269" y="1111"/>
                        <a:pt x="1" y="1692"/>
                        <a:pt x="392" y="1770"/>
                      </a:cubicBezTo>
                      <a:lnTo>
                        <a:pt x="478" y="422"/>
                      </a:lnTo>
                      <a:cubicBezTo>
                        <a:pt x="478" y="422"/>
                        <a:pt x="402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8" name="Google Shape;3398;p16"/>
                <p:cNvSpPr/>
                <p:nvPr/>
              </p:nvSpPr>
              <p:spPr>
                <a:xfrm>
                  <a:off x="2500850" y="3870775"/>
                  <a:ext cx="10625" cy="4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" h="1617" extrusionOk="0">
                      <a:moveTo>
                        <a:pt x="194" y="1"/>
                      </a:moveTo>
                      <a:cubicBezTo>
                        <a:pt x="66" y="1"/>
                        <a:pt x="0" y="386"/>
                        <a:pt x="0" y="386"/>
                      </a:cubicBezTo>
                      <a:lnTo>
                        <a:pt x="76" y="1617"/>
                      </a:lnTo>
                      <a:cubicBezTo>
                        <a:pt x="424" y="1547"/>
                        <a:pt x="184" y="1017"/>
                        <a:pt x="232" y="562"/>
                      </a:cubicBezTo>
                      <a:cubicBezTo>
                        <a:pt x="282" y="110"/>
                        <a:pt x="357" y="51"/>
                        <a:pt x="215" y="4"/>
                      </a:cubicBezTo>
                      <a:cubicBezTo>
                        <a:pt x="208" y="2"/>
                        <a:pt x="201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9" name="Google Shape;3399;p16"/>
                <p:cNvSpPr/>
                <p:nvPr/>
              </p:nvSpPr>
              <p:spPr>
                <a:xfrm>
                  <a:off x="2478600" y="3868425"/>
                  <a:ext cx="2665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6" h="2155" extrusionOk="0">
                      <a:moveTo>
                        <a:pt x="0" y="0"/>
                      </a:moveTo>
                      <a:lnTo>
                        <a:pt x="101" y="2154"/>
                      </a:lnTo>
                      <a:lnTo>
                        <a:pt x="960" y="2154"/>
                      </a:lnTo>
                      <a:lnTo>
                        <a:pt x="1066" y="13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0" name="Google Shape;3400;p16"/>
                <p:cNvSpPr/>
                <p:nvPr/>
              </p:nvSpPr>
              <p:spPr>
                <a:xfrm>
                  <a:off x="2478600" y="3868425"/>
                  <a:ext cx="2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2155" extrusionOk="0">
                      <a:moveTo>
                        <a:pt x="0" y="0"/>
                      </a:moveTo>
                      <a:lnTo>
                        <a:pt x="64" y="2154"/>
                      </a:lnTo>
                      <a:lnTo>
                        <a:pt x="1013" y="2154"/>
                      </a:lnTo>
                      <a:lnTo>
                        <a:pt x="1063" y="132"/>
                      </a:lnTo>
                      <a:lnTo>
                        <a:pt x="1060" y="132"/>
                      </a:lnTo>
                      <a:cubicBezTo>
                        <a:pt x="1016" y="915"/>
                        <a:pt x="809" y="1507"/>
                        <a:pt x="564" y="1507"/>
                      </a:cubicBezTo>
                      <a:cubicBezTo>
                        <a:pt x="307" y="1507"/>
                        <a:pt x="95" y="857"/>
                        <a:pt x="62" y="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1" name="Google Shape;3401;p16"/>
                <p:cNvSpPr/>
                <p:nvPr/>
              </p:nvSpPr>
              <p:spPr>
                <a:xfrm>
                  <a:off x="2483925" y="3818425"/>
                  <a:ext cx="21550" cy="4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960" extrusionOk="0">
                      <a:moveTo>
                        <a:pt x="566" y="0"/>
                      </a:moveTo>
                      <a:cubicBezTo>
                        <a:pt x="566" y="0"/>
                        <a:pt x="192" y="254"/>
                        <a:pt x="66" y="1158"/>
                      </a:cubicBezTo>
                      <a:cubicBezTo>
                        <a:pt x="1" y="1630"/>
                        <a:pt x="150" y="1960"/>
                        <a:pt x="372" y="1960"/>
                      </a:cubicBezTo>
                      <a:cubicBezTo>
                        <a:pt x="386" y="1960"/>
                        <a:pt x="400" y="1958"/>
                        <a:pt x="415" y="1956"/>
                      </a:cubicBezTo>
                      <a:cubicBezTo>
                        <a:pt x="861" y="1872"/>
                        <a:pt x="649" y="1242"/>
                        <a:pt x="501" y="854"/>
                      </a:cubicBezTo>
                      <a:cubicBezTo>
                        <a:pt x="351" y="452"/>
                        <a:pt x="566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2" name="Google Shape;3402;p16"/>
                <p:cNvSpPr/>
                <p:nvPr/>
              </p:nvSpPr>
              <p:spPr>
                <a:xfrm>
                  <a:off x="2480000" y="3875100"/>
                  <a:ext cx="1232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1596" extrusionOk="0">
                      <a:moveTo>
                        <a:pt x="342" y="1"/>
                      </a:moveTo>
                      <a:cubicBezTo>
                        <a:pt x="321" y="1"/>
                        <a:pt x="270" y="236"/>
                        <a:pt x="268" y="456"/>
                      </a:cubicBezTo>
                      <a:cubicBezTo>
                        <a:pt x="268" y="774"/>
                        <a:pt x="0" y="1544"/>
                        <a:pt x="251" y="1594"/>
                      </a:cubicBezTo>
                      <a:cubicBezTo>
                        <a:pt x="257" y="1595"/>
                        <a:pt x="264" y="1596"/>
                        <a:pt x="269" y="1596"/>
                      </a:cubicBezTo>
                      <a:cubicBezTo>
                        <a:pt x="492" y="1596"/>
                        <a:pt x="300" y="718"/>
                        <a:pt x="346" y="166"/>
                      </a:cubicBezTo>
                      <a:cubicBezTo>
                        <a:pt x="356" y="48"/>
                        <a:pt x="352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3" name="Google Shape;3403;p16"/>
                <p:cNvSpPr/>
                <p:nvPr/>
              </p:nvSpPr>
              <p:spPr>
                <a:xfrm>
                  <a:off x="2370275" y="3832800"/>
                  <a:ext cx="11050" cy="6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2" h="2798" extrusionOk="0">
                      <a:moveTo>
                        <a:pt x="247" y="1"/>
                      </a:moveTo>
                      <a:cubicBezTo>
                        <a:pt x="237" y="1"/>
                        <a:pt x="226" y="5"/>
                        <a:pt x="216" y="14"/>
                      </a:cubicBezTo>
                      <a:cubicBezTo>
                        <a:pt x="70" y="125"/>
                        <a:pt x="149" y="212"/>
                        <a:pt x="196" y="976"/>
                      </a:cubicBezTo>
                      <a:cubicBezTo>
                        <a:pt x="246" y="1752"/>
                        <a:pt x="1" y="2695"/>
                        <a:pt x="361" y="2798"/>
                      </a:cubicBezTo>
                      <a:lnTo>
                        <a:pt x="442" y="616"/>
                      </a:lnTo>
                      <a:cubicBezTo>
                        <a:pt x="442" y="616"/>
                        <a:pt x="372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4" name="Google Shape;3404;p16"/>
                <p:cNvSpPr/>
                <p:nvPr/>
              </p:nvSpPr>
              <p:spPr>
                <a:xfrm>
                  <a:off x="2397475" y="3833800"/>
                  <a:ext cx="11825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" h="2778" extrusionOk="0">
                      <a:moveTo>
                        <a:pt x="220" y="1"/>
                      </a:moveTo>
                      <a:cubicBezTo>
                        <a:pt x="75" y="1"/>
                        <a:pt x="1" y="699"/>
                        <a:pt x="1" y="699"/>
                      </a:cubicBezTo>
                      <a:lnTo>
                        <a:pt x="93" y="2778"/>
                      </a:lnTo>
                      <a:cubicBezTo>
                        <a:pt x="472" y="2632"/>
                        <a:pt x="204" y="1731"/>
                        <a:pt x="252" y="950"/>
                      </a:cubicBezTo>
                      <a:cubicBezTo>
                        <a:pt x="302" y="166"/>
                        <a:pt x="386" y="41"/>
                        <a:pt x="230" y="2"/>
                      </a:cubicBezTo>
                      <a:cubicBezTo>
                        <a:pt x="226" y="1"/>
                        <a:pt x="223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5" name="Google Shape;3405;p16"/>
                <p:cNvSpPr/>
                <p:nvPr/>
              </p:nvSpPr>
              <p:spPr>
                <a:xfrm>
                  <a:off x="2375925" y="3835425"/>
                  <a:ext cx="26175" cy="8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5" extrusionOk="0">
                      <a:moveTo>
                        <a:pt x="1047" y="1"/>
                      </a:moveTo>
                      <a:lnTo>
                        <a:pt x="1" y="57"/>
                      </a:lnTo>
                      <a:lnTo>
                        <a:pt x="93" y="3474"/>
                      </a:lnTo>
                      <a:lnTo>
                        <a:pt x="952" y="3474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6" name="Google Shape;3406;p16"/>
                <p:cNvSpPr/>
                <p:nvPr/>
              </p:nvSpPr>
              <p:spPr>
                <a:xfrm>
                  <a:off x="2376000" y="3835375"/>
                  <a:ext cx="2617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3474" extrusionOk="0">
                      <a:moveTo>
                        <a:pt x="1041" y="0"/>
                      </a:moveTo>
                      <a:cubicBezTo>
                        <a:pt x="999" y="1350"/>
                        <a:pt x="787" y="2380"/>
                        <a:pt x="539" y="2402"/>
                      </a:cubicBezTo>
                      <a:cubicBezTo>
                        <a:pt x="537" y="2402"/>
                        <a:pt x="534" y="2402"/>
                        <a:pt x="532" y="2402"/>
                      </a:cubicBezTo>
                      <a:cubicBezTo>
                        <a:pt x="284" y="2402"/>
                        <a:pt x="87" y="1380"/>
                        <a:pt x="56" y="59"/>
                      </a:cubicBezTo>
                      <a:lnTo>
                        <a:pt x="0" y="61"/>
                      </a:lnTo>
                      <a:lnTo>
                        <a:pt x="62" y="3473"/>
                      </a:lnTo>
                      <a:lnTo>
                        <a:pt x="1008" y="3473"/>
                      </a:lnTo>
                      <a:lnTo>
                        <a:pt x="1047" y="0"/>
                      </a:lnTo>
                      <a:close/>
                    </a:path>
                  </a:pathLst>
                </a:custGeom>
                <a:solidFill>
                  <a:srgbClr val="E0C2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7" name="Google Shape;3407;p16"/>
                <p:cNvSpPr/>
                <p:nvPr/>
              </p:nvSpPr>
              <p:spPr>
                <a:xfrm>
                  <a:off x="2381475" y="3791700"/>
                  <a:ext cx="21550" cy="4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" h="1785" extrusionOk="0">
                      <a:moveTo>
                        <a:pt x="565" y="1"/>
                      </a:moveTo>
                      <a:lnTo>
                        <a:pt x="565" y="1"/>
                      </a:lnTo>
                      <a:cubicBezTo>
                        <a:pt x="565" y="1"/>
                        <a:pt x="192" y="232"/>
                        <a:pt x="66" y="1055"/>
                      </a:cubicBezTo>
                      <a:cubicBezTo>
                        <a:pt x="1" y="1485"/>
                        <a:pt x="152" y="1784"/>
                        <a:pt x="371" y="1784"/>
                      </a:cubicBezTo>
                      <a:cubicBezTo>
                        <a:pt x="386" y="1784"/>
                        <a:pt x="400" y="1783"/>
                        <a:pt x="415" y="1781"/>
                      </a:cubicBezTo>
                      <a:cubicBezTo>
                        <a:pt x="861" y="1702"/>
                        <a:pt x="649" y="1131"/>
                        <a:pt x="501" y="779"/>
                      </a:cubicBezTo>
                      <a:cubicBezTo>
                        <a:pt x="353" y="416"/>
                        <a:pt x="565" y="1"/>
                        <a:pt x="565" y="1"/>
                      </a:cubicBezTo>
                      <a:close/>
                    </a:path>
                  </a:pathLst>
                </a:custGeom>
                <a:solidFill>
                  <a:srgbClr val="FFBE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8" name="Google Shape;3408;p16"/>
                <p:cNvSpPr/>
                <p:nvPr/>
              </p:nvSpPr>
              <p:spPr>
                <a:xfrm>
                  <a:off x="2377175" y="3845150"/>
                  <a:ext cx="1187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" h="2605" extrusionOk="0">
                      <a:moveTo>
                        <a:pt x="324" y="1"/>
                      </a:moveTo>
                      <a:cubicBezTo>
                        <a:pt x="304" y="1"/>
                        <a:pt x="254" y="395"/>
                        <a:pt x="252" y="747"/>
                      </a:cubicBezTo>
                      <a:cubicBezTo>
                        <a:pt x="255" y="1263"/>
                        <a:pt x="1" y="2533"/>
                        <a:pt x="238" y="2602"/>
                      </a:cubicBezTo>
                      <a:cubicBezTo>
                        <a:pt x="244" y="2604"/>
                        <a:pt x="249" y="2605"/>
                        <a:pt x="254" y="2605"/>
                      </a:cubicBezTo>
                      <a:cubicBezTo>
                        <a:pt x="475" y="2605"/>
                        <a:pt x="284" y="1170"/>
                        <a:pt x="325" y="267"/>
                      </a:cubicBezTo>
                      <a:cubicBezTo>
                        <a:pt x="335" y="77"/>
                        <a:pt x="332" y="1"/>
                        <a:pt x="324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9" name="Google Shape;3409;p16"/>
                <p:cNvSpPr/>
                <p:nvPr/>
              </p:nvSpPr>
              <p:spPr>
                <a:xfrm>
                  <a:off x="2273900" y="3920525"/>
                  <a:ext cx="252575" cy="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3" h="327" extrusionOk="0">
                      <a:moveTo>
                        <a:pt x="162" y="0"/>
                      </a:moveTo>
                      <a:cubicBezTo>
                        <a:pt x="73" y="0"/>
                        <a:pt x="0" y="73"/>
                        <a:pt x="0" y="162"/>
                      </a:cubicBezTo>
                      <a:cubicBezTo>
                        <a:pt x="0" y="254"/>
                        <a:pt x="73" y="327"/>
                        <a:pt x="162" y="327"/>
                      </a:cubicBezTo>
                      <a:lnTo>
                        <a:pt x="9937" y="327"/>
                      </a:lnTo>
                      <a:cubicBezTo>
                        <a:pt x="10030" y="327"/>
                        <a:pt x="10102" y="254"/>
                        <a:pt x="10102" y="162"/>
                      </a:cubicBezTo>
                      <a:cubicBezTo>
                        <a:pt x="10102" y="73"/>
                        <a:pt x="10030" y="0"/>
                        <a:pt x="9937" y="0"/>
                      </a:cubicBez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0" name="Google Shape;3410;p16"/>
                <p:cNvSpPr/>
                <p:nvPr/>
              </p:nvSpPr>
              <p:spPr>
                <a:xfrm>
                  <a:off x="2098975" y="3811850"/>
                  <a:ext cx="2632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" h="1586" extrusionOk="0">
                      <a:moveTo>
                        <a:pt x="0" y="1"/>
                      </a:moveTo>
                      <a:lnTo>
                        <a:pt x="0" y="1516"/>
                      </a:lnTo>
                      <a:lnTo>
                        <a:pt x="1052" y="1585"/>
                      </a:lnTo>
                      <a:lnTo>
                        <a:pt x="1052" y="6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1" name="Google Shape;3411;p16"/>
                <p:cNvSpPr/>
                <p:nvPr/>
              </p:nvSpPr>
              <p:spPr>
                <a:xfrm>
                  <a:off x="2698300" y="3811850"/>
                  <a:ext cx="26175" cy="3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1586" extrusionOk="0">
                      <a:moveTo>
                        <a:pt x="1046" y="1"/>
                      </a:moveTo>
                      <a:lnTo>
                        <a:pt x="0" y="68"/>
                      </a:lnTo>
                      <a:lnTo>
                        <a:pt x="0" y="1585"/>
                      </a:lnTo>
                      <a:lnTo>
                        <a:pt x="1046" y="1516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2" name="Google Shape;3412;p16"/>
                <p:cNvSpPr/>
                <p:nvPr/>
              </p:nvSpPr>
              <p:spPr>
                <a:xfrm flipH="1">
                  <a:off x="2403334" y="3572700"/>
                  <a:ext cx="296175" cy="24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47" h="9955" extrusionOk="0">
                      <a:moveTo>
                        <a:pt x="11796" y="1"/>
                      </a:moveTo>
                      <a:lnTo>
                        <a:pt x="1" y="9743"/>
                      </a:lnTo>
                      <a:lnTo>
                        <a:pt x="157" y="9955"/>
                      </a:lnTo>
                      <a:lnTo>
                        <a:pt x="11846" y="140"/>
                      </a:lnTo>
                      <a:lnTo>
                        <a:pt x="11796" y="1"/>
                      </a:lnTo>
                      <a:close/>
                    </a:path>
                  </a:pathLst>
                </a:custGeom>
                <a:solidFill>
                  <a:srgbClr val="471A1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3" name="Google Shape;3413;p16"/>
                <p:cNvSpPr/>
                <p:nvPr/>
              </p:nvSpPr>
              <p:spPr>
                <a:xfrm rot="1291198">
                  <a:off x="1956763" y="4580602"/>
                  <a:ext cx="21850" cy="74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" h="2746" extrusionOk="0">
                      <a:moveTo>
                        <a:pt x="1" y="1"/>
                      </a:moveTo>
                      <a:lnTo>
                        <a:pt x="352" y="2746"/>
                      </a:lnTo>
                      <a:lnTo>
                        <a:pt x="681" y="2746"/>
                      </a:lnTo>
                      <a:lnTo>
                        <a:pt x="327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414" name="Google Shape;3414;p1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5" name="Google Shape;3415;p1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6" name="Google Shape;3416;p1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7" name="Google Shape;3417;p1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418" name="Google Shape;3418;p1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419" name="Google Shape;3419;p1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420" name="Google Shape;3420;p1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1" name="Google Shape;3421;p1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2" name="Google Shape;3422;p1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3" name="Google Shape;3423;p1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4" name="Google Shape;3424;p1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5" name="Google Shape;3425;p1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6" name="Google Shape;3426;p1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7" name="Google Shape;3427;p1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8" name="Google Shape;3428;p1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29" name="Google Shape;3429;p1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0" name="Google Shape;3430;p1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1" name="Google Shape;3431;p1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2" name="Google Shape;3432;p1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3" name="Google Shape;3433;p1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4" name="Google Shape;3434;p1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5" name="Google Shape;3435;p1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6" name="Google Shape;3436;p1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7" name="Google Shape;3437;p1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8" name="Google Shape;3438;p1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39" name="Google Shape;3439;p1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0" name="Google Shape;3440;p1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1" name="Google Shape;3441;p1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2" name="Google Shape;3442;p1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3" name="Google Shape;3443;p1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4" name="Google Shape;3444;p1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5" name="Google Shape;3445;p1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6" name="Google Shape;3446;p1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7" name="Google Shape;3447;p1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8" name="Google Shape;3448;p1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49" name="Google Shape;3449;p1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0" name="Google Shape;3450;p1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1" name="Google Shape;3451;p1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2" name="Google Shape;3452;p1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3" name="Google Shape;3453;p1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454" name="Google Shape;3454;p1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455" name="Google Shape;3455;p1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456" name="Google Shape;3456;p1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7" name="Google Shape;3457;p1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8" name="Google Shape;3458;p1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59" name="Google Shape;3459;p1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0" name="Google Shape;3460;p1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1" name="Google Shape;3461;p1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2" name="Google Shape;3462;p1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3" name="Google Shape;3463;p1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4" name="Google Shape;3464;p1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5" name="Google Shape;3465;p1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6" name="Google Shape;3466;p1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7" name="Google Shape;3467;p1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8" name="Google Shape;3468;p1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69" name="Google Shape;3469;p1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0" name="Google Shape;3470;p1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1" name="Google Shape;3471;p1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2" name="Google Shape;3472;p1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3" name="Google Shape;3473;p1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4" name="Google Shape;3474;p1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5" name="Google Shape;3475;p1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6" name="Google Shape;3476;p1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7" name="Google Shape;3477;p1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8" name="Google Shape;3478;p1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79" name="Google Shape;3479;p1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0" name="Google Shape;3480;p1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1" name="Google Shape;3481;p1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2" name="Google Shape;3482;p1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3" name="Google Shape;3483;p1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4" name="Google Shape;3484;p1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5" name="Google Shape;3485;p1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6" name="Google Shape;3486;p1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7" name="Google Shape;3487;p1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8" name="Google Shape;3488;p1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89" name="Google Shape;3489;p1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0" name="Google Shape;3490;p1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1" name="Google Shape;3491;p1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2" name="Google Shape;3492;p1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3" name="Google Shape;3493;p1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4" name="Google Shape;3494;p1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5" name="Google Shape;3495;p1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6" name="Google Shape;3496;p1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7" name="Google Shape;3497;p1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8" name="Google Shape;3498;p1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99" name="Google Shape;3499;p1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0" name="Google Shape;3500;p1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1" name="Google Shape;3501;p1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2" name="Google Shape;3502;p1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3" name="Google Shape;3503;p1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4" name="Google Shape;3504;p1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5" name="Google Shape;3505;p1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6" name="Google Shape;3506;p1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7" name="Google Shape;3507;p1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8" name="Google Shape;3508;p1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09" name="Google Shape;3509;p1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0" name="Google Shape;3510;p1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1" name="Google Shape;3511;p1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2" name="Google Shape;3512;p1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3" name="Google Shape;3513;p1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14" name="Google Shape;3514;p1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515" name="Google Shape;3515;p1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516" name="Google Shape;3516;p16"/>
          <p:cNvSpPr txBox="1">
            <a:spLocks noGrp="1"/>
          </p:cNvSpPr>
          <p:nvPr>
            <p:ph type="title"/>
          </p:nvPr>
        </p:nvSpPr>
        <p:spPr>
          <a:xfrm>
            <a:off x="4860200" y="2480500"/>
            <a:ext cx="6367600" cy="2461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517" name="Google Shape;3517;p16"/>
          <p:cNvSpPr txBox="1">
            <a:spLocks noGrp="1"/>
          </p:cNvSpPr>
          <p:nvPr>
            <p:ph type="title" idx="2" hasCustomPrompt="1"/>
          </p:nvPr>
        </p:nvSpPr>
        <p:spPr>
          <a:xfrm>
            <a:off x="7010501" y="852531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518" name="Google Shape;3518;p16"/>
          <p:cNvSpPr txBox="1">
            <a:spLocks noGrp="1"/>
          </p:cNvSpPr>
          <p:nvPr>
            <p:ph type="subTitle" idx="1"/>
          </p:nvPr>
        </p:nvSpPr>
        <p:spPr>
          <a:xfrm rot="549">
            <a:off x="5540567" y="5102984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3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0" name="Google Shape;3520;p1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521" name="Google Shape;3521;p17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3522" name="Google Shape;3522;p1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3" name="Google Shape;3523;p1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4" name="Google Shape;3524;p1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5" name="Google Shape;3525;p17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6" name="Google Shape;3526;p1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7" name="Google Shape;3527;p1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8" name="Google Shape;3528;p17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29" name="Google Shape;3529;p17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0" name="Google Shape;3530;p1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1" name="Google Shape;3531;p1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2" name="Google Shape;3532;p1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3" name="Google Shape;3533;p1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4" name="Google Shape;3534;p17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5" name="Google Shape;3535;p17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6" name="Google Shape;3536;p17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7" name="Google Shape;3537;p1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8" name="Google Shape;3538;p1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39" name="Google Shape;3539;p1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0" name="Google Shape;3540;p1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1" name="Google Shape;3541;p17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2" name="Google Shape;3542;p17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3" name="Google Shape;3543;p1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4" name="Google Shape;3544;p17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5" name="Google Shape;3545;p1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6" name="Google Shape;3546;p17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7" name="Google Shape;3547;p17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8" name="Google Shape;3548;p1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49" name="Google Shape;3549;p1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0" name="Google Shape;3550;p1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1" name="Google Shape;3551;p1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2" name="Google Shape;3552;p1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3" name="Google Shape;3553;p17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4" name="Google Shape;3554;p1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5" name="Google Shape;3555;p1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6" name="Google Shape;3556;p1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7" name="Google Shape;3557;p1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8" name="Google Shape;3558;p17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59" name="Google Shape;3559;p1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0" name="Google Shape;3560;p17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1" name="Google Shape;3561;p1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2" name="Google Shape;3562;p17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3" name="Google Shape;3563;p17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4" name="Google Shape;3564;p1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5" name="Google Shape;3565;p1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6" name="Google Shape;3566;p1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7" name="Google Shape;3567;p1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8" name="Google Shape;3568;p1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69" name="Google Shape;3569;p17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0" name="Google Shape;3570;p17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1" name="Google Shape;3571;p17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2" name="Google Shape;3572;p1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3" name="Google Shape;3573;p17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4" name="Google Shape;3574;p17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5" name="Google Shape;3575;p1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6" name="Google Shape;3576;p17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7" name="Google Shape;3577;p1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8" name="Google Shape;3578;p1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79" name="Google Shape;3579;p1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0" name="Google Shape;3580;p17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1" name="Google Shape;3581;p1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2" name="Google Shape;3582;p1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3" name="Google Shape;3583;p1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4" name="Google Shape;3584;p17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5" name="Google Shape;3585;p17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6" name="Google Shape;3586;p1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7" name="Google Shape;3587;p1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8" name="Google Shape;3588;p1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89" name="Google Shape;3589;p1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0" name="Google Shape;3590;p17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1" name="Google Shape;3591;p1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2" name="Google Shape;3592;p1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3" name="Google Shape;3593;p1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4" name="Google Shape;3594;p1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5" name="Google Shape;3595;p1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6" name="Google Shape;3596;p17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7" name="Google Shape;3597;p17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8" name="Google Shape;3598;p1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99" name="Google Shape;3599;p1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0" name="Google Shape;3600;p1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1" name="Google Shape;3601;p1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2" name="Google Shape;3602;p1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3" name="Google Shape;3603;p17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4" name="Google Shape;3604;p17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5" name="Google Shape;3605;p1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6" name="Google Shape;3606;p1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7" name="Google Shape;3607;p1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8" name="Google Shape;3608;p1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09" name="Google Shape;3609;p1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0" name="Google Shape;3610;p1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1" name="Google Shape;3611;p1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2" name="Google Shape;3612;p1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3" name="Google Shape;3613;p1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4" name="Google Shape;3614;p1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5" name="Google Shape;3615;p1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6" name="Google Shape;3616;p17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17" name="Google Shape;3617;p1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618" name="Google Shape;3618;p17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619" name="Google Shape;3619;p17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0" name="Google Shape;3620;p17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1" name="Google Shape;3621;p17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2" name="Google Shape;3622;p17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3" name="Google Shape;3623;p17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4" name="Google Shape;3624;p17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5" name="Google Shape;3625;p17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626" name="Google Shape;3626;p17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627" name="Google Shape;3627;p17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8" name="Google Shape;3628;p17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29" name="Google Shape;3629;p17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0" name="Google Shape;3630;p17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1" name="Google Shape;3631;p17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2" name="Google Shape;3632;p17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3" name="Google Shape;3633;p17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34" name="Google Shape;3634;p17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635" name="Google Shape;3635;p17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6" name="Google Shape;3636;p17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7" name="Google Shape;3637;p17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8" name="Google Shape;3638;p17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39" name="Google Shape;3639;p17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0" name="Google Shape;3640;p17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1" name="Google Shape;3641;p17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2" name="Google Shape;3642;p17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3" name="Google Shape;3643;p17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4" name="Google Shape;3644;p17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5" name="Google Shape;3645;p17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6" name="Google Shape;3646;p17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7" name="Google Shape;3647;p17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8" name="Google Shape;3648;p17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49" name="Google Shape;3649;p17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0" name="Google Shape;3650;p17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1" name="Google Shape;3651;p1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2" name="Google Shape;3652;p1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3" name="Google Shape;3653;p1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4" name="Google Shape;3654;p17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5" name="Google Shape;3655;p17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6" name="Google Shape;3656;p17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7" name="Google Shape;3657;p17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8" name="Google Shape;3658;p17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59" name="Google Shape;3659;p17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0" name="Google Shape;3660;p17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1" name="Google Shape;3661;p17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2" name="Google Shape;3662;p17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3" name="Google Shape;3663;p17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4" name="Google Shape;3664;p17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5" name="Google Shape;3665;p17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6" name="Google Shape;3666;p17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7" name="Google Shape;3667;p17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8" name="Google Shape;3668;p17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69" name="Google Shape;3669;p17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0" name="Google Shape;3670;p17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1" name="Google Shape;3671;p17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2" name="Google Shape;3672;p17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3" name="Google Shape;3673;p17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4" name="Google Shape;3674;p17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5" name="Google Shape;3675;p17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676" name="Google Shape;3676;p17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677" name="Google Shape;3677;p17"/>
              <p:cNvGrpSpPr/>
              <p:nvPr/>
            </p:nvGrpSpPr>
            <p:grpSpPr>
              <a:xfrm>
                <a:off x="6985780" y="1195501"/>
                <a:ext cx="1187275" cy="3228583"/>
                <a:chOff x="5754800" y="3037825"/>
                <a:chExt cx="439650" cy="1195550"/>
              </a:xfrm>
            </p:grpSpPr>
            <p:sp>
              <p:nvSpPr>
                <p:cNvPr id="3678" name="Google Shape;3678;p17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79" name="Google Shape;3679;p17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0" name="Google Shape;3680;p17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1" name="Google Shape;3681;p17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2" name="Google Shape;3682;p17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3" name="Google Shape;3683;p17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4" name="Google Shape;3684;p17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5" name="Google Shape;3685;p17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6" name="Google Shape;3686;p17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7" name="Google Shape;3687;p17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8" name="Google Shape;3688;p17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89" name="Google Shape;3689;p17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0" name="Google Shape;3690;p17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1" name="Google Shape;3691;p17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2" name="Google Shape;3692;p17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3" name="Google Shape;3693;p17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4" name="Google Shape;3694;p17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5" name="Google Shape;3695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6" name="Google Shape;3696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7" name="Google Shape;3697;p17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8" name="Google Shape;3698;p17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99" name="Google Shape;3699;p17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0" name="Google Shape;3700;p17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1" name="Google Shape;3701;p17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2" name="Google Shape;3702;p17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3" name="Google Shape;3703;p17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4" name="Google Shape;3704;p17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5" name="Google Shape;3705;p17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6" name="Google Shape;3706;p17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7" name="Google Shape;3707;p17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8" name="Google Shape;3708;p17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09" name="Google Shape;3709;p17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0" name="Google Shape;3710;p17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1" name="Google Shape;3711;p17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2" name="Google Shape;3712;p17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3" name="Google Shape;3713;p17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4" name="Google Shape;3714;p17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715" name="Google Shape;3715;p17"/>
              <p:cNvGrpSpPr/>
              <p:nvPr/>
            </p:nvGrpSpPr>
            <p:grpSpPr>
              <a:xfrm flipH="1">
                <a:off x="966767" y="1195501"/>
                <a:ext cx="1187275" cy="3228583"/>
                <a:chOff x="5754800" y="3037825"/>
                <a:chExt cx="439650" cy="1195550"/>
              </a:xfrm>
            </p:grpSpPr>
            <p:sp>
              <p:nvSpPr>
                <p:cNvPr id="3716" name="Google Shape;3716;p17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7" name="Google Shape;3717;p17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8" name="Google Shape;3718;p17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19" name="Google Shape;3719;p17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0" name="Google Shape;3720;p17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1" name="Google Shape;3721;p17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2" name="Google Shape;3722;p17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3" name="Google Shape;3723;p17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4" name="Google Shape;3724;p17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5" name="Google Shape;3725;p17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6" name="Google Shape;3726;p17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7" name="Google Shape;3727;p17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8" name="Google Shape;3728;p17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29" name="Google Shape;3729;p17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0" name="Google Shape;3730;p17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1" name="Google Shape;3731;p17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2" name="Google Shape;3732;p17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3" name="Google Shape;3733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4" name="Google Shape;3734;p17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5" name="Google Shape;3735;p17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6" name="Google Shape;3736;p17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7" name="Google Shape;3737;p17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8" name="Google Shape;3738;p17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39" name="Google Shape;3739;p17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0" name="Google Shape;3740;p17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1" name="Google Shape;3741;p17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2" name="Google Shape;3742;p17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3" name="Google Shape;3743;p17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4" name="Google Shape;3744;p17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5" name="Google Shape;3745;p17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6" name="Google Shape;3746;p17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7" name="Google Shape;3747;p17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8" name="Google Shape;3748;p17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49" name="Google Shape;3749;p17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0" name="Google Shape;3750;p17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1" name="Google Shape;3751;p17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752" name="Google Shape;3752;p17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3753" name="Google Shape;3753;p1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4" name="Google Shape;3754;p1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5" name="Google Shape;3755;p1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6" name="Google Shape;3756;p1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757" name="Google Shape;3757;p1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758" name="Google Shape;3758;p1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3759" name="Google Shape;3759;p1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0" name="Google Shape;3760;p1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1" name="Google Shape;3761;p1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2" name="Google Shape;3762;p1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3" name="Google Shape;3763;p1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4" name="Google Shape;3764;p1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5" name="Google Shape;3765;p1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6" name="Google Shape;3766;p1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7" name="Google Shape;3767;p1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8" name="Google Shape;3768;p1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69" name="Google Shape;3769;p1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0" name="Google Shape;3770;p1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1" name="Google Shape;3771;p1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2" name="Google Shape;3772;p1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3" name="Google Shape;3773;p1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4" name="Google Shape;3774;p1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5" name="Google Shape;3775;p1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6" name="Google Shape;3776;p1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7" name="Google Shape;3777;p1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8" name="Google Shape;3778;p1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79" name="Google Shape;3779;p1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0" name="Google Shape;3780;p1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1" name="Google Shape;3781;p1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2" name="Google Shape;3782;p1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3" name="Google Shape;3783;p1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4" name="Google Shape;3784;p1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5" name="Google Shape;3785;p1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6" name="Google Shape;3786;p1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7" name="Google Shape;3787;p1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8" name="Google Shape;3788;p1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89" name="Google Shape;3789;p1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0" name="Google Shape;3790;p1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1" name="Google Shape;3791;p1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2" name="Google Shape;3792;p1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3793" name="Google Shape;3793;p1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3794" name="Google Shape;3794;p1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3795" name="Google Shape;3795;p1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6" name="Google Shape;3796;p1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7" name="Google Shape;3797;p1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8" name="Google Shape;3798;p1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799" name="Google Shape;3799;p1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0" name="Google Shape;3800;p1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1" name="Google Shape;3801;p1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2" name="Google Shape;3802;p1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3" name="Google Shape;3803;p1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4" name="Google Shape;3804;p1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5" name="Google Shape;3805;p1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6" name="Google Shape;3806;p1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7" name="Google Shape;3807;p1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8" name="Google Shape;3808;p1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09" name="Google Shape;3809;p1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0" name="Google Shape;3810;p1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1" name="Google Shape;3811;p1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2" name="Google Shape;3812;p1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3" name="Google Shape;3813;p1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4" name="Google Shape;3814;p1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5" name="Google Shape;3815;p1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6" name="Google Shape;3816;p1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7" name="Google Shape;3817;p1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8" name="Google Shape;3818;p1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19" name="Google Shape;3819;p1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0" name="Google Shape;3820;p1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1" name="Google Shape;3821;p1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2" name="Google Shape;3822;p1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3" name="Google Shape;3823;p1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4" name="Google Shape;3824;p1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5" name="Google Shape;3825;p1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6" name="Google Shape;3826;p1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7" name="Google Shape;3827;p1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8" name="Google Shape;3828;p1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29" name="Google Shape;3829;p1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0" name="Google Shape;3830;p1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1" name="Google Shape;3831;p1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2" name="Google Shape;3832;p1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3" name="Google Shape;3833;p1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4" name="Google Shape;3834;p1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5" name="Google Shape;3835;p1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6" name="Google Shape;3836;p1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7" name="Google Shape;3837;p1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8" name="Google Shape;3838;p1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9" name="Google Shape;3839;p1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0" name="Google Shape;3840;p1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1" name="Google Shape;3841;p1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2" name="Google Shape;3842;p1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3" name="Google Shape;3843;p1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4" name="Google Shape;3844;p1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5" name="Google Shape;3845;p1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6" name="Google Shape;3846;p1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7" name="Google Shape;3847;p1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8" name="Google Shape;3848;p1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9" name="Google Shape;3849;p1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0" name="Google Shape;3850;p1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1" name="Google Shape;3851;p1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2" name="Google Shape;3852;p1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53" name="Google Shape;3853;p1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3854" name="Google Shape;3854;p1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3855" name="Google Shape;3855;p17"/>
          <p:cNvSpPr txBox="1">
            <a:spLocks noGrp="1"/>
          </p:cNvSpPr>
          <p:nvPr>
            <p:ph type="title"/>
          </p:nvPr>
        </p:nvSpPr>
        <p:spPr>
          <a:xfrm>
            <a:off x="3189184" y="3254000"/>
            <a:ext cx="5813600" cy="1328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856" name="Google Shape;3856;p17"/>
          <p:cNvSpPr txBox="1">
            <a:spLocks noGrp="1"/>
          </p:cNvSpPr>
          <p:nvPr>
            <p:ph type="title" idx="2" hasCustomPrompt="1"/>
          </p:nvPr>
        </p:nvSpPr>
        <p:spPr>
          <a:xfrm>
            <a:off x="3189185" y="1659747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857" name="Google Shape;3857;p17"/>
          <p:cNvSpPr txBox="1">
            <a:spLocks noGrp="1"/>
          </p:cNvSpPr>
          <p:nvPr>
            <p:ph type="subTitle" idx="1"/>
          </p:nvPr>
        </p:nvSpPr>
        <p:spPr>
          <a:xfrm rot="549">
            <a:off x="3189183" y="4672665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 header 4">
    <p:spTree>
      <p:nvGrpSpPr>
        <p:cNvPr id="1" name="Shape 3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59" name="Google Shape;3859;p1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3860" name="Google Shape;3860;p18"/>
            <p:cNvGrpSpPr/>
            <p:nvPr/>
          </p:nvGrpSpPr>
          <p:grpSpPr>
            <a:xfrm>
              <a:off x="-36152" y="155421"/>
              <a:ext cx="9373434" cy="4419879"/>
              <a:chOff x="-36152" y="155421"/>
              <a:chExt cx="9373434" cy="4419879"/>
            </a:xfrm>
          </p:grpSpPr>
          <p:sp>
            <p:nvSpPr>
              <p:cNvPr id="3861" name="Google Shape;3861;p1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2" name="Google Shape;3862;p1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3" name="Google Shape;3863;p1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4" name="Google Shape;3864;p18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5" name="Google Shape;3865;p1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6" name="Google Shape;3866;p1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7" name="Google Shape;3867;p18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8" name="Google Shape;3868;p18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69" name="Google Shape;3869;p1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0" name="Google Shape;3870;p1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1" name="Google Shape;3871;p1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2" name="Google Shape;3872;p1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3" name="Google Shape;3873;p18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4" name="Google Shape;3874;p18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5" name="Google Shape;3875;p18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6" name="Google Shape;3876;p1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7" name="Google Shape;3877;p1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8" name="Google Shape;3878;p1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79" name="Google Shape;3879;p1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0" name="Google Shape;3880;p18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1" name="Google Shape;3881;p18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2" name="Google Shape;3882;p1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3" name="Google Shape;3883;p18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4" name="Google Shape;3884;p1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5" name="Google Shape;3885;p18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6" name="Google Shape;3886;p18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7" name="Google Shape;3887;p1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8" name="Google Shape;3888;p1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89" name="Google Shape;3889;p1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0" name="Google Shape;3890;p1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1" name="Google Shape;3891;p1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2" name="Google Shape;3892;p18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3" name="Google Shape;3893;p1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4" name="Google Shape;3894;p1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5" name="Google Shape;3895;p1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6" name="Google Shape;3896;p1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7" name="Google Shape;3897;p18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8" name="Google Shape;3898;p1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99" name="Google Shape;3899;p18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0" name="Google Shape;3900;p1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1" name="Google Shape;3901;p18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2" name="Google Shape;3902;p18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3" name="Google Shape;3903;p1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4" name="Google Shape;3904;p1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5" name="Google Shape;3905;p1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6" name="Google Shape;3906;p1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7" name="Google Shape;3907;p1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8" name="Google Shape;3908;p18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09" name="Google Shape;3909;p18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0" name="Google Shape;3910;p18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1" name="Google Shape;3911;p1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2" name="Google Shape;3912;p18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3" name="Google Shape;3913;p18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4" name="Google Shape;3914;p1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5" name="Google Shape;3915;p18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6" name="Google Shape;3916;p1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7" name="Google Shape;3917;p1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8" name="Google Shape;3918;p1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9" name="Google Shape;3919;p18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0" name="Google Shape;3920;p1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1" name="Google Shape;3921;p1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2" name="Google Shape;3922;p1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3" name="Google Shape;3923;p18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4" name="Google Shape;3924;p18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5" name="Google Shape;3925;p1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6" name="Google Shape;3926;p1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7" name="Google Shape;3927;p1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8" name="Google Shape;3928;p1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9" name="Google Shape;3929;p18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0" name="Google Shape;3930;p1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1" name="Google Shape;3931;p1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2" name="Google Shape;3932;p1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3" name="Google Shape;3933;p1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4" name="Google Shape;3934;p1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5" name="Google Shape;3935;p18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6" name="Google Shape;3936;p18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7" name="Google Shape;3937;p1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8" name="Google Shape;3938;p1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9" name="Google Shape;3939;p1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0" name="Google Shape;3940;p1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1" name="Google Shape;3941;p1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2" name="Google Shape;3942;p18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3" name="Google Shape;3943;p18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4" name="Google Shape;3944;p1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5" name="Google Shape;3945;p1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6" name="Google Shape;3946;p1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7" name="Google Shape;3947;p1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8" name="Google Shape;3948;p1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9" name="Google Shape;3949;p1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0" name="Google Shape;3950;p1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1" name="Google Shape;3951;p1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2" name="Google Shape;3952;p1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3" name="Google Shape;3953;p1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4" name="Google Shape;3954;p1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5" name="Google Shape;3955;p18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6" name="Google Shape;3956;p1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957" name="Google Shape;3957;p18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3958" name="Google Shape;3958;p18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59" name="Google Shape;3959;p18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0" name="Google Shape;3960;p18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1" name="Google Shape;3961;p18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2" name="Google Shape;3962;p18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3" name="Google Shape;3963;p18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4" name="Google Shape;3964;p18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965" name="Google Shape;3965;p18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3966" name="Google Shape;3966;p18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7" name="Google Shape;3967;p18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8" name="Google Shape;3968;p18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69" name="Google Shape;3969;p18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0" name="Google Shape;3970;p18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1" name="Google Shape;3971;p18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2" name="Google Shape;3972;p18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973" name="Google Shape;3973;p18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974" name="Google Shape;3974;p18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5" name="Google Shape;3975;p18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6" name="Google Shape;3976;p18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7" name="Google Shape;3977;p18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8" name="Google Shape;3978;p18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9" name="Google Shape;3979;p18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0" name="Google Shape;3980;p18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1" name="Google Shape;3981;p18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2" name="Google Shape;3982;p18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3" name="Google Shape;3983;p18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4" name="Google Shape;3984;p18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5" name="Google Shape;3985;p18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6" name="Google Shape;3986;p18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7" name="Google Shape;3987;p18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8" name="Google Shape;3988;p18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9" name="Google Shape;3989;p18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0" name="Google Shape;3990;p1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1" name="Google Shape;3991;p1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2" name="Google Shape;3992;p1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3" name="Google Shape;3993;p18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4" name="Google Shape;3994;p18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5" name="Google Shape;3995;p18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6" name="Google Shape;3996;p18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7" name="Google Shape;3997;p18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8" name="Google Shape;3998;p18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9" name="Google Shape;3999;p18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0" name="Google Shape;4000;p18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1" name="Google Shape;4001;p18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2" name="Google Shape;4002;p18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3" name="Google Shape;4003;p18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4" name="Google Shape;4004;p18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5" name="Google Shape;4005;p18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6" name="Google Shape;4006;p18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7" name="Google Shape;4007;p18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8" name="Google Shape;4008;p18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09" name="Google Shape;4009;p18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0" name="Google Shape;4010;p18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1" name="Google Shape;4011;p18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2" name="Google Shape;4012;p18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3" name="Google Shape;4013;p18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4" name="Google Shape;4014;p18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15" name="Google Shape;4015;p18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016" name="Google Shape;4016;p18"/>
              <p:cNvGrpSpPr/>
              <p:nvPr/>
            </p:nvGrpSpPr>
            <p:grpSpPr>
              <a:xfrm>
                <a:off x="1007675" y="4200925"/>
                <a:ext cx="1145139" cy="372817"/>
                <a:chOff x="1367200" y="4541050"/>
                <a:chExt cx="345400" cy="112450"/>
              </a:xfrm>
            </p:grpSpPr>
            <p:sp>
              <p:nvSpPr>
                <p:cNvPr id="4017" name="Google Shape;4017;p18"/>
                <p:cNvSpPr/>
                <p:nvPr/>
              </p:nvSpPr>
              <p:spPr>
                <a:xfrm>
                  <a:off x="1522325" y="4600675"/>
                  <a:ext cx="95075" cy="2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3" h="1175" extrusionOk="0">
                      <a:moveTo>
                        <a:pt x="522" y="0"/>
                      </a:moveTo>
                      <a:cubicBezTo>
                        <a:pt x="232" y="0"/>
                        <a:pt x="0" y="235"/>
                        <a:pt x="0" y="525"/>
                      </a:cubicBezTo>
                      <a:lnTo>
                        <a:pt x="0" y="653"/>
                      </a:lnTo>
                      <a:cubicBezTo>
                        <a:pt x="0" y="943"/>
                        <a:pt x="238" y="1175"/>
                        <a:pt x="522" y="1175"/>
                      </a:cubicBezTo>
                      <a:lnTo>
                        <a:pt x="3281" y="1175"/>
                      </a:lnTo>
                      <a:cubicBezTo>
                        <a:pt x="3571" y="1175"/>
                        <a:pt x="3803" y="943"/>
                        <a:pt x="3803" y="653"/>
                      </a:cubicBezTo>
                      <a:lnTo>
                        <a:pt x="3803" y="525"/>
                      </a:lnTo>
                      <a:cubicBezTo>
                        <a:pt x="3803" y="235"/>
                        <a:pt x="3571" y="0"/>
                        <a:pt x="3281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8" name="Google Shape;4018;p18"/>
                <p:cNvSpPr/>
                <p:nvPr/>
              </p:nvSpPr>
              <p:spPr>
                <a:xfrm>
                  <a:off x="1455450" y="4541050"/>
                  <a:ext cx="247325" cy="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93" h="2324" extrusionOk="0">
                      <a:moveTo>
                        <a:pt x="1520" y="0"/>
                      </a:moveTo>
                      <a:cubicBezTo>
                        <a:pt x="363" y="0"/>
                        <a:pt x="0" y="2324"/>
                        <a:pt x="1049" y="2324"/>
                      </a:cubicBezTo>
                      <a:lnTo>
                        <a:pt x="8501" y="2324"/>
                      </a:lnTo>
                      <a:cubicBezTo>
                        <a:pt x="9700" y="2324"/>
                        <a:pt x="9893" y="0"/>
                        <a:pt x="8802" y="0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19" name="Google Shape;4019;p18"/>
                <p:cNvSpPr/>
                <p:nvPr/>
              </p:nvSpPr>
              <p:spPr>
                <a:xfrm>
                  <a:off x="1463875" y="4541050"/>
                  <a:ext cx="238950" cy="5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58" h="2322" extrusionOk="0">
                      <a:moveTo>
                        <a:pt x="8406" y="0"/>
                      </a:moveTo>
                      <a:cubicBezTo>
                        <a:pt x="8325" y="558"/>
                        <a:pt x="7982" y="1094"/>
                        <a:pt x="7405" y="1094"/>
                      </a:cubicBezTo>
                      <a:lnTo>
                        <a:pt x="129" y="1094"/>
                      </a:lnTo>
                      <a:cubicBezTo>
                        <a:pt x="1" y="1693"/>
                        <a:pt x="162" y="2321"/>
                        <a:pt x="709" y="2321"/>
                      </a:cubicBezTo>
                      <a:lnTo>
                        <a:pt x="8161" y="2321"/>
                      </a:lnTo>
                      <a:cubicBezTo>
                        <a:pt x="8161" y="2321"/>
                        <a:pt x="8162" y="2321"/>
                        <a:pt x="8163" y="2321"/>
                      </a:cubicBezTo>
                      <a:cubicBezTo>
                        <a:pt x="9363" y="2321"/>
                        <a:pt x="9558" y="0"/>
                        <a:pt x="846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0" name="Google Shape;4020;p18"/>
                <p:cNvSpPr/>
                <p:nvPr/>
              </p:nvSpPr>
              <p:spPr>
                <a:xfrm>
                  <a:off x="1645625" y="4541400"/>
                  <a:ext cx="56375" cy="5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5" h="2305" extrusionOk="0">
                      <a:moveTo>
                        <a:pt x="1326" y="0"/>
                      </a:moveTo>
                      <a:lnTo>
                        <a:pt x="1326" y="0"/>
                      </a:lnTo>
                      <a:cubicBezTo>
                        <a:pt x="302" y="179"/>
                        <a:pt x="1" y="2240"/>
                        <a:pt x="949" y="2304"/>
                      </a:cubicBezTo>
                      <a:cubicBezTo>
                        <a:pt x="2051" y="2240"/>
                        <a:pt x="2255" y="179"/>
                        <a:pt x="1326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1" name="Google Shape;4021;p18"/>
                <p:cNvSpPr/>
                <p:nvPr/>
              </p:nvSpPr>
              <p:spPr>
                <a:xfrm>
                  <a:off x="1460325" y="4597250"/>
                  <a:ext cx="2522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1" h="2250" extrusionOk="0">
                      <a:moveTo>
                        <a:pt x="1551" y="1"/>
                      </a:moveTo>
                      <a:cubicBezTo>
                        <a:pt x="374" y="1"/>
                        <a:pt x="0" y="2249"/>
                        <a:pt x="1072" y="2249"/>
                      </a:cubicBezTo>
                      <a:lnTo>
                        <a:pt x="8674" y="2249"/>
                      </a:lnTo>
                      <a:cubicBezTo>
                        <a:pt x="9896" y="2249"/>
                        <a:pt x="10091" y="1"/>
                        <a:pt x="8981" y="1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2" name="Google Shape;4022;p18"/>
                <p:cNvSpPr/>
                <p:nvPr/>
              </p:nvSpPr>
              <p:spPr>
                <a:xfrm>
                  <a:off x="1645425" y="4597250"/>
                  <a:ext cx="671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7" h="2250" extrusionOk="0">
                      <a:moveTo>
                        <a:pt x="1552" y="1"/>
                      </a:moveTo>
                      <a:cubicBezTo>
                        <a:pt x="371" y="1"/>
                        <a:pt x="0" y="2249"/>
                        <a:pt x="1069" y="2249"/>
                      </a:cubicBezTo>
                      <a:lnTo>
                        <a:pt x="1264" y="2249"/>
                      </a:lnTo>
                      <a:cubicBezTo>
                        <a:pt x="2489" y="2246"/>
                        <a:pt x="2687" y="1"/>
                        <a:pt x="1571" y="1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3" name="Google Shape;4023;p18"/>
                <p:cNvSpPr/>
                <p:nvPr/>
              </p:nvSpPr>
              <p:spPr>
                <a:xfrm>
                  <a:off x="1430825" y="4556450"/>
                  <a:ext cx="193850" cy="4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54" h="1809" extrusionOk="0">
                      <a:moveTo>
                        <a:pt x="1194" y="1"/>
                      </a:moveTo>
                      <a:cubicBezTo>
                        <a:pt x="288" y="1"/>
                        <a:pt x="0" y="1808"/>
                        <a:pt x="823" y="1808"/>
                      </a:cubicBezTo>
                      <a:lnTo>
                        <a:pt x="6662" y="1808"/>
                      </a:lnTo>
                      <a:cubicBezTo>
                        <a:pt x="7600" y="1808"/>
                        <a:pt x="7753" y="1"/>
                        <a:pt x="6897" y="1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4" name="Google Shape;4024;p18"/>
                <p:cNvSpPr/>
                <p:nvPr/>
              </p:nvSpPr>
              <p:spPr>
                <a:xfrm>
                  <a:off x="1439525" y="4556600"/>
                  <a:ext cx="185000" cy="4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0" h="1803" extrusionOk="0">
                      <a:moveTo>
                        <a:pt x="6593" y="0"/>
                      </a:moveTo>
                      <a:lnTo>
                        <a:pt x="6593" y="0"/>
                      </a:lnTo>
                      <a:cubicBezTo>
                        <a:pt x="6696" y="533"/>
                        <a:pt x="6420" y="1278"/>
                        <a:pt x="5818" y="1278"/>
                      </a:cubicBezTo>
                      <a:lnTo>
                        <a:pt x="1" y="1278"/>
                      </a:lnTo>
                      <a:cubicBezTo>
                        <a:pt x="37" y="1574"/>
                        <a:pt x="188" y="1802"/>
                        <a:pt x="481" y="1802"/>
                      </a:cubicBezTo>
                      <a:lnTo>
                        <a:pt x="6317" y="1802"/>
                      </a:lnTo>
                      <a:cubicBezTo>
                        <a:pt x="7235" y="1802"/>
                        <a:pt x="7399" y="62"/>
                        <a:pt x="659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5" name="Google Shape;4025;p18"/>
                <p:cNvSpPr/>
                <p:nvPr/>
              </p:nvSpPr>
              <p:spPr>
                <a:xfrm>
                  <a:off x="1367200" y="4601725"/>
                  <a:ext cx="295050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2" h="2068" extrusionOk="0">
                      <a:moveTo>
                        <a:pt x="1814" y="0"/>
                      </a:moveTo>
                      <a:cubicBezTo>
                        <a:pt x="433" y="0"/>
                        <a:pt x="1" y="2067"/>
                        <a:pt x="1254" y="2067"/>
                      </a:cubicBezTo>
                      <a:lnTo>
                        <a:pt x="10142" y="2067"/>
                      </a:lnTo>
                      <a:cubicBezTo>
                        <a:pt x="11570" y="2067"/>
                        <a:pt x="11802" y="0"/>
                        <a:pt x="10502" y="0"/>
                      </a:cubicBezTo>
                      <a:close/>
                    </a:path>
                  </a:pathLst>
                </a:custGeom>
                <a:solidFill>
                  <a:srgbClr val="8552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6" name="Google Shape;4026;p18"/>
                <p:cNvSpPr/>
                <p:nvPr/>
              </p:nvSpPr>
              <p:spPr>
                <a:xfrm>
                  <a:off x="1377325" y="4603325"/>
                  <a:ext cx="283475" cy="5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39" h="2004" extrusionOk="0">
                      <a:moveTo>
                        <a:pt x="10445" y="0"/>
                      </a:moveTo>
                      <a:lnTo>
                        <a:pt x="10445" y="0"/>
                      </a:lnTo>
                      <a:cubicBezTo>
                        <a:pt x="10337" y="483"/>
                        <a:pt x="9929" y="941"/>
                        <a:pt x="9254" y="941"/>
                      </a:cubicBezTo>
                      <a:lnTo>
                        <a:pt x="366" y="941"/>
                      </a:lnTo>
                      <a:cubicBezTo>
                        <a:pt x="291" y="941"/>
                        <a:pt x="221" y="935"/>
                        <a:pt x="154" y="915"/>
                      </a:cubicBezTo>
                      <a:lnTo>
                        <a:pt x="154" y="915"/>
                      </a:lnTo>
                      <a:cubicBezTo>
                        <a:pt x="0" y="1451"/>
                        <a:pt x="196" y="2003"/>
                        <a:pt x="843" y="2003"/>
                      </a:cubicBezTo>
                      <a:lnTo>
                        <a:pt x="9734" y="2003"/>
                      </a:lnTo>
                      <a:cubicBezTo>
                        <a:pt x="11020" y="2003"/>
                        <a:pt x="11338" y="338"/>
                        <a:pt x="1044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7" name="Google Shape;4027;p18"/>
                <p:cNvSpPr/>
                <p:nvPr/>
              </p:nvSpPr>
              <p:spPr>
                <a:xfrm>
                  <a:off x="1579925" y="4556725"/>
                  <a:ext cx="44050" cy="4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792" extrusionOk="0">
                      <a:moveTo>
                        <a:pt x="1036" y="1"/>
                      </a:moveTo>
                      <a:lnTo>
                        <a:pt x="1036" y="1"/>
                      </a:lnTo>
                      <a:cubicBezTo>
                        <a:pt x="235" y="137"/>
                        <a:pt x="1" y="1744"/>
                        <a:pt x="740" y="1792"/>
                      </a:cubicBezTo>
                      <a:cubicBezTo>
                        <a:pt x="1602" y="1742"/>
                        <a:pt x="1761" y="137"/>
                        <a:pt x="1036" y="1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28" name="Google Shape;4028;p18"/>
                <p:cNvSpPr/>
                <p:nvPr/>
              </p:nvSpPr>
              <p:spPr>
                <a:xfrm>
                  <a:off x="1583700" y="4601725"/>
                  <a:ext cx="78550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" h="2068" extrusionOk="0">
                      <a:moveTo>
                        <a:pt x="1814" y="0"/>
                      </a:moveTo>
                      <a:cubicBezTo>
                        <a:pt x="433" y="0"/>
                        <a:pt x="0" y="2067"/>
                        <a:pt x="1250" y="2067"/>
                      </a:cubicBezTo>
                      <a:lnTo>
                        <a:pt x="1482" y="2067"/>
                      </a:lnTo>
                      <a:cubicBezTo>
                        <a:pt x="2910" y="2067"/>
                        <a:pt x="3142" y="0"/>
                        <a:pt x="1836" y="0"/>
                      </a:cubicBezTo>
                      <a:close/>
                    </a:path>
                  </a:pathLst>
                </a:custGeom>
                <a:solidFill>
                  <a:srgbClr val="66423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29" name="Google Shape;4029;p18"/>
              <p:cNvGrpSpPr/>
              <p:nvPr/>
            </p:nvGrpSpPr>
            <p:grpSpPr>
              <a:xfrm flipH="1">
                <a:off x="6177937" y="1039260"/>
                <a:ext cx="2351033" cy="3536040"/>
                <a:chOff x="479700" y="3598650"/>
                <a:chExt cx="709125" cy="1066550"/>
              </a:xfrm>
            </p:grpSpPr>
            <p:sp>
              <p:nvSpPr>
                <p:cNvPr id="4030" name="Google Shape;4030;p18"/>
                <p:cNvSpPr/>
                <p:nvPr/>
              </p:nvSpPr>
              <p:spPr>
                <a:xfrm>
                  <a:off x="983550" y="4186100"/>
                  <a:ext cx="95075" cy="3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3" h="147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947"/>
                      </a:lnTo>
                      <a:cubicBezTo>
                        <a:pt x="0" y="1237"/>
                        <a:pt x="232" y="1471"/>
                        <a:pt x="522" y="1471"/>
                      </a:cubicBezTo>
                      <a:lnTo>
                        <a:pt x="3281" y="1471"/>
                      </a:lnTo>
                      <a:cubicBezTo>
                        <a:pt x="3571" y="1471"/>
                        <a:pt x="3803" y="1237"/>
                        <a:pt x="3803" y="947"/>
                      </a:cubicBezTo>
                      <a:lnTo>
                        <a:pt x="3803" y="525"/>
                      </a:lnTo>
                      <a:cubicBezTo>
                        <a:pt x="3803" y="235"/>
                        <a:pt x="3571" y="1"/>
                        <a:pt x="327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1" name="Google Shape;4031;p18"/>
                <p:cNvSpPr/>
                <p:nvPr/>
              </p:nvSpPr>
              <p:spPr>
                <a:xfrm>
                  <a:off x="484725" y="3730125"/>
                  <a:ext cx="95150" cy="3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6" h="146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943"/>
                      </a:lnTo>
                      <a:cubicBezTo>
                        <a:pt x="1" y="1233"/>
                        <a:pt x="235" y="1468"/>
                        <a:pt x="525" y="1468"/>
                      </a:cubicBezTo>
                      <a:lnTo>
                        <a:pt x="3284" y="1468"/>
                      </a:lnTo>
                      <a:cubicBezTo>
                        <a:pt x="3572" y="1468"/>
                        <a:pt x="3806" y="1233"/>
                        <a:pt x="3806" y="943"/>
                      </a:cubicBezTo>
                      <a:lnTo>
                        <a:pt x="3806" y="522"/>
                      </a:lnTo>
                      <a:cubicBezTo>
                        <a:pt x="3803" y="232"/>
                        <a:pt x="3569" y="0"/>
                        <a:pt x="327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2" name="Google Shape;4032;p18"/>
                <p:cNvSpPr/>
                <p:nvPr/>
              </p:nvSpPr>
              <p:spPr>
                <a:xfrm>
                  <a:off x="790550" y="4289950"/>
                  <a:ext cx="115800" cy="4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2" h="1689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5"/>
                      </a:cubicBezTo>
                      <a:lnTo>
                        <a:pt x="4" y="1167"/>
                      </a:lnTo>
                      <a:cubicBezTo>
                        <a:pt x="1" y="1454"/>
                        <a:pt x="238" y="1689"/>
                        <a:pt x="528" y="1689"/>
                      </a:cubicBezTo>
                      <a:lnTo>
                        <a:pt x="4110" y="1689"/>
                      </a:lnTo>
                      <a:cubicBezTo>
                        <a:pt x="4400" y="1689"/>
                        <a:pt x="4632" y="1454"/>
                        <a:pt x="4632" y="1167"/>
                      </a:cubicBezTo>
                      <a:lnTo>
                        <a:pt x="4632" y="525"/>
                      </a:lnTo>
                      <a:cubicBezTo>
                        <a:pt x="4632" y="235"/>
                        <a:pt x="4400" y="1"/>
                        <a:pt x="411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3" name="Google Shape;4033;p18"/>
                <p:cNvSpPr/>
                <p:nvPr/>
              </p:nvSpPr>
              <p:spPr>
                <a:xfrm>
                  <a:off x="651350" y="4546350"/>
                  <a:ext cx="244050" cy="8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62" h="3563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3038"/>
                      </a:lnTo>
                      <a:cubicBezTo>
                        <a:pt x="1" y="3328"/>
                        <a:pt x="235" y="3563"/>
                        <a:pt x="525" y="3563"/>
                      </a:cubicBezTo>
                      <a:lnTo>
                        <a:pt x="9238" y="3563"/>
                      </a:lnTo>
                      <a:cubicBezTo>
                        <a:pt x="9528" y="3563"/>
                        <a:pt x="9762" y="3328"/>
                        <a:pt x="9762" y="3038"/>
                      </a:cubicBezTo>
                      <a:lnTo>
                        <a:pt x="9762" y="525"/>
                      </a:lnTo>
                      <a:cubicBezTo>
                        <a:pt x="9762" y="234"/>
                        <a:pt x="9528" y="0"/>
                        <a:pt x="92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4" name="Google Shape;4034;p18"/>
                <p:cNvSpPr/>
                <p:nvPr/>
              </p:nvSpPr>
              <p:spPr>
                <a:xfrm>
                  <a:off x="851175" y="3657100"/>
                  <a:ext cx="259125" cy="79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65" h="31726" extrusionOk="0">
                      <a:moveTo>
                        <a:pt x="5184" y="0"/>
                      </a:moveTo>
                      <a:cubicBezTo>
                        <a:pt x="4576" y="0"/>
                        <a:pt x="3845" y="656"/>
                        <a:pt x="3122" y="1560"/>
                      </a:cubicBezTo>
                      <a:cubicBezTo>
                        <a:pt x="1091" y="4096"/>
                        <a:pt x="0" y="7457"/>
                        <a:pt x="0" y="10922"/>
                      </a:cubicBezTo>
                      <a:lnTo>
                        <a:pt x="0" y="31726"/>
                      </a:lnTo>
                      <a:lnTo>
                        <a:pt x="10362" y="31726"/>
                      </a:lnTo>
                      <a:lnTo>
                        <a:pt x="10362" y="10922"/>
                      </a:lnTo>
                      <a:lnTo>
                        <a:pt x="10364" y="10922"/>
                      </a:lnTo>
                      <a:cubicBezTo>
                        <a:pt x="10364" y="7457"/>
                        <a:pt x="9274" y="4096"/>
                        <a:pt x="7243" y="1560"/>
                      </a:cubicBezTo>
                      <a:cubicBezTo>
                        <a:pt x="6523" y="656"/>
                        <a:pt x="5789" y="0"/>
                        <a:pt x="518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5" name="Google Shape;4035;p18"/>
                <p:cNvSpPr/>
                <p:nvPr/>
              </p:nvSpPr>
              <p:spPr>
                <a:xfrm>
                  <a:off x="872725" y="3675025"/>
                  <a:ext cx="216300" cy="75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30289" extrusionOk="0">
                      <a:moveTo>
                        <a:pt x="4324" y="0"/>
                      </a:moveTo>
                      <a:cubicBezTo>
                        <a:pt x="3820" y="0"/>
                        <a:pt x="3209" y="628"/>
                        <a:pt x="2606" y="1487"/>
                      </a:cubicBezTo>
                      <a:cubicBezTo>
                        <a:pt x="910" y="3909"/>
                        <a:pt x="0" y="7120"/>
                        <a:pt x="0" y="10429"/>
                      </a:cubicBezTo>
                      <a:lnTo>
                        <a:pt x="0" y="30289"/>
                      </a:lnTo>
                      <a:lnTo>
                        <a:pt x="8651" y="30289"/>
                      </a:lnTo>
                      <a:lnTo>
                        <a:pt x="8649" y="10429"/>
                      </a:lnTo>
                      <a:cubicBezTo>
                        <a:pt x="8649" y="7120"/>
                        <a:pt x="7734" y="3912"/>
                        <a:pt x="6043" y="1487"/>
                      </a:cubicBezTo>
                      <a:cubicBezTo>
                        <a:pt x="5440" y="628"/>
                        <a:pt x="4829" y="0"/>
                        <a:pt x="43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6" name="Google Shape;4036;p18"/>
                <p:cNvSpPr/>
                <p:nvPr/>
              </p:nvSpPr>
              <p:spPr>
                <a:xfrm>
                  <a:off x="898800" y="3692950"/>
                  <a:ext cx="163925" cy="67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7" h="27176" extrusionOk="0">
                      <a:moveTo>
                        <a:pt x="3279" y="0"/>
                      </a:moveTo>
                      <a:cubicBezTo>
                        <a:pt x="2894" y="0"/>
                        <a:pt x="2431" y="561"/>
                        <a:pt x="1973" y="1337"/>
                      </a:cubicBezTo>
                      <a:cubicBezTo>
                        <a:pt x="693" y="3510"/>
                        <a:pt x="1" y="6389"/>
                        <a:pt x="1" y="9357"/>
                      </a:cubicBezTo>
                      <a:lnTo>
                        <a:pt x="1" y="27176"/>
                      </a:lnTo>
                      <a:lnTo>
                        <a:pt x="6551" y="27176"/>
                      </a:lnTo>
                      <a:lnTo>
                        <a:pt x="6557" y="9357"/>
                      </a:lnTo>
                      <a:cubicBezTo>
                        <a:pt x="6557" y="6389"/>
                        <a:pt x="5865" y="3510"/>
                        <a:pt x="4582" y="1337"/>
                      </a:cubicBezTo>
                      <a:cubicBezTo>
                        <a:pt x="4124" y="561"/>
                        <a:pt x="3661" y="0"/>
                        <a:pt x="327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7" name="Google Shape;4037;p18"/>
                <p:cNvSpPr/>
                <p:nvPr/>
              </p:nvSpPr>
              <p:spPr>
                <a:xfrm>
                  <a:off x="898875" y="4200050"/>
                  <a:ext cx="163850" cy="17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54" h="6928" extrusionOk="0">
                      <a:moveTo>
                        <a:pt x="2098" y="1"/>
                      </a:moveTo>
                      <a:lnTo>
                        <a:pt x="0" y="6928"/>
                      </a:lnTo>
                      <a:lnTo>
                        <a:pt x="6554" y="6928"/>
                      </a:lnTo>
                      <a:lnTo>
                        <a:pt x="4453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8" name="Google Shape;4038;p18"/>
                <p:cNvSpPr/>
                <p:nvPr/>
              </p:nvSpPr>
              <p:spPr>
                <a:xfrm>
                  <a:off x="947775" y="3819800"/>
                  <a:ext cx="65775" cy="3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1" h="15543" extrusionOk="0">
                      <a:moveTo>
                        <a:pt x="1314" y="1"/>
                      </a:moveTo>
                      <a:cubicBezTo>
                        <a:pt x="1158" y="1"/>
                        <a:pt x="977" y="322"/>
                        <a:pt x="792" y="765"/>
                      </a:cubicBezTo>
                      <a:cubicBezTo>
                        <a:pt x="279" y="2007"/>
                        <a:pt x="0" y="3656"/>
                        <a:pt x="0" y="5349"/>
                      </a:cubicBezTo>
                      <a:lnTo>
                        <a:pt x="0" y="15543"/>
                      </a:lnTo>
                      <a:lnTo>
                        <a:pt x="2620" y="15543"/>
                      </a:lnTo>
                      <a:lnTo>
                        <a:pt x="2620" y="5349"/>
                      </a:lnTo>
                      <a:lnTo>
                        <a:pt x="2631" y="5349"/>
                      </a:lnTo>
                      <a:cubicBezTo>
                        <a:pt x="2631" y="3653"/>
                        <a:pt x="2355" y="2007"/>
                        <a:pt x="1839" y="765"/>
                      </a:cubicBezTo>
                      <a:cubicBezTo>
                        <a:pt x="1657" y="322"/>
                        <a:pt x="1473" y="1"/>
                        <a:pt x="131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39" name="Google Shape;4039;p18"/>
                <p:cNvSpPr/>
                <p:nvPr/>
              </p:nvSpPr>
              <p:spPr>
                <a:xfrm>
                  <a:off x="960875" y="3840375"/>
                  <a:ext cx="40125" cy="29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" h="11911" extrusionOk="0">
                      <a:moveTo>
                        <a:pt x="798" y="1"/>
                      </a:moveTo>
                      <a:cubicBezTo>
                        <a:pt x="704" y="1"/>
                        <a:pt x="592" y="249"/>
                        <a:pt x="480" y="587"/>
                      </a:cubicBezTo>
                      <a:cubicBezTo>
                        <a:pt x="168" y="1538"/>
                        <a:pt x="1" y="2802"/>
                        <a:pt x="1" y="4102"/>
                      </a:cubicBezTo>
                      <a:lnTo>
                        <a:pt x="1" y="11910"/>
                      </a:lnTo>
                      <a:lnTo>
                        <a:pt x="1605" y="11910"/>
                      </a:lnTo>
                      <a:lnTo>
                        <a:pt x="1605" y="4102"/>
                      </a:lnTo>
                      <a:lnTo>
                        <a:pt x="1596" y="4102"/>
                      </a:lnTo>
                      <a:cubicBezTo>
                        <a:pt x="1596" y="2802"/>
                        <a:pt x="1426" y="1538"/>
                        <a:pt x="1117" y="587"/>
                      </a:cubicBezTo>
                      <a:cubicBezTo>
                        <a:pt x="1005" y="249"/>
                        <a:pt x="888" y="1"/>
                        <a:pt x="79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0" name="Google Shape;4040;p18"/>
                <p:cNvSpPr/>
                <p:nvPr/>
              </p:nvSpPr>
              <p:spPr>
                <a:xfrm>
                  <a:off x="956700" y="4080925"/>
                  <a:ext cx="47525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1900" y="274"/>
                      </a:lnTo>
                      <a:lnTo>
                        <a:pt x="190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1" name="Google Shape;4041;p18"/>
                <p:cNvSpPr/>
                <p:nvPr/>
              </p:nvSpPr>
              <p:spPr>
                <a:xfrm>
                  <a:off x="977000" y="3832850"/>
                  <a:ext cx="6925" cy="31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2541" extrusionOk="0">
                      <a:moveTo>
                        <a:pt x="0" y="1"/>
                      </a:moveTo>
                      <a:lnTo>
                        <a:pt x="0" y="12541"/>
                      </a:lnTo>
                      <a:lnTo>
                        <a:pt x="276" y="12541"/>
                      </a:lnTo>
                      <a:lnTo>
                        <a:pt x="276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2" name="Google Shape;4042;p18"/>
                <p:cNvSpPr/>
                <p:nvPr/>
              </p:nvSpPr>
              <p:spPr>
                <a:xfrm>
                  <a:off x="956700" y="4027100"/>
                  <a:ext cx="475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1900" y="276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3" name="Google Shape;4043;p18"/>
                <p:cNvSpPr/>
                <p:nvPr/>
              </p:nvSpPr>
              <p:spPr>
                <a:xfrm>
                  <a:off x="956700" y="3973400"/>
                  <a:ext cx="475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1900" y="276"/>
                      </a:lnTo>
                      <a:lnTo>
                        <a:pt x="190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4" name="Google Shape;4044;p18"/>
                <p:cNvSpPr/>
                <p:nvPr/>
              </p:nvSpPr>
              <p:spPr>
                <a:xfrm>
                  <a:off x="956700" y="3919675"/>
                  <a:ext cx="47525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1900" y="277"/>
                      </a:lnTo>
                      <a:lnTo>
                        <a:pt x="190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5" name="Google Shape;4045;p18"/>
                <p:cNvSpPr/>
                <p:nvPr/>
              </p:nvSpPr>
              <p:spPr>
                <a:xfrm>
                  <a:off x="853250" y="4414375"/>
                  <a:ext cx="255025" cy="9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1" h="3890" extrusionOk="0">
                      <a:moveTo>
                        <a:pt x="693" y="1"/>
                      </a:moveTo>
                      <a:cubicBezTo>
                        <a:pt x="311" y="1"/>
                        <a:pt x="1" y="308"/>
                        <a:pt x="1" y="690"/>
                      </a:cubicBezTo>
                      <a:lnTo>
                        <a:pt x="1" y="3198"/>
                      </a:lnTo>
                      <a:cubicBezTo>
                        <a:pt x="1" y="3577"/>
                        <a:pt x="308" y="3890"/>
                        <a:pt x="693" y="3890"/>
                      </a:cubicBezTo>
                      <a:lnTo>
                        <a:pt x="9511" y="3890"/>
                      </a:lnTo>
                      <a:cubicBezTo>
                        <a:pt x="9891" y="3890"/>
                        <a:pt x="10200" y="3583"/>
                        <a:pt x="10200" y="3198"/>
                      </a:cubicBezTo>
                      <a:lnTo>
                        <a:pt x="10200" y="690"/>
                      </a:lnTo>
                      <a:cubicBezTo>
                        <a:pt x="10200" y="308"/>
                        <a:pt x="9891" y="1"/>
                        <a:pt x="95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6" name="Google Shape;4046;p18"/>
                <p:cNvSpPr/>
                <p:nvPr/>
              </p:nvSpPr>
              <p:spPr>
                <a:xfrm>
                  <a:off x="841475" y="4404750"/>
                  <a:ext cx="278525" cy="7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41" h="2816" extrusionOk="0">
                      <a:moveTo>
                        <a:pt x="692" y="1"/>
                      </a:moveTo>
                      <a:cubicBezTo>
                        <a:pt x="313" y="1"/>
                        <a:pt x="0" y="308"/>
                        <a:pt x="0" y="693"/>
                      </a:cubicBezTo>
                      <a:lnTo>
                        <a:pt x="0" y="2127"/>
                      </a:lnTo>
                      <a:cubicBezTo>
                        <a:pt x="0" y="2506"/>
                        <a:pt x="307" y="2816"/>
                        <a:pt x="692" y="2816"/>
                      </a:cubicBezTo>
                      <a:lnTo>
                        <a:pt x="10448" y="2816"/>
                      </a:lnTo>
                      <a:cubicBezTo>
                        <a:pt x="10830" y="2816"/>
                        <a:pt x="11140" y="2509"/>
                        <a:pt x="11140" y="2127"/>
                      </a:cubicBezTo>
                      <a:lnTo>
                        <a:pt x="11140" y="693"/>
                      </a:lnTo>
                      <a:cubicBezTo>
                        <a:pt x="11140" y="308"/>
                        <a:pt x="10833" y="1"/>
                        <a:pt x="1044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7" name="Google Shape;4047;p18"/>
                <p:cNvSpPr/>
                <p:nvPr/>
              </p:nvSpPr>
              <p:spPr>
                <a:xfrm>
                  <a:off x="849700" y="4405800"/>
                  <a:ext cx="262200" cy="3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8" h="1505" extrusionOk="0">
                      <a:moveTo>
                        <a:pt x="718" y="1"/>
                      </a:moveTo>
                      <a:cubicBezTo>
                        <a:pt x="322" y="1"/>
                        <a:pt x="1" y="291"/>
                        <a:pt x="1" y="651"/>
                      </a:cubicBezTo>
                      <a:lnTo>
                        <a:pt x="1" y="857"/>
                      </a:lnTo>
                      <a:cubicBezTo>
                        <a:pt x="1" y="1214"/>
                        <a:pt x="322" y="1504"/>
                        <a:pt x="718" y="1504"/>
                      </a:cubicBezTo>
                      <a:lnTo>
                        <a:pt x="9768" y="1504"/>
                      </a:lnTo>
                      <a:cubicBezTo>
                        <a:pt x="10167" y="1504"/>
                        <a:pt x="10488" y="1214"/>
                        <a:pt x="10488" y="857"/>
                      </a:cubicBezTo>
                      <a:lnTo>
                        <a:pt x="10488" y="651"/>
                      </a:lnTo>
                      <a:cubicBezTo>
                        <a:pt x="10488" y="294"/>
                        <a:pt x="10167" y="1"/>
                        <a:pt x="976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8" name="Google Shape;4048;p18"/>
                <p:cNvSpPr/>
                <p:nvPr/>
              </p:nvSpPr>
              <p:spPr>
                <a:xfrm>
                  <a:off x="479700" y="3601575"/>
                  <a:ext cx="184725" cy="6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9" h="27829" extrusionOk="0">
                      <a:moveTo>
                        <a:pt x="3987" y="137"/>
                      </a:moveTo>
                      <a:lnTo>
                        <a:pt x="6833" y="4110"/>
                      </a:lnTo>
                      <a:lnTo>
                        <a:pt x="6800" y="4152"/>
                      </a:lnTo>
                      <a:lnTo>
                        <a:pt x="5541" y="4152"/>
                      </a:lnTo>
                      <a:cubicBezTo>
                        <a:pt x="5508" y="4082"/>
                        <a:pt x="5441" y="4035"/>
                        <a:pt x="5368" y="4035"/>
                      </a:cubicBezTo>
                      <a:cubicBezTo>
                        <a:pt x="5293" y="4035"/>
                        <a:pt x="5232" y="4082"/>
                        <a:pt x="5193" y="4152"/>
                      </a:cubicBezTo>
                      <a:lnTo>
                        <a:pt x="3884" y="4152"/>
                      </a:lnTo>
                      <a:cubicBezTo>
                        <a:pt x="3851" y="4082"/>
                        <a:pt x="3784" y="4035"/>
                        <a:pt x="3711" y="4035"/>
                      </a:cubicBezTo>
                      <a:cubicBezTo>
                        <a:pt x="3639" y="4035"/>
                        <a:pt x="3575" y="4082"/>
                        <a:pt x="3536" y="4152"/>
                      </a:cubicBezTo>
                      <a:lnTo>
                        <a:pt x="2194" y="4152"/>
                      </a:lnTo>
                      <a:cubicBezTo>
                        <a:pt x="2160" y="4082"/>
                        <a:pt x="2093" y="4035"/>
                        <a:pt x="2021" y="4035"/>
                      </a:cubicBezTo>
                      <a:cubicBezTo>
                        <a:pt x="1945" y="4035"/>
                        <a:pt x="1884" y="4082"/>
                        <a:pt x="1845" y="4152"/>
                      </a:cubicBezTo>
                      <a:lnTo>
                        <a:pt x="587" y="4152"/>
                      </a:lnTo>
                      <a:cubicBezTo>
                        <a:pt x="564" y="4110"/>
                        <a:pt x="534" y="4077"/>
                        <a:pt x="495" y="4060"/>
                      </a:cubicBezTo>
                      <a:lnTo>
                        <a:pt x="3987" y="137"/>
                      </a:lnTo>
                      <a:close/>
                      <a:moveTo>
                        <a:pt x="6805" y="4425"/>
                      </a:moveTo>
                      <a:cubicBezTo>
                        <a:pt x="6833" y="4476"/>
                        <a:pt x="6869" y="4509"/>
                        <a:pt x="6920" y="4529"/>
                      </a:cubicBezTo>
                      <a:cubicBezTo>
                        <a:pt x="6817" y="4861"/>
                        <a:pt x="6431" y="5029"/>
                        <a:pt x="6057" y="5029"/>
                      </a:cubicBezTo>
                      <a:cubicBezTo>
                        <a:pt x="5678" y="5029"/>
                        <a:pt x="5313" y="4856"/>
                        <a:pt x="5271" y="4506"/>
                      </a:cubicBezTo>
                      <a:lnTo>
                        <a:pt x="5271" y="4506"/>
                      </a:lnTo>
                      <a:cubicBezTo>
                        <a:pt x="5301" y="4529"/>
                        <a:pt x="5335" y="4542"/>
                        <a:pt x="5371" y="4542"/>
                      </a:cubicBezTo>
                      <a:cubicBezTo>
                        <a:pt x="5444" y="4542"/>
                        <a:pt x="5505" y="4495"/>
                        <a:pt x="5544" y="4425"/>
                      </a:cubicBezTo>
                      <a:close/>
                      <a:moveTo>
                        <a:pt x="1848" y="4425"/>
                      </a:moveTo>
                      <a:cubicBezTo>
                        <a:pt x="1862" y="4453"/>
                        <a:pt x="1884" y="4476"/>
                        <a:pt x="1909" y="4495"/>
                      </a:cubicBezTo>
                      <a:cubicBezTo>
                        <a:pt x="1845" y="4859"/>
                        <a:pt x="1457" y="5042"/>
                        <a:pt x="1071" y="5042"/>
                      </a:cubicBezTo>
                      <a:cubicBezTo>
                        <a:pt x="664" y="5042"/>
                        <a:pt x="259" y="4838"/>
                        <a:pt x="241" y="4425"/>
                      </a:cubicBezTo>
                      <a:lnTo>
                        <a:pt x="241" y="4425"/>
                      </a:lnTo>
                      <a:cubicBezTo>
                        <a:pt x="280" y="4495"/>
                        <a:pt x="341" y="4542"/>
                        <a:pt x="417" y="4542"/>
                      </a:cubicBezTo>
                      <a:cubicBezTo>
                        <a:pt x="489" y="4542"/>
                        <a:pt x="550" y="4495"/>
                        <a:pt x="589" y="4425"/>
                      </a:cubicBezTo>
                      <a:close/>
                      <a:moveTo>
                        <a:pt x="5204" y="4425"/>
                      </a:moveTo>
                      <a:cubicBezTo>
                        <a:pt x="5218" y="4453"/>
                        <a:pt x="5237" y="4476"/>
                        <a:pt x="5260" y="4492"/>
                      </a:cubicBezTo>
                      <a:cubicBezTo>
                        <a:pt x="5190" y="4867"/>
                        <a:pt x="4788" y="5061"/>
                        <a:pt x="4397" y="5061"/>
                      </a:cubicBezTo>
                      <a:cubicBezTo>
                        <a:pt x="4013" y="5061"/>
                        <a:pt x="3640" y="4876"/>
                        <a:pt x="3597" y="4492"/>
                      </a:cubicBezTo>
                      <a:lnTo>
                        <a:pt x="3597" y="4492"/>
                      </a:lnTo>
                      <a:cubicBezTo>
                        <a:pt x="3630" y="4523"/>
                        <a:pt x="3672" y="4542"/>
                        <a:pt x="3717" y="4542"/>
                      </a:cubicBezTo>
                      <a:cubicBezTo>
                        <a:pt x="3792" y="4542"/>
                        <a:pt x="3854" y="4495"/>
                        <a:pt x="3893" y="4425"/>
                      </a:cubicBezTo>
                      <a:close/>
                      <a:moveTo>
                        <a:pt x="3544" y="4425"/>
                      </a:moveTo>
                      <a:cubicBezTo>
                        <a:pt x="3555" y="4448"/>
                        <a:pt x="3569" y="4464"/>
                        <a:pt x="3586" y="4481"/>
                      </a:cubicBezTo>
                      <a:cubicBezTo>
                        <a:pt x="3538" y="4889"/>
                        <a:pt x="3149" y="5089"/>
                        <a:pt x="2759" y="5089"/>
                      </a:cubicBezTo>
                      <a:cubicBezTo>
                        <a:pt x="2375" y="5089"/>
                        <a:pt x="1989" y="4895"/>
                        <a:pt x="1926" y="4515"/>
                      </a:cubicBezTo>
                      <a:lnTo>
                        <a:pt x="1926" y="4515"/>
                      </a:lnTo>
                      <a:cubicBezTo>
                        <a:pt x="1954" y="4531"/>
                        <a:pt x="1987" y="4542"/>
                        <a:pt x="2021" y="4542"/>
                      </a:cubicBezTo>
                      <a:cubicBezTo>
                        <a:pt x="2093" y="4542"/>
                        <a:pt x="2155" y="4495"/>
                        <a:pt x="2194" y="4425"/>
                      </a:cubicBezTo>
                      <a:close/>
                      <a:moveTo>
                        <a:pt x="3996" y="1"/>
                      </a:moveTo>
                      <a:lnTo>
                        <a:pt x="408" y="4043"/>
                      </a:lnTo>
                      <a:cubicBezTo>
                        <a:pt x="338" y="4046"/>
                        <a:pt x="280" y="4088"/>
                        <a:pt x="244" y="4157"/>
                      </a:cubicBezTo>
                      <a:lnTo>
                        <a:pt x="140" y="4157"/>
                      </a:lnTo>
                      <a:cubicBezTo>
                        <a:pt x="73" y="4157"/>
                        <a:pt x="20" y="4222"/>
                        <a:pt x="20" y="4294"/>
                      </a:cubicBezTo>
                      <a:cubicBezTo>
                        <a:pt x="20" y="4367"/>
                        <a:pt x="73" y="4431"/>
                        <a:pt x="140" y="4431"/>
                      </a:cubicBezTo>
                      <a:lnTo>
                        <a:pt x="241" y="4431"/>
                      </a:lnTo>
                      <a:cubicBezTo>
                        <a:pt x="1" y="13322"/>
                        <a:pt x="815" y="21736"/>
                        <a:pt x="241" y="27829"/>
                      </a:cubicBezTo>
                      <a:cubicBezTo>
                        <a:pt x="1898" y="25265"/>
                        <a:pt x="3335" y="22751"/>
                        <a:pt x="3798" y="20453"/>
                      </a:cubicBezTo>
                      <a:cubicBezTo>
                        <a:pt x="5028" y="22595"/>
                        <a:pt x="5449" y="24113"/>
                        <a:pt x="6479" y="25962"/>
                      </a:cubicBezTo>
                      <a:cubicBezTo>
                        <a:pt x="6822" y="21256"/>
                        <a:pt x="6331" y="12465"/>
                        <a:pt x="6933" y="4537"/>
                      </a:cubicBezTo>
                      <a:cubicBezTo>
                        <a:pt x="6947" y="4542"/>
                        <a:pt x="6964" y="4545"/>
                        <a:pt x="6978" y="4545"/>
                      </a:cubicBezTo>
                      <a:cubicBezTo>
                        <a:pt x="7051" y="4545"/>
                        <a:pt x="7115" y="4501"/>
                        <a:pt x="7154" y="4431"/>
                      </a:cubicBezTo>
                      <a:lnTo>
                        <a:pt x="7271" y="4431"/>
                      </a:lnTo>
                      <a:cubicBezTo>
                        <a:pt x="7338" y="4431"/>
                        <a:pt x="7388" y="4367"/>
                        <a:pt x="7388" y="4294"/>
                      </a:cubicBezTo>
                      <a:cubicBezTo>
                        <a:pt x="7383" y="4216"/>
                        <a:pt x="7330" y="4155"/>
                        <a:pt x="7265" y="4155"/>
                      </a:cubicBezTo>
                      <a:lnTo>
                        <a:pt x="7145" y="4155"/>
                      </a:lnTo>
                      <a:cubicBezTo>
                        <a:pt x="7112" y="4085"/>
                        <a:pt x="7045" y="4040"/>
                        <a:pt x="6973" y="4040"/>
                      </a:cubicBezTo>
                      <a:cubicBezTo>
                        <a:pt x="6947" y="4040"/>
                        <a:pt x="6922" y="4046"/>
                        <a:pt x="6903" y="4057"/>
                      </a:cubicBezTo>
                      <a:lnTo>
                        <a:pt x="3996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49" name="Google Shape;4049;p18"/>
                <p:cNvSpPr/>
                <p:nvPr/>
              </p:nvSpPr>
              <p:spPr>
                <a:xfrm>
                  <a:off x="489275" y="3698450"/>
                  <a:ext cx="173550" cy="58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42" h="23427" extrusionOk="0">
                      <a:moveTo>
                        <a:pt x="6941" y="1"/>
                      </a:moveTo>
                      <a:lnTo>
                        <a:pt x="6941" y="1"/>
                      </a:lnTo>
                      <a:cubicBezTo>
                        <a:pt x="6941" y="6"/>
                        <a:pt x="6940" y="12"/>
                        <a:pt x="6940" y="18"/>
                      </a:cubicBezTo>
                      <a:lnTo>
                        <a:pt x="6940" y="18"/>
                      </a:lnTo>
                      <a:cubicBezTo>
                        <a:pt x="6940" y="12"/>
                        <a:pt x="6941" y="6"/>
                        <a:pt x="6941" y="1"/>
                      </a:cubicBezTo>
                      <a:close/>
                      <a:moveTo>
                        <a:pt x="3593" y="1"/>
                      </a:moveTo>
                      <a:cubicBezTo>
                        <a:pt x="3593" y="7"/>
                        <a:pt x="3593" y="13"/>
                        <a:pt x="3593" y="19"/>
                      </a:cubicBezTo>
                      <a:lnTo>
                        <a:pt x="3593" y="19"/>
                      </a:lnTo>
                      <a:cubicBezTo>
                        <a:pt x="3593" y="13"/>
                        <a:pt x="3593" y="7"/>
                        <a:pt x="3593" y="1"/>
                      </a:cubicBezTo>
                      <a:close/>
                      <a:moveTo>
                        <a:pt x="5267" y="1"/>
                      </a:moveTo>
                      <a:cubicBezTo>
                        <a:pt x="5267" y="11"/>
                        <a:pt x="5266" y="21"/>
                        <a:pt x="5266" y="31"/>
                      </a:cubicBezTo>
                      <a:lnTo>
                        <a:pt x="5266" y="31"/>
                      </a:lnTo>
                      <a:cubicBezTo>
                        <a:pt x="5267" y="21"/>
                        <a:pt x="5267" y="11"/>
                        <a:pt x="5267" y="1"/>
                      </a:cubicBezTo>
                      <a:close/>
                      <a:moveTo>
                        <a:pt x="1919" y="1"/>
                      </a:moveTo>
                      <a:cubicBezTo>
                        <a:pt x="1918" y="429"/>
                        <a:pt x="1496" y="646"/>
                        <a:pt x="1076" y="646"/>
                      </a:cubicBezTo>
                      <a:cubicBezTo>
                        <a:pt x="660" y="646"/>
                        <a:pt x="246" y="433"/>
                        <a:pt x="246" y="1"/>
                      </a:cubicBezTo>
                      <a:lnTo>
                        <a:pt x="246" y="1"/>
                      </a:lnTo>
                      <a:cubicBezTo>
                        <a:pt x="0" y="8903"/>
                        <a:pt x="820" y="17328"/>
                        <a:pt x="246" y="23427"/>
                      </a:cubicBezTo>
                      <a:cubicBezTo>
                        <a:pt x="1903" y="20865"/>
                        <a:pt x="3339" y="18349"/>
                        <a:pt x="3803" y="16053"/>
                      </a:cubicBezTo>
                      <a:cubicBezTo>
                        <a:pt x="5033" y="18193"/>
                        <a:pt x="5454" y="19711"/>
                        <a:pt x="6484" y="21563"/>
                      </a:cubicBezTo>
                      <a:cubicBezTo>
                        <a:pt x="6821" y="16829"/>
                        <a:pt x="6325" y="7975"/>
                        <a:pt x="6940" y="18"/>
                      </a:cubicBezTo>
                      <a:lnTo>
                        <a:pt x="6940" y="18"/>
                      </a:lnTo>
                      <a:cubicBezTo>
                        <a:pt x="6903" y="425"/>
                        <a:pt x="6473" y="632"/>
                        <a:pt x="6058" y="632"/>
                      </a:cubicBezTo>
                      <a:cubicBezTo>
                        <a:pt x="5651" y="632"/>
                        <a:pt x="5259" y="433"/>
                        <a:pt x="5266" y="31"/>
                      </a:cubicBezTo>
                      <a:lnTo>
                        <a:pt x="5266" y="31"/>
                      </a:lnTo>
                      <a:cubicBezTo>
                        <a:pt x="5239" y="447"/>
                        <a:pt x="4815" y="663"/>
                        <a:pt x="4401" y="663"/>
                      </a:cubicBezTo>
                      <a:cubicBezTo>
                        <a:pt x="3992" y="663"/>
                        <a:pt x="3593" y="453"/>
                        <a:pt x="3593" y="19"/>
                      </a:cubicBezTo>
                      <a:lnTo>
                        <a:pt x="3593" y="19"/>
                      </a:lnTo>
                      <a:cubicBezTo>
                        <a:pt x="3582" y="470"/>
                        <a:pt x="3174" y="691"/>
                        <a:pt x="2764" y="691"/>
                      </a:cubicBezTo>
                      <a:cubicBezTo>
                        <a:pt x="2343" y="691"/>
                        <a:pt x="1919" y="458"/>
                        <a:pt x="19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0" name="Google Shape;4050;p18"/>
                <p:cNvSpPr/>
                <p:nvPr/>
              </p:nvSpPr>
              <p:spPr>
                <a:xfrm>
                  <a:off x="492675" y="3698450"/>
                  <a:ext cx="170150" cy="29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6" h="11607" extrusionOk="0">
                      <a:moveTo>
                        <a:pt x="3457" y="1"/>
                      </a:moveTo>
                      <a:cubicBezTo>
                        <a:pt x="3457" y="7"/>
                        <a:pt x="3457" y="13"/>
                        <a:pt x="3457" y="19"/>
                      </a:cubicBezTo>
                      <a:lnTo>
                        <a:pt x="3457" y="19"/>
                      </a:lnTo>
                      <a:cubicBezTo>
                        <a:pt x="3457" y="13"/>
                        <a:pt x="3457" y="7"/>
                        <a:pt x="3457" y="1"/>
                      </a:cubicBezTo>
                      <a:close/>
                      <a:moveTo>
                        <a:pt x="6805" y="1"/>
                      </a:moveTo>
                      <a:cubicBezTo>
                        <a:pt x="6805" y="7"/>
                        <a:pt x="6804" y="13"/>
                        <a:pt x="6804" y="19"/>
                      </a:cubicBezTo>
                      <a:lnTo>
                        <a:pt x="6804" y="19"/>
                      </a:lnTo>
                      <a:cubicBezTo>
                        <a:pt x="6804" y="13"/>
                        <a:pt x="6805" y="7"/>
                        <a:pt x="6805" y="1"/>
                      </a:cubicBezTo>
                      <a:close/>
                      <a:moveTo>
                        <a:pt x="5131" y="1"/>
                      </a:moveTo>
                      <a:cubicBezTo>
                        <a:pt x="5131" y="11"/>
                        <a:pt x="5130" y="21"/>
                        <a:pt x="5130" y="31"/>
                      </a:cubicBezTo>
                      <a:lnTo>
                        <a:pt x="5130" y="31"/>
                      </a:lnTo>
                      <a:cubicBezTo>
                        <a:pt x="5131" y="21"/>
                        <a:pt x="5131" y="11"/>
                        <a:pt x="5131" y="1"/>
                      </a:cubicBezTo>
                      <a:close/>
                      <a:moveTo>
                        <a:pt x="1783" y="1"/>
                      </a:moveTo>
                      <a:cubicBezTo>
                        <a:pt x="1782" y="429"/>
                        <a:pt x="1360" y="646"/>
                        <a:pt x="940" y="646"/>
                      </a:cubicBezTo>
                      <a:cubicBezTo>
                        <a:pt x="524" y="646"/>
                        <a:pt x="110" y="433"/>
                        <a:pt x="110" y="1"/>
                      </a:cubicBezTo>
                      <a:lnTo>
                        <a:pt x="110" y="1"/>
                      </a:lnTo>
                      <a:cubicBezTo>
                        <a:pt x="1" y="4024"/>
                        <a:pt x="107" y="7949"/>
                        <a:pt x="204" y="11606"/>
                      </a:cubicBezTo>
                      <a:cubicBezTo>
                        <a:pt x="2051" y="7076"/>
                        <a:pt x="4543" y="3862"/>
                        <a:pt x="6613" y="3234"/>
                      </a:cubicBezTo>
                      <a:cubicBezTo>
                        <a:pt x="6657" y="2155"/>
                        <a:pt x="6721" y="1076"/>
                        <a:pt x="6804" y="19"/>
                      </a:cubicBezTo>
                      <a:lnTo>
                        <a:pt x="6804" y="19"/>
                      </a:lnTo>
                      <a:cubicBezTo>
                        <a:pt x="6765" y="426"/>
                        <a:pt x="6336" y="632"/>
                        <a:pt x="5922" y="632"/>
                      </a:cubicBezTo>
                      <a:cubicBezTo>
                        <a:pt x="5515" y="632"/>
                        <a:pt x="5123" y="433"/>
                        <a:pt x="5130" y="31"/>
                      </a:cubicBezTo>
                      <a:lnTo>
                        <a:pt x="5130" y="31"/>
                      </a:lnTo>
                      <a:cubicBezTo>
                        <a:pt x="5103" y="447"/>
                        <a:pt x="4679" y="663"/>
                        <a:pt x="4265" y="663"/>
                      </a:cubicBezTo>
                      <a:cubicBezTo>
                        <a:pt x="3856" y="663"/>
                        <a:pt x="3457" y="453"/>
                        <a:pt x="3457" y="19"/>
                      </a:cubicBezTo>
                      <a:lnTo>
                        <a:pt x="3457" y="19"/>
                      </a:lnTo>
                      <a:cubicBezTo>
                        <a:pt x="3446" y="470"/>
                        <a:pt x="3038" y="691"/>
                        <a:pt x="2628" y="691"/>
                      </a:cubicBezTo>
                      <a:cubicBezTo>
                        <a:pt x="2207" y="691"/>
                        <a:pt x="1783" y="458"/>
                        <a:pt x="178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1" name="Google Shape;4051;p18"/>
                <p:cNvSpPr/>
                <p:nvPr/>
              </p:nvSpPr>
              <p:spPr>
                <a:xfrm>
                  <a:off x="486400" y="3694625"/>
                  <a:ext cx="185400" cy="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" h="271" extrusionOk="0">
                      <a:moveTo>
                        <a:pt x="73" y="0"/>
                      </a:moveTo>
                      <a:cubicBezTo>
                        <a:pt x="31" y="0"/>
                        <a:pt x="1" y="34"/>
                        <a:pt x="1" y="73"/>
                      </a:cubicBezTo>
                      <a:lnTo>
                        <a:pt x="1" y="198"/>
                      </a:lnTo>
                      <a:cubicBezTo>
                        <a:pt x="1" y="240"/>
                        <a:pt x="34" y="271"/>
                        <a:pt x="73" y="271"/>
                      </a:cubicBezTo>
                      <a:lnTo>
                        <a:pt x="7338" y="271"/>
                      </a:lnTo>
                      <a:cubicBezTo>
                        <a:pt x="7380" y="271"/>
                        <a:pt x="7410" y="237"/>
                        <a:pt x="7410" y="198"/>
                      </a:cubicBezTo>
                      <a:lnTo>
                        <a:pt x="7410" y="73"/>
                      </a:lnTo>
                      <a:cubicBezTo>
                        <a:pt x="7416" y="34"/>
                        <a:pt x="7380" y="0"/>
                        <a:pt x="7338" y="0"/>
                      </a:cubicBezTo>
                      <a:close/>
                    </a:path>
                  </a:pathLst>
                </a:custGeom>
                <a:solidFill>
                  <a:srgbClr val="703A4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2" name="Google Shape;4052;p18"/>
                <p:cNvSpPr/>
                <p:nvPr/>
              </p:nvSpPr>
              <p:spPr>
                <a:xfrm>
                  <a:off x="486400" y="3695950"/>
                  <a:ext cx="185400" cy="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" h="224" extrusionOk="0">
                      <a:moveTo>
                        <a:pt x="29" y="0"/>
                      </a:moveTo>
                      <a:cubicBezTo>
                        <a:pt x="12" y="23"/>
                        <a:pt x="1" y="50"/>
                        <a:pt x="1" y="87"/>
                      </a:cubicBezTo>
                      <a:cubicBezTo>
                        <a:pt x="1" y="162"/>
                        <a:pt x="54" y="223"/>
                        <a:pt x="118" y="223"/>
                      </a:cubicBezTo>
                      <a:lnTo>
                        <a:pt x="7296" y="223"/>
                      </a:lnTo>
                      <a:cubicBezTo>
                        <a:pt x="7363" y="223"/>
                        <a:pt x="7416" y="159"/>
                        <a:pt x="7416" y="87"/>
                      </a:cubicBezTo>
                      <a:cubicBezTo>
                        <a:pt x="7416" y="50"/>
                        <a:pt x="7405" y="23"/>
                        <a:pt x="7388" y="0"/>
                      </a:cubicBezTo>
                      <a:cubicBezTo>
                        <a:pt x="7363" y="28"/>
                        <a:pt x="7332" y="48"/>
                        <a:pt x="7296" y="48"/>
                      </a:cubicBezTo>
                      <a:lnTo>
                        <a:pt x="121" y="48"/>
                      </a:lnTo>
                      <a:cubicBezTo>
                        <a:pt x="84" y="48"/>
                        <a:pt x="51" y="28"/>
                        <a:pt x="29" y="0"/>
                      </a:cubicBezTo>
                      <a:close/>
                    </a:path>
                  </a:pathLst>
                </a:custGeom>
                <a:solidFill>
                  <a:srgbClr val="542B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3" name="Google Shape;4053;p18"/>
                <p:cNvSpPr/>
                <p:nvPr/>
              </p:nvSpPr>
              <p:spPr>
                <a:xfrm>
                  <a:off x="496100" y="3598650"/>
                  <a:ext cx="168100" cy="9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4" h="3954" extrusionOk="0">
                      <a:moveTo>
                        <a:pt x="3340" y="1"/>
                      </a:moveTo>
                      <a:lnTo>
                        <a:pt x="0" y="3845"/>
                      </a:lnTo>
                      <a:lnTo>
                        <a:pt x="56" y="3912"/>
                      </a:lnTo>
                      <a:lnTo>
                        <a:pt x="3340" y="126"/>
                      </a:lnTo>
                      <a:lnTo>
                        <a:pt x="6668" y="3954"/>
                      </a:lnTo>
                      <a:lnTo>
                        <a:pt x="6724" y="3892"/>
                      </a:lnTo>
                      <a:lnTo>
                        <a:pt x="3340" y="1"/>
                      </a:ln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4" name="Google Shape;4054;p18"/>
                <p:cNvSpPr/>
                <p:nvPr/>
              </p:nvSpPr>
              <p:spPr>
                <a:xfrm>
                  <a:off x="49127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91"/>
                        <a:pt x="96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5" name="Google Shape;4055;p18"/>
                <p:cNvSpPr/>
                <p:nvPr/>
              </p:nvSpPr>
              <p:spPr>
                <a:xfrm>
                  <a:off x="5315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6" y="1"/>
                        <a:pt x="1" y="112"/>
                        <a:pt x="1" y="252"/>
                      </a:cubicBezTo>
                      <a:cubicBezTo>
                        <a:pt x="1" y="388"/>
                        <a:pt x="96" y="503"/>
                        <a:pt x="207" y="503"/>
                      </a:cubicBezTo>
                      <a:cubicBezTo>
                        <a:pt x="321" y="503"/>
                        <a:pt x="414" y="388"/>
                        <a:pt x="414" y="252"/>
                      </a:cubicBezTo>
                      <a:cubicBezTo>
                        <a:pt x="414" y="112"/>
                        <a:pt x="321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6" name="Google Shape;4056;p18"/>
                <p:cNvSpPr/>
                <p:nvPr/>
              </p:nvSpPr>
              <p:spPr>
                <a:xfrm>
                  <a:off x="57427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88"/>
                        <a:pt x="93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7" name="Google Shape;4057;p18"/>
                <p:cNvSpPr/>
                <p:nvPr/>
              </p:nvSpPr>
              <p:spPr>
                <a:xfrm>
                  <a:off x="6159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5" y="1"/>
                        <a:pt x="0" y="112"/>
                        <a:pt x="0" y="252"/>
                      </a:cubicBezTo>
                      <a:cubicBezTo>
                        <a:pt x="0" y="388"/>
                        <a:pt x="95" y="503"/>
                        <a:pt x="207" y="503"/>
                      </a:cubicBezTo>
                      <a:cubicBezTo>
                        <a:pt x="321" y="503"/>
                        <a:pt x="413" y="388"/>
                        <a:pt x="413" y="252"/>
                      </a:cubicBezTo>
                      <a:cubicBezTo>
                        <a:pt x="413" y="112"/>
                        <a:pt x="321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8" name="Google Shape;4058;p18"/>
                <p:cNvSpPr/>
                <p:nvPr/>
              </p:nvSpPr>
              <p:spPr>
                <a:xfrm>
                  <a:off x="656225" y="3691825"/>
                  <a:ext cx="103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503" extrusionOk="0">
                      <a:moveTo>
                        <a:pt x="207" y="1"/>
                      </a:moveTo>
                      <a:cubicBezTo>
                        <a:pt x="93" y="1"/>
                        <a:pt x="1" y="112"/>
                        <a:pt x="1" y="252"/>
                      </a:cubicBezTo>
                      <a:cubicBezTo>
                        <a:pt x="1" y="388"/>
                        <a:pt x="93" y="503"/>
                        <a:pt x="207" y="503"/>
                      </a:cubicBezTo>
                      <a:cubicBezTo>
                        <a:pt x="319" y="503"/>
                        <a:pt x="414" y="388"/>
                        <a:pt x="414" y="252"/>
                      </a:cubicBezTo>
                      <a:cubicBezTo>
                        <a:pt x="414" y="112"/>
                        <a:pt x="319" y="1"/>
                        <a:pt x="207" y="1"/>
                      </a:cubicBezTo>
                      <a:close/>
                    </a:path>
                  </a:pathLst>
                </a:custGeom>
                <a:solidFill>
                  <a:srgbClr val="E0C1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59" name="Google Shape;4059;p18"/>
                <p:cNvSpPr/>
                <p:nvPr/>
              </p:nvSpPr>
              <p:spPr>
                <a:xfrm>
                  <a:off x="603225" y="4517950"/>
                  <a:ext cx="332650" cy="2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06" h="992" extrusionOk="0">
                      <a:moveTo>
                        <a:pt x="1" y="1"/>
                      </a:moveTo>
                      <a:lnTo>
                        <a:pt x="1" y="991"/>
                      </a:lnTo>
                      <a:lnTo>
                        <a:pt x="13305" y="991"/>
                      </a:lnTo>
                      <a:lnTo>
                        <a:pt x="1330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0" name="Google Shape;4060;p18"/>
                <p:cNvSpPr/>
                <p:nvPr/>
              </p:nvSpPr>
              <p:spPr>
                <a:xfrm>
                  <a:off x="735475" y="4497725"/>
                  <a:ext cx="26175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810" extrusionOk="0">
                      <a:moveTo>
                        <a:pt x="0" y="1"/>
                      </a:moveTo>
                      <a:lnTo>
                        <a:pt x="0" y="2810"/>
                      </a:lnTo>
                      <a:lnTo>
                        <a:pt x="441" y="2810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1" name="Google Shape;4061;p18"/>
                <p:cNvSpPr/>
                <p:nvPr/>
              </p:nvSpPr>
              <p:spPr>
                <a:xfrm>
                  <a:off x="594225" y="4497725"/>
                  <a:ext cx="26175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7" h="2810" extrusionOk="0">
                      <a:moveTo>
                        <a:pt x="1" y="1"/>
                      </a:moveTo>
                      <a:lnTo>
                        <a:pt x="1" y="2810"/>
                      </a:lnTo>
                      <a:lnTo>
                        <a:pt x="441" y="2810"/>
                      </a:lnTo>
                      <a:lnTo>
                        <a:pt x="104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2" name="Google Shape;4062;p18"/>
                <p:cNvSpPr/>
                <p:nvPr/>
              </p:nvSpPr>
              <p:spPr>
                <a:xfrm>
                  <a:off x="550150" y="3945850"/>
                  <a:ext cx="235275" cy="5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11" h="2129" extrusionOk="0">
                      <a:moveTo>
                        <a:pt x="1" y="0"/>
                      </a:moveTo>
                      <a:lnTo>
                        <a:pt x="1" y="2129"/>
                      </a:lnTo>
                      <a:lnTo>
                        <a:pt x="9410" y="2129"/>
                      </a:lnTo>
                      <a:lnTo>
                        <a:pt x="94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3" name="Google Shape;4063;p18"/>
                <p:cNvSpPr/>
                <p:nvPr/>
              </p:nvSpPr>
              <p:spPr>
                <a:xfrm>
                  <a:off x="557950" y="3947175"/>
                  <a:ext cx="257950" cy="55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8" h="22249" extrusionOk="0">
                      <a:moveTo>
                        <a:pt x="1" y="0"/>
                      </a:moveTo>
                      <a:lnTo>
                        <a:pt x="1616" y="22249"/>
                      </a:lnTo>
                      <a:lnTo>
                        <a:pt x="10318" y="22249"/>
                      </a:lnTo>
                      <a:lnTo>
                        <a:pt x="870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4" name="Google Shape;4064;p18"/>
                <p:cNvSpPr/>
                <p:nvPr/>
              </p:nvSpPr>
              <p:spPr>
                <a:xfrm>
                  <a:off x="568775" y="3945850"/>
                  <a:ext cx="257525" cy="5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1" h="22302" extrusionOk="0">
                      <a:moveTo>
                        <a:pt x="8685" y="0"/>
                      </a:moveTo>
                      <a:lnTo>
                        <a:pt x="0" y="22"/>
                      </a:lnTo>
                      <a:lnTo>
                        <a:pt x="1599" y="22302"/>
                      </a:lnTo>
                      <a:lnTo>
                        <a:pt x="10300" y="22302"/>
                      </a:lnTo>
                      <a:lnTo>
                        <a:pt x="8685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5" name="Google Shape;4065;p18"/>
                <p:cNvSpPr/>
                <p:nvPr/>
              </p:nvSpPr>
              <p:spPr>
                <a:xfrm>
                  <a:off x="580275" y="3973725"/>
                  <a:ext cx="203125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5" h="16832" extrusionOk="0">
                      <a:moveTo>
                        <a:pt x="860" y="1"/>
                      </a:moveTo>
                      <a:cubicBezTo>
                        <a:pt x="366" y="1"/>
                        <a:pt x="1" y="397"/>
                        <a:pt x="40" y="880"/>
                      </a:cubicBezTo>
                      <a:lnTo>
                        <a:pt x="1200" y="15950"/>
                      </a:lnTo>
                      <a:cubicBezTo>
                        <a:pt x="1239" y="16433"/>
                        <a:pt x="1672" y="16829"/>
                        <a:pt x="2163" y="16829"/>
                      </a:cubicBezTo>
                      <a:lnTo>
                        <a:pt x="7265" y="16832"/>
                      </a:lnTo>
                      <a:cubicBezTo>
                        <a:pt x="7756" y="16832"/>
                        <a:pt x="8125" y="16438"/>
                        <a:pt x="8086" y="15953"/>
                      </a:cubicBezTo>
                      <a:lnTo>
                        <a:pt x="6925" y="885"/>
                      </a:lnTo>
                      <a:cubicBezTo>
                        <a:pt x="6880" y="400"/>
                        <a:pt x="6454" y="7"/>
                        <a:pt x="5963" y="7"/>
                      </a:cubicBezTo>
                      <a:lnTo>
                        <a:pt x="86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6" name="Google Shape;4066;p18"/>
                <p:cNvSpPr/>
                <p:nvPr/>
              </p:nvSpPr>
              <p:spPr>
                <a:xfrm>
                  <a:off x="752050" y="4304750"/>
                  <a:ext cx="59675" cy="1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4635" extrusionOk="0">
                      <a:moveTo>
                        <a:pt x="1728" y="0"/>
                      </a:moveTo>
                      <a:lnTo>
                        <a:pt x="1" y="4634"/>
                      </a:lnTo>
                      <a:lnTo>
                        <a:pt x="2386" y="4634"/>
                      </a:lnTo>
                      <a:lnTo>
                        <a:pt x="17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7" name="Google Shape;4067;p18"/>
                <p:cNvSpPr/>
                <p:nvPr/>
              </p:nvSpPr>
              <p:spPr>
                <a:xfrm>
                  <a:off x="588050" y="3973800"/>
                  <a:ext cx="203050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2" h="16832" extrusionOk="0">
                      <a:moveTo>
                        <a:pt x="857" y="0"/>
                      </a:moveTo>
                      <a:cubicBezTo>
                        <a:pt x="366" y="0"/>
                        <a:pt x="0" y="397"/>
                        <a:pt x="39" y="879"/>
                      </a:cubicBezTo>
                      <a:lnTo>
                        <a:pt x="1200" y="15950"/>
                      </a:lnTo>
                      <a:cubicBezTo>
                        <a:pt x="1239" y="16432"/>
                        <a:pt x="1671" y="16828"/>
                        <a:pt x="2162" y="16828"/>
                      </a:cubicBezTo>
                      <a:lnTo>
                        <a:pt x="7265" y="16831"/>
                      </a:lnTo>
                      <a:cubicBezTo>
                        <a:pt x="7756" y="16831"/>
                        <a:pt x="8121" y="16438"/>
                        <a:pt x="8082" y="15952"/>
                      </a:cubicBezTo>
                      <a:lnTo>
                        <a:pt x="6922" y="885"/>
                      </a:lnTo>
                      <a:cubicBezTo>
                        <a:pt x="6880" y="399"/>
                        <a:pt x="6450" y="6"/>
                        <a:pt x="5959" y="6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8" name="Google Shape;4068;p18"/>
                <p:cNvSpPr/>
                <p:nvPr/>
              </p:nvSpPr>
              <p:spPr>
                <a:xfrm>
                  <a:off x="597150" y="3970950"/>
                  <a:ext cx="203050" cy="42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2" h="16832" extrusionOk="0">
                      <a:moveTo>
                        <a:pt x="857" y="0"/>
                      </a:moveTo>
                      <a:cubicBezTo>
                        <a:pt x="366" y="0"/>
                        <a:pt x="1" y="397"/>
                        <a:pt x="37" y="879"/>
                      </a:cubicBezTo>
                      <a:lnTo>
                        <a:pt x="1200" y="15950"/>
                      </a:lnTo>
                      <a:cubicBezTo>
                        <a:pt x="1237" y="16432"/>
                        <a:pt x="1669" y="16828"/>
                        <a:pt x="2163" y="16828"/>
                      </a:cubicBezTo>
                      <a:lnTo>
                        <a:pt x="7263" y="16831"/>
                      </a:lnTo>
                      <a:cubicBezTo>
                        <a:pt x="7756" y="16831"/>
                        <a:pt x="8122" y="16438"/>
                        <a:pt x="8083" y="15952"/>
                      </a:cubicBezTo>
                      <a:lnTo>
                        <a:pt x="6922" y="885"/>
                      </a:lnTo>
                      <a:cubicBezTo>
                        <a:pt x="6880" y="399"/>
                        <a:pt x="6448" y="6"/>
                        <a:pt x="5960" y="6"/>
                      </a:cubicBezTo>
                      <a:lnTo>
                        <a:pt x="85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69" name="Google Shape;4069;p18"/>
                <p:cNvSpPr/>
                <p:nvPr/>
              </p:nvSpPr>
              <p:spPr>
                <a:xfrm>
                  <a:off x="788350" y="4271325"/>
                  <a:ext cx="152125" cy="3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5" h="1433" extrusionOk="0">
                      <a:moveTo>
                        <a:pt x="658" y="1"/>
                      </a:moveTo>
                      <a:cubicBezTo>
                        <a:pt x="0" y="1"/>
                        <a:pt x="143" y="1432"/>
                        <a:pt x="387" y="1432"/>
                      </a:cubicBezTo>
                      <a:cubicBezTo>
                        <a:pt x="388" y="1432"/>
                        <a:pt x="389" y="1432"/>
                        <a:pt x="390" y="1432"/>
                      </a:cubicBezTo>
                      <a:lnTo>
                        <a:pt x="5275" y="1432"/>
                      </a:lnTo>
                      <a:lnTo>
                        <a:pt x="5275" y="1332"/>
                      </a:lnTo>
                      <a:cubicBezTo>
                        <a:pt x="6084" y="1332"/>
                        <a:pt x="5989" y="1"/>
                        <a:pt x="396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0" name="Google Shape;4070;p18"/>
                <p:cNvSpPr/>
                <p:nvPr/>
              </p:nvSpPr>
              <p:spPr>
                <a:xfrm>
                  <a:off x="788275" y="4271275"/>
                  <a:ext cx="131975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9" h="1435" extrusionOk="0">
                      <a:moveTo>
                        <a:pt x="661" y="0"/>
                      </a:moveTo>
                      <a:cubicBezTo>
                        <a:pt x="0" y="0"/>
                        <a:pt x="146" y="1434"/>
                        <a:pt x="390" y="1434"/>
                      </a:cubicBezTo>
                      <a:cubicBezTo>
                        <a:pt x="391" y="1434"/>
                        <a:pt x="392" y="1434"/>
                        <a:pt x="393" y="1434"/>
                      </a:cubicBezTo>
                      <a:lnTo>
                        <a:pt x="5278" y="1434"/>
                      </a:lnTo>
                      <a:lnTo>
                        <a:pt x="5278" y="1345"/>
                      </a:lnTo>
                      <a:cubicBezTo>
                        <a:pt x="5225" y="1337"/>
                        <a:pt x="5169" y="1331"/>
                        <a:pt x="5119" y="1323"/>
                      </a:cubicBezTo>
                      <a:cubicBezTo>
                        <a:pt x="4469" y="1205"/>
                        <a:pt x="4009" y="759"/>
                        <a:pt x="4090" y="327"/>
                      </a:cubicBezTo>
                      <a:cubicBezTo>
                        <a:pt x="4109" y="207"/>
                        <a:pt x="4173" y="101"/>
                        <a:pt x="4263" y="11"/>
                      </a:cubicBezTo>
                      <a:cubicBezTo>
                        <a:pt x="4168" y="6"/>
                        <a:pt x="4067" y="0"/>
                        <a:pt x="39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1" name="Google Shape;4071;p18"/>
                <p:cNvSpPr/>
                <p:nvPr/>
              </p:nvSpPr>
              <p:spPr>
                <a:xfrm>
                  <a:off x="793975" y="4307719"/>
                  <a:ext cx="152131" cy="2313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1" h="9254" extrusionOk="0">
                      <a:moveTo>
                        <a:pt x="695" y="0"/>
                      </a:moveTo>
                      <a:lnTo>
                        <a:pt x="1" y="9254"/>
                      </a:lnTo>
                      <a:lnTo>
                        <a:pt x="5801" y="9254"/>
                      </a:lnTo>
                      <a:lnTo>
                        <a:pt x="48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2" name="Google Shape;4072;p18"/>
                <p:cNvSpPr/>
                <p:nvPr/>
              </p:nvSpPr>
              <p:spPr>
                <a:xfrm>
                  <a:off x="761975" y="4497725"/>
                  <a:ext cx="3475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0" h="2810" extrusionOk="0">
                      <a:moveTo>
                        <a:pt x="0" y="1"/>
                      </a:moveTo>
                      <a:lnTo>
                        <a:pt x="946" y="2810"/>
                      </a:lnTo>
                      <a:lnTo>
                        <a:pt x="1389" y="2810"/>
                      </a:lnTo>
                      <a:lnTo>
                        <a:pt x="105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3" name="Google Shape;4073;p18"/>
                <p:cNvSpPr/>
                <p:nvPr/>
              </p:nvSpPr>
              <p:spPr>
                <a:xfrm>
                  <a:off x="914300" y="4497725"/>
                  <a:ext cx="34600" cy="7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" h="2810" extrusionOk="0">
                      <a:moveTo>
                        <a:pt x="0" y="1"/>
                      </a:moveTo>
                      <a:lnTo>
                        <a:pt x="943" y="2810"/>
                      </a:lnTo>
                      <a:lnTo>
                        <a:pt x="1384" y="2810"/>
                      </a:lnTo>
                      <a:lnTo>
                        <a:pt x="104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4" name="Google Shape;4074;p18"/>
                <p:cNvSpPr/>
                <p:nvPr/>
              </p:nvSpPr>
              <p:spPr>
                <a:xfrm>
                  <a:off x="795225" y="4304750"/>
                  <a:ext cx="13742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7" h="9254" extrusionOk="0">
                      <a:moveTo>
                        <a:pt x="1" y="0"/>
                      </a:moveTo>
                      <a:lnTo>
                        <a:pt x="405" y="9254"/>
                      </a:lnTo>
                      <a:lnTo>
                        <a:pt x="5497" y="9254"/>
                      </a:lnTo>
                      <a:lnTo>
                        <a:pt x="4501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5" name="Google Shape;4075;p18"/>
                <p:cNvSpPr/>
                <p:nvPr/>
              </p:nvSpPr>
              <p:spPr>
                <a:xfrm>
                  <a:off x="744100" y="4502675"/>
                  <a:ext cx="84075" cy="3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3" h="1337" extrusionOk="0">
                      <a:moveTo>
                        <a:pt x="1" y="1"/>
                      </a:moveTo>
                      <a:lnTo>
                        <a:pt x="1" y="1337"/>
                      </a:lnTo>
                      <a:lnTo>
                        <a:pt x="3363" y="1337"/>
                      </a:lnTo>
                      <a:lnTo>
                        <a:pt x="3363" y="1"/>
                      </a:lnTo>
                      <a:close/>
                    </a:path>
                  </a:pathLst>
                </a:custGeom>
                <a:solidFill>
                  <a:srgbClr val="51222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6" name="Google Shape;4076;p18"/>
                <p:cNvSpPr/>
                <p:nvPr/>
              </p:nvSpPr>
              <p:spPr>
                <a:xfrm>
                  <a:off x="770900" y="4413675"/>
                  <a:ext cx="169075" cy="12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3" h="4970" extrusionOk="0">
                      <a:moveTo>
                        <a:pt x="0" y="1"/>
                      </a:moveTo>
                      <a:lnTo>
                        <a:pt x="477" y="4970"/>
                      </a:lnTo>
                      <a:lnTo>
                        <a:pt x="6763" y="4970"/>
                      </a:lnTo>
                      <a:lnTo>
                        <a:pt x="624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7" name="Google Shape;4077;p18"/>
                <p:cNvSpPr/>
                <p:nvPr/>
              </p:nvSpPr>
              <p:spPr>
                <a:xfrm>
                  <a:off x="713850" y="4404550"/>
                  <a:ext cx="202775" cy="11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11" h="4481" extrusionOk="0">
                      <a:moveTo>
                        <a:pt x="979" y="0"/>
                      </a:moveTo>
                      <a:cubicBezTo>
                        <a:pt x="421" y="0"/>
                        <a:pt x="0" y="377"/>
                        <a:pt x="39" y="840"/>
                      </a:cubicBezTo>
                      <a:lnTo>
                        <a:pt x="265" y="3641"/>
                      </a:lnTo>
                      <a:cubicBezTo>
                        <a:pt x="304" y="4104"/>
                        <a:pt x="784" y="4481"/>
                        <a:pt x="1342" y="4481"/>
                      </a:cubicBezTo>
                      <a:lnTo>
                        <a:pt x="7128" y="4481"/>
                      </a:lnTo>
                      <a:cubicBezTo>
                        <a:pt x="7686" y="4481"/>
                        <a:pt x="8110" y="4104"/>
                        <a:pt x="8071" y="3641"/>
                      </a:cubicBezTo>
                      <a:lnTo>
                        <a:pt x="7842" y="840"/>
                      </a:lnTo>
                      <a:cubicBezTo>
                        <a:pt x="7809" y="377"/>
                        <a:pt x="7323" y="0"/>
                        <a:pt x="67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8" name="Google Shape;4078;p18"/>
                <p:cNvSpPr/>
                <p:nvPr/>
              </p:nvSpPr>
              <p:spPr>
                <a:xfrm>
                  <a:off x="713975" y="4404900"/>
                  <a:ext cx="202500" cy="11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0" h="4467" extrusionOk="0">
                      <a:moveTo>
                        <a:pt x="804" y="0"/>
                      </a:moveTo>
                      <a:cubicBezTo>
                        <a:pt x="336" y="65"/>
                        <a:pt x="1" y="411"/>
                        <a:pt x="31" y="826"/>
                      </a:cubicBezTo>
                      <a:lnTo>
                        <a:pt x="257" y="3627"/>
                      </a:lnTo>
                      <a:cubicBezTo>
                        <a:pt x="296" y="4090"/>
                        <a:pt x="776" y="4467"/>
                        <a:pt x="1334" y="4467"/>
                      </a:cubicBezTo>
                      <a:lnTo>
                        <a:pt x="7120" y="4467"/>
                      </a:lnTo>
                      <a:cubicBezTo>
                        <a:pt x="7678" y="4467"/>
                        <a:pt x="8100" y="4090"/>
                        <a:pt x="8063" y="3627"/>
                      </a:cubicBezTo>
                      <a:lnTo>
                        <a:pt x="7954" y="2235"/>
                      </a:lnTo>
                      <a:cubicBezTo>
                        <a:pt x="7901" y="2241"/>
                        <a:pt x="7843" y="2249"/>
                        <a:pt x="7784" y="2249"/>
                      </a:cubicBezTo>
                      <a:lnTo>
                        <a:pt x="1998" y="2249"/>
                      </a:lnTo>
                      <a:cubicBezTo>
                        <a:pt x="1440" y="2249"/>
                        <a:pt x="958" y="1872"/>
                        <a:pt x="921" y="1406"/>
                      </a:cubicBezTo>
                      <a:lnTo>
                        <a:pt x="804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79" name="Google Shape;4079;p18"/>
                <p:cNvSpPr/>
                <p:nvPr/>
              </p:nvSpPr>
              <p:spPr>
                <a:xfrm>
                  <a:off x="584050" y="4271325"/>
                  <a:ext cx="200050" cy="3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2" h="1433" extrusionOk="0">
                      <a:moveTo>
                        <a:pt x="667" y="1"/>
                      </a:moveTo>
                      <a:cubicBezTo>
                        <a:pt x="1" y="1"/>
                        <a:pt x="147" y="1432"/>
                        <a:pt x="390" y="1432"/>
                      </a:cubicBezTo>
                      <a:cubicBezTo>
                        <a:pt x="391" y="1432"/>
                        <a:pt x="393" y="1432"/>
                        <a:pt x="394" y="1432"/>
                      </a:cubicBezTo>
                      <a:lnTo>
                        <a:pt x="7176" y="1432"/>
                      </a:lnTo>
                      <a:lnTo>
                        <a:pt x="7176" y="1332"/>
                      </a:lnTo>
                      <a:cubicBezTo>
                        <a:pt x="8001" y="1332"/>
                        <a:pt x="7907" y="1"/>
                        <a:pt x="584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0" name="Google Shape;4080;p18"/>
                <p:cNvSpPr/>
                <p:nvPr/>
              </p:nvSpPr>
              <p:spPr>
                <a:xfrm>
                  <a:off x="584050" y="4271400"/>
                  <a:ext cx="17940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1435" extrusionOk="0">
                      <a:moveTo>
                        <a:pt x="667" y="1"/>
                      </a:moveTo>
                      <a:cubicBezTo>
                        <a:pt x="1" y="1"/>
                        <a:pt x="147" y="1435"/>
                        <a:pt x="390" y="1435"/>
                      </a:cubicBezTo>
                      <a:cubicBezTo>
                        <a:pt x="391" y="1435"/>
                        <a:pt x="393" y="1435"/>
                        <a:pt x="394" y="1435"/>
                      </a:cubicBezTo>
                      <a:lnTo>
                        <a:pt x="7176" y="1435"/>
                      </a:lnTo>
                      <a:lnTo>
                        <a:pt x="7176" y="1354"/>
                      </a:lnTo>
                      <a:cubicBezTo>
                        <a:pt x="6590" y="1301"/>
                        <a:pt x="6132" y="949"/>
                        <a:pt x="6132" y="534"/>
                      </a:cubicBezTo>
                      <a:cubicBezTo>
                        <a:pt x="6132" y="341"/>
                        <a:pt x="6230" y="168"/>
                        <a:pt x="6397" y="34"/>
                      </a:cubicBezTo>
                      <a:cubicBezTo>
                        <a:pt x="6233" y="12"/>
                        <a:pt x="6049" y="1"/>
                        <a:pt x="58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1" name="Google Shape;4081;p18"/>
                <p:cNvSpPr/>
                <p:nvPr/>
              </p:nvSpPr>
              <p:spPr>
                <a:xfrm>
                  <a:off x="597500" y="4304750"/>
                  <a:ext cx="190575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9254" extrusionOk="0">
                      <a:moveTo>
                        <a:pt x="1" y="0"/>
                      </a:moveTo>
                      <a:lnTo>
                        <a:pt x="400" y="9254"/>
                      </a:lnTo>
                      <a:lnTo>
                        <a:pt x="7623" y="9254"/>
                      </a:lnTo>
                      <a:lnTo>
                        <a:pt x="664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2" name="Google Shape;4082;p18"/>
                <p:cNvSpPr/>
                <p:nvPr/>
              </p:nvSpPr>
              <p:spPr>
                <a:xfrm>
                  <a:off x="584325" y="4304750"/>
                  <a:ext cx="190650" cy="2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6" h="9254" extrusionOk="0">
                      <a:moveTo>
                        <a:pt x="1" y="0"/>
                      </a:moveTo>
                      <a:lnTo>
                        <a:pt x="405" y="9254"/>
                      </a:lnTo>
                      <a:lnTo>
                        <a:pt x="7625" y="9254"/>
                      </a:lnTo>
                      <a:lnTo>
                        <a:pt x="664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3" name="Google Shape;4083;p18"/>
                <p:cNvSpPr/>
                <p:nvPr/>
              </p:nvSpPr>
              <p:spPr>
                <a:xfrm>
                  <a:off x="593125" y="4505400"/>
                  <a:ext cx="21000" cy="3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" h="1228" extrusionOk="0">
                      <a:moveTo>
                        <a:pt x="0" y="0"/>
                      </a:moveTo>
                      <a:lnTo>
                        <a:pt x="53" y="1228"/>
                      </a:lnTo>
                      <a:lnTo>
                        <a:pt x="840" y="1228"/>
                      </a:lnTo>
                      <a:cubicBezTo>
                        <a:pt x="552" y="843"/>
                        <a:pt x="268" y="43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4" name="Google Shape;4084;p18"/>
                <p:cNvSpPr/>
                <p:nvPr/>
              </p:nvSpPr>
              <p:spPr>
                <a:xfrm>
                  <a:off x="584325" y="4304875"/>
                  <a:ext cx="190575" cy="23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9252" extrusionOk="0">
                      <a:moveTo>
                        <a:pt x="1" y="1"/>
                      </a:moveTo>
                      <a:lnTo>
                        <a:pt x="6" y="115"/>
                      </a:lnTo>
                      <a:cubicBezTo>
                        <a:pt x="1451" y="414"/>
                        <a:pt x="3471" y="2258"/>
                        <a:pt x="5067" y="4889"/>
                      </a:cubicBezTo>
                      <a:cubicBezTo>
                        <a:pt x="5996" y="6420"/>
                        <a:pt x="6623" y="7955"/>
                        <a:pt x="6902" y="9252"/>
                      </a:cubicBezTo>
                      <a:lnTo>
                        <a:pt x="7622" y="9252"/>
                      </a:lnTo>
                      <a:lnTo>
                        <a:pt x="6651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5" name="Google Shape;4085;p18"/>
                <p:cNvSpPr/>
                <p:nvPr/>
              </p:nvSpPr>
              <p:spPr>
                <a:xfrm>
                  <a:off x="647875" y="4187725"/>
                  <a:ext cx="8450" cy="2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1130" extrusionOk="0">
                      <a:moveTo>
                        <a:pt x="114" y="0"/>
                      </a:moveTo>
                      <a:cubicBezTo>
                        <a:pt x="42" y="0"/>
                        <a:pt x="0" y="254"/>
                        <a:pt x="31" y="564"/>
                      </a:cubicBezTo>
                      <a:cubicBezTo>
                        <a:pt x="64" y="876"/>
                        <a:pt x="151" y="1130"/>
                        <a:pt x="223" y="1130"/>
                      </a:cubicBezTo>
                      <a:cubicBezTo>
                        <a:pt x="301" y="1130"/>
                        <a:pt x="338" y="876"/>
                        <a:pt x="307" y="564"/>
                      </a:cubicBezTo>
                      <a:cubicBezTo>
                        <a:pt x="276" y="254"/>
                        <a:pt x="190" y="0"/>
                        <a:pt x="11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6" name="Google Shape;4086;p18"/>
                <p:cNvSpPr/>
                <p:nvPr/>
              </p:nvSpPr>
              <p:spPr>
                <a:xfrm>
                  <a:off x="756025" y="4187725"/>
                  <a:ext cx="8475" cy="2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130" extrusionOk="0">
                      <a:moveTo>
                        <a:pt x="118" y="0"/>
                      </a:moveTo>
                      <a:cubicBezTo>
                        <a:pt x="40" y="0"/>
                        <a:pt x="1" y="254"/>
                        <a:pt x="34" y="564"/>
                      </a:cubicBezTo>
                      <a:cubicBezTo>
                        <a:pt x="65" y="876"/>
                        <a:pt x="152" y="1130"/>
                        <a:pt x="224" y="1130"/>
                      </a:cubicBezTo>
                      <a:cubicBezTo>
                        <a:pt x="302" y="1130"/>
                        <a:pt x="339" y="876"/>
                        <a:pt x="308" y="564"/>
                      </a:cubicBezTo>
                      <a:cubicBezTo>
                        <a:pt x="277" y="254"/>
                        <a:pt x="191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7" name="Google Shape;4087;p18"/>
                <p:cNvSpPr/>
                <p:nvPr/>
              </p:nvSpPr>
              <p:spPr>
                <a:xfrm>
                  <a:off x="696200" y="4111975"/>
                  <a:ext cx="8400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1131" extrusionOk="0">
                      <a:moveTo>
                        <a:pt x="115" y="0"/>
                      </a:moveTo>
                      <a:cubicBezTo>
                        <a:pt x="42" y="0"/>
                        <a:pt x="0" y="254"/>
                        <a:pt x="31" y="564"/>
                      </a:cubicBezTo>
                      <a:cubicBezTo>
                        <a:pt x="62" y="874"/>
                        <a:pt x="148" y="1130"/>
                        <a:pt x="224" y="1130"/>
                      </a:cubicBezTo>
                      <a:cubicBezTo>
                        <a:pt x="296" y="1130"/>
                        <a:pt x="335" y="874"/>
                        <a:pt x="307" y="564"/>
                      </a:cubicBezTo>
                      <a:cubicBezTo>
                        <a:pt x="274" y="254"/>
                        <a:pt x="187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8" name="Google Shape;4088;p18"/>
                <p:cNvSpPr/>
                <p:nvPr/>
              </p:nvSpPr>
              <p:spPr>
                <a:xfrm>
                  <a:off x="630700" y="4026525"/>
                  <a:ext cx="8400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1131" extrusionOk="0">
                      <a:moveTo>
                        <a:pt x="115" y="1"/>
                      </a:moveTo>
                      <a:cubicBezTo>
                        <a:pt x="43" y="1"/>
                        <a:pt x="1" y="255"/>
                        <a:pt x="31" y="564"/>
                      </a:cubicBezTo>
                      <a:cubicBezTo>
                        <a:pt x="62" y="874"/>
                        <a:pt x="151" y="1131"/>
                        <a:pt x="224" y="1131"/>
                      </a:cubicBezTo>
                      <a:cubicBezTo>
                        <a:pt x="299" y="1125"/>
                        <a:pt x="336" y="874"/>
                        <a:pt x="308" y="564"/>
                      </a:cubicBezTo>
                      <a:cubicBezTo>
                        <a:pt x="277" y="255"/>
                        <a:pt x="188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89" name="Google Shape;4089;p18"/>
                <p:cNvSpPr/>
                <p:nvPr/>
              </p:nvSpPr>
              <p:spPr>
                <a:xfrm>
                  <a:off x="738800" y="4026525"/>
                  <a:ext cx="8475" cy="2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131" extrusionOk="0">
                      <a:moveTo>
                        <a:pt x="115" y="1"/>
                      </a:moveTo>
                      <a:cubicBezTo>
                        <a:pt x="40" y="1"/>
                        <a:pt x="1" y="255"/>
                        <a:pt x="32" y="564"/>
                      </a:cubicBezTo>
                      <a:cubicBezTo>
                        <a:pt x="62" y="874"/>
                        <a:pt x="152" y="1131"/>
                        <a:pt x="224" y="1131"/>
                      </a:cubicBezTo>
                      <a:cubicBezTo>
                        <a:pt x="305" y="1125"/>
                        <a:pt x="338" y="874"/>
                        <a:pt x="308" y="564"/>
                      </a:cubicBezTo>
                      <a:cubicBezTo>
                        <a:pt x="277" y="255"/>
                        <a:pt x="188" y="1"/>
                        <a:pt x="11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0" name="Google Shape;4090;p18"/>
                <p:cNvSpPr/>
                <p:nvPr/>
              </p:nvSpPr>
              <p:spPr>
                <a:xfrm>
                  <a:off x="538425" y="4557000"/>
                  <a:ext cx="488525" cy="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1" h="1159" extrusionOk="0">
                      <a:moveTo>
                        <a:pt x="1" y="1"/>
                      </a:moveTo>
                      <a:lnTo>
                        <a:pt x="1" y="1159"/>
                      </a:lnTo>
                      <a:lnTo>
                        <a:pt x="19541" y="1159"/>
                      </a:lnTo>
                      <a:lnTo>
                        <a:pt x="1954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1" name="Google Shape;4091;p18"/>
                <p:cNvSpPr/>
                <p:nvPr/>
              </p:nvSpPr>
              <p:spPr>
                <a:xfrm>
                  <a:off x="502575" y="4561825"/>
                  <a:ext cx="68625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50" h="4135" extrusionOk="0">
                      <a:moveTo>
                        <a:pt x="1161" y="0"/>
                      </a:moveTo>
                      <a:lnTo>
                        <a:pt x="1" y="4135"/>
                      </a:lnTo>
                      <a:lnTo>
                        <a:pt x="27450" y="4135"/>
                      </a:lnTo>
                      <a:lnTo>
                        <a:pt x="2406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2" name="Google Shape;4092;p18"/>
                <p:cNvSpPr/>
                <p:nvPr/>
              </p:nvSpPr>
              <p:spPr>
                <a:xfrm>
                  <a:off x="502575" y="4561825"/>
                  <a:ext cx="3680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" h="4135" extrusionOk="0">
                      <a:moveTo>
                        <a:pt x="623" y="0"/>
                      </a:moveTo>
                      <a:lnTo>
                        <a:pt x="1" y="4135"/>
                      </a:lnTo>
                      <a:lnTo>
                        <a:pt x="14720" y="4135"/>
                      </a:lnTo>
                      <a:lnTo>
                        <a:pt x="12901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3" name="Google Shape;4093;p18"/>
                <p:cNvSpPr/>
                <p:nvPr/>
              </p:nvSpPr>
              <p:spPr>
                <a:xfrm>
                  <a:off x="882975" y="4557000"/>
                  <a:ext cx="230800" cy="10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2" h="4328" extrusionOk="0">
                      <a:moveTo>
                        <a:pt x="5759" y="1"/>
                      </a:moveTo>
                      <a:lnTo>
                        <a:pt x="0" y="101"/>
                      </a:lnTo>
                      <a:lnTo>
                        <a:pt x="1819" y="4328"/>
                      </a:lnTo>
                      <a:lnTo>
                        <a:pt x="9232" y="4328"/>
                      </a:lnTo>
                      <a:lnTo>
                        <a:pt x="5759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4" name="Google Shape;4094;p18"/>
                <p:cNvSpPr/>
                <p:nvPr/>
              </p:nvSpPr>
              <p:spPr>
                <a:xfrm>
                  <a:off x="882975" y="4557000"/>
                  <a:ext cx="184500" cy="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2149" extrusionOk="0">
                      <a:moveTo>
                        <a:pt x="5759" y="1"/>
                      </a:moveTo>
                      <a:lnTo>
                        <a:pt x="0" y="101"/>
                      </a:lnTo>
                      <a:lnTo>
                        <a:pt x="260" y="698"/>
                      </a:lnTo>
                      <a:cubicBezTo>
                        <a:pt x="1114" y="1234"/>
                        <a:pt x="2355" y="1700"/>
                        <a:pt x="3772" y="1954"/>
                      </a:cubicBezTo>
                      <a:cubicBezTo>
                        <a:pt x="4512" y="2086"/>
                        <a:pt x="5226" y="2149"/>
                        <a:pt x="5880" y="2149"/>
                      </a:cubicBezTo>
                      <a:cubicBezTo>
                        <a:pt x="6428" y="2149"/>
                        <a:pt x="6934" y="2105"/>
                        <a:pt x="7379" y="2021"/>
                      </a:cubicBezTo>
                      <a:lnTo>
                        <a:pt x="5759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095" name="Google Shape;4095;p18"/>
              <p:cNvGrpSpPr/>
              <p:nvPr/>
            </p:nvGrpSpPr>
            <p:grpSpPr>
              <a:xfrm flipH="1">
                <a:off x="922508" y="3332409"/>
                <a:ext cx="605143" cy="733781"/>
                <a:chOff x="1168450" y="3938650"/>
                <a:chExt cx="182525" cy="221325"/>
              </a:xfrm>
            </p:grpSpPr>
            <p:sp>
              <p:nvSpPr>
                <p:cNvPr id="4096" name="Google Shape;4096;p18"/>
                <p:cNvSpPr/>
                <p:nvPr/>
              </p:nvSpPr>
              <p:spPr>
                <a:xfrm>
                  <a:off x="1168450" y="3938650"/>
                  <a:ext cx="182525" cy="22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1" h="8853" extrusionOk="0">
                      <a:moveTo>
                        <a:pt x="0" y="1"/>
                      </a:moveTo>
                      <a:cubicBezTo>
                        <a:pt x="0" y="4710"/>
                        <a:pt x="1283" y="6808"/>
                        <a:pt x="3652" y="8853"/>
                      </a:cubicBezTo>
                      <a:cubicBezTo>
                        <a:pt x="6087" y="6827"/>
                        <a:pt x="7301" y="4342"/>
                        <a:pt x="7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7" name="Google Shape;4097;p18"/>
                <p:cNvSpPr/>
                <p:nvPr/>
              </p:nvSpPr>
              <p:spPr>
                <a:xfrm>
                  <a:off x="1177575" y="3949675"/>
                  <a:ext cx="164275" cy="19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1" h="7974" extrusionOk="0">
                      <a:moveTo>
                        <a:pt x="0" y="1"/>
                      </a:moveTo>
                      <a:cubicBezTo>
                        <a:pt x="0" y="4241"/>
                        <a:pt x="1155" y="6130"/>
                        <a:pt x="3287" y="7974"/>
                      </a:cubicBezTo>
                      <a:cubicBezTo>
                        <a:pt x="5480" y="6149"/>
                        <a:pt x="6570" y="3912"/>
                        <a:pt x="657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8" name="Google Shape;4098;p18"/>
                <p:cNvSpPr/>
                <p:nvPr/>
              </p:nvSpPr>
              <p:spPr>
                <a:xfrm>
                  <a:off x="1182525" y="3955750"/>
                  <a:ext cx="154175" cy="18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7" h="7486" extrusionOk="0">
                      <a:moveTo>
                        <a:pt x="1" y="0"/>
                      </a:moveTo>
                      <a:cubicBezTo>
                        <a:pt x="1" y="3984"/>
                        <a:pt x="1086" y="5753"/>
                        <a:pt x="3083" y="7485"/>
                      </a:cubicBezTo>
                      <a:cubicBezTo>
                        <a:pt x="5142" y="5775"/>
                        <a:pt x="6166" y="3672"/>
                        <a:pt x="616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099" name="Google Shape;4099;p18"/>
                <p:cNvSpPr/>
                <p:nvPr/>
              </p:nvSpPr>
              <p:spPr>
                <a:xfrm>
                  <a:off x="1181625" y="3953375"/>
                  <a:ext cx="79600" cy="19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4" h="7673" extrusionOk="0">
                      <a:moveTo>
                        <a:pt x="0" y="0"/>
                      </a:moveTo>
                      <a:cubicBezTo>
                        <a:pt x="0" y="4085"/>
                        <a:pt x="1111" y="5901"/>
                        <a:pt x="3161" y="7672"/>
                      </a:cubicBezTo>
                      <a:cubicBezTo>
                        <a:pt x="3170" y="7664"/>
                        <a:pt x="3175" y="7661"/>
                        <a:pt x="3183" y="7656"/>
                      </a:cubicBezTo>
                      <a:lnTo>
                        <a:pt x="3183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100" name="Google Shape;4100;p1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1" name="Google Shape;4101;p1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2" name="Google Shape;4102;p1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3" name="Google Shape;4103;p1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04" name="Google Shape;4104;p1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105" name="Google Shape;4105;p1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106" name="Google Shape;4106;p1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7" name="Google Shape;4107;p1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8" name="Google Shape;4108;p1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9" name="Google Shape;4109;p1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0" name="Google Shape;4110;p1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1" name="Google Shape;4111;p1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2" name="Google Shape;4112;p1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3" name="Google Shape;4113;p1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4" name="Google Shape;4114;p1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5" name="Google Shape;4115;p1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6" name="Google Shape;4116;p1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7" name="Google Shape;4117;p1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8" name="Google Shape;4118;p1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9" name="Google Shape;4119;p1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0" name="Google Shape;4120;p1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1" name="Google Shape;4121;p1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2" name="Google Shape;4122;p1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3" name="Google Shape;4123;p1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4" name="Google Shape;4124;p1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5" name="Google Shape;4125;p1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6" name="Google Shape;4126;p1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7" name="Google Shape;4127;p1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8" name="Google Shape;4128;p1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9" name="Google Shape;4129;p1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0" name="Google Shape;4130;p1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1" name="Google Shape;4131;p1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2" name="Google Shape;4132;p1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3" name="Google Shape;4133;p1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4" name="Google Shape;4134;p1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5" name="Google Shape;4135;p1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6" name="Google Shape;4136;p1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7" name="Google Shape;4137;p1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8" name="Google Shape;4138;p1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9" name="Google Shape;4139;p1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140" name="Google Shape;4140;p1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141" name="Google Shape;4141;p1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142" name="Google Shape;4142;p1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3" name="Google Shape;4143;p1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4" name="Google Shape;4144;p1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5" name="Google Shape;4145;p1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6" name="Google Shape;4146;p1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7" name="Google Shape;4147;p1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8" name="Google Shape;4148;p1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9" name="Google Shape;4149;p1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0" name="Google Shape;4150;p1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1" name="Google Shape;4151;p1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2" name="Google Shape;4152;p1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3" name="Google Shape;4153;p1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4" name="Google Shape;4154;p1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5" name="Google Shape;4155;p1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6" name="Google Shape;4156;p1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7" name="Google Shape;4157;p1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8" name="Google Shape;4158;p1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9" name="Google Shape;4159;p1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0" name="Google Shape;4160;p1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1" name="Google Shape;4161;p1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2" name="Google Shape;4162;p1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3" name="Google Shape;4163;p1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4" name="Google Shape;4164;p1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5" name="Google Shape;4165;p1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6" name="Google Shape;4166;p1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7" name="Google Shape;4167;p1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8" name="Google Shape;4168;p1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9" name="Google Shape;4169;p1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0" name="Google Shape;4170;p1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1" name="Google Shape;4171;p1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2" name="Google Shape;4172;p1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3" name="Google Shape;4173;p1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4" name="Google Shape;4174;p1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5" name="Google Shape;4175;p1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6" name="Google Shape;4176;p1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7" name="Google Shape;4177;p1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8" name="Google Shape;4178;p1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9" name="Google Shape;4179;p1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0" name="Google Shape;4180;p1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1" name="Google Shape;4181;p1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2" name="Google Shape;4182;p1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3" name="Google Shape;4183;p1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4" name="Google Shape;4184;p1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5" name="Google Shape;4185;p1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6" name="Google Shape;4186;p1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7" name="Google Shape;4187;p1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8" name="Google Shape;4188;p1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9" name="Google Shape;4189;p1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0" name="Google Shape;4190;p1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1" name="Google Shape;4191;p1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2" name="Google Shape;4192;p1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3" name="Google Shape;4193;p1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4" name="Google Shape;4194;p1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5" name="Google Shape;4195;p1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6" name="Google Shape;4196;p1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7" name="Google Shape;4197;p1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8" name="Google Shape;4198;p1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9" name="Google Shape;4199;p1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0" name="Google Shape;4200;p1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201" name="Google Shape;4201;p1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202" name="Google Shape;4202;p18"/>
          <p:cNvSpPr txBox="1">
            <a:spLocks noGrp="1"/>
          </p:cNvSpPr>
          <p:nvPr>
            <p:ph type="title"/>
          </p:nvPr>
        </p:nvSpPr>
        <p:spPr>
          <a:xfrm>
            <a:off x="3426951" y="1999333"/>
            <a:ext cx="5813600" cy="1328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203" name="Google Shape;4203;p18"/>
          <p:cNvSpPr txBox="1">
            <a:spLocks noGrp="1"/>
          </p:cNvSpPr>
          <p:nvPr>
            <p:ph type="title" idx="2" hasCustomPrompt="1"/>
          </p:nvPr>
        </p:nvSpPr>
        <p:spPr>
          <a:xfrm>
            <a:off x="959985" y="1847547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204" name="Google Shape;4204;p18"/>
          <p:cNvSpPr txBox="1">
            <a:spLocks noGrp="1"/>
          </p:cNvSpPr>
          <p:nvPr>
            <p:ph type="subTitle" idx="1"/>
          </p:nvPr>
        </p:nvSpPr>
        <p:spPr>
          <a:xfrm rot="549">
            <a:off x="3426949" y="3389900"/>
            <a:ext cx="50072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Section header 5"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6" name="Google Shape;4206;p1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207" name="Google Shape;4207;p19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208" name="Google Shape;4208;p1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9" name="Google Shape;4209;p1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0" name="Google Shape;4210;p1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1" name="Google Shape;4211;p19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2" name="Google Shape;4212;p1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3" name="Google Shape;4213;p1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4" name="Google Shape;4214;p19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5" name="Google Shape;4215;p19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6" name="Google Shape;4216;p1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7" name="Google Shape;4217;p1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8" name="Google Shape;4218;p1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19" name="Google Shape;4219;p1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0" name="Google Shape;4220;p19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1" name="Google Shape;4221;p19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2" name="Google Shape;4222;p19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3" name="Google Shape;4223;p1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4" name="Google Shape;4224;p1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5" name="Google Shape;4225;p1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6" name="Google Shape;4226;p1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7" name="Google Shape;4227;p19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8" name="Google Shape;4228;p19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29" name="Google Shape;4229;p1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0" name="Google Shape;4230;p19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1" name="Google Shape;4231;p1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2" name="Google Shape;4232;p19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3" name="Google Shape;4233;p19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4" name="Google Shape;4234;p1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5" name="Google Shape;4235;p1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6" name="Google Shape;4236;p1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7" name="Google Shape;4237;p1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8" name="Google Shape;4238;p1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39" name="Google Shape;4239;p19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0" name="Google Shape;4240;p1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1" name="Google Shape;4241;p1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2" name="Google Shape;4242;p1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3" name="Google Shape;4243;p1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4" name="Google Shape;4244;p19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5" name="Google Shape;4245;p1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6" name="Google Shape;4246;p19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7" name="Google Shape;4247;p1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8" name="Google Shape;4248;p19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49" name="Google Shape;4249;p19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0" name="Google Shape;4250;p1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1" name="Google Shape;4251;p1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2" name="Google Shape;4252;p1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3" name="Google Shape;4253;p1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4" name="Google Shape;4254;p1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5" name="Google Shape;4255;p19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6" name="Google Shape;4256;p19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7" name="Google Shape;4257;p19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8" name="Google Shape;4258;p1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59" name="Google Shape;4259;p19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0" name="Google Shape;4260;p19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1" name="Google Shape;4261;p1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2" name="Google Shape;4262;p19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3" name="Google Shape;4263;p1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4" name="Google Shape;4264;p1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5" name="Google Shape;4265;p1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6" name="Google Shape;4266;p19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7" name="Google Shape;4267;p1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8" name="Google Shape;4268;p1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69" name="Google Shape;4269;p1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0" name="Google Shape;4270;p19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1" name="Google Shape;4271;p19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2" name="Google Shape;4272;p1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3" name="Google Shape;4273;p1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4" name="Google Shape;4274;p1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5" name="Google Shape;4275;p1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6" name="Google Shape;4276;p19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7" name="Google Shape;4277;p1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8" name="Google Shape;4278;p1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79" name="Google Shape;4279;p1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0" name="Google Shape;4280;p1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1" name="Google Shape;4281;p1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2" name="Google Shape;4282;p19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3" name="Google Shape;4283;p19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4" name="Google Shape;4284;p1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5" name="Google Shape;4285;p1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6" name="Google Shape;4286;p1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7" name="Google Shape;4287;p1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8" name="Google Shape;4288;p1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89" name="Google Shape;4289;p19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0" name="Google Shape;4290;p19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1" name="Google Shape;4291;p1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2" name="Google Shape;4292;p1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3" name="Google Shape;4293;p1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4" name="Google Shape;4294;p1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5" name="Google Shape;4295;p1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6" name="Google Shape;4296;p1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7" name="Google Shape;4297;p1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8" name="Google Shape;4298;p1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99" name="Google Shape;4299;p1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0" name="Google Shape;4300;p1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1" name="Google Shape;4301;p1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2" name="Google Shape;4302;p19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03" name="Google Shape;4303;p1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304" name="Google Shape;4304;p19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4305" name="Google Shape;4305;p19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6" name="Google Shape;4306;p19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7" name="Google Shape;4307;p19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8" name="Google Shape;4308;p19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09" name="Google Shape;4309;p19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0" name="Google Shape;4310;p19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1" name="Google Shape;4311;p19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312" name="Google Shape;4312;p19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4313" name="Google Shape;4313;p19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4" name="Google Shape;4314;p19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5" name="Google Shape;4315;p19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6" name="Google Shape;4316;p19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7" name="Google Shape;4317;p19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8" name="Google Shape;4318;p19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19" name="Google Shape;4319;p19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20" name="Google Shape;4320;p19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321" name="Google Shape;4321;p19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2" name="Google Shape;4322;p19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3" name="Google Shape;4323;p19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4" name="Google Shape;4324;p19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5" name="Google Shape;4325;p19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6" name="Google Shape;4326;p19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7" name="Google Shape;4327;p19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8" name="Google Shape;4328;p19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29" name="Google Shape;4329;p19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0" name="Google Shape;4330;p19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1" name="Google Shape;4331;p19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2" name="Google Shape;4332;p19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3" name="Google Shape;4333;p19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4" name="Google Shape;4334;p19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5" name="Google Shape;4335;p19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6" name="Google Shape;4336;p19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7" name="Google Shape;4337;p1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8" name="Google Shape;4338;p1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39" name="Google Shape;4339;p19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0" name="Google Shape;4340;p19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1" name="Google Shape;4341;p19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2" name="Google Shape;4342;p19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3" name="Google Shape;4343;p19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4" name="Google Shape;4344;p19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5" name="Google Shape;4345;p19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6" name="Google Shape;4346;p19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7" name="Google Shape;4347;p19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8" name="Google Shape;4348;p19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49" name="Google Shape;4349;p19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0" name="Google Shape;4350;p19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1" name="Google Shape;4351;p19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2" name="Google Shape;4352;p19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3" name="Google Shape;4353;p19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4" name="Google Shape;4354;p19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5" name="Google Shape;4355;p19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6" name="Google Shape;4356;p19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7" name="Google Shape;4357;p19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8" name="Google Shape;4358;p19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59" name="Google Shape;4359;p19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0" name="Google Shape;4360;p19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361" name="Google Shape;4361;p19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362" name="Google Shape;4362;p19"/>
              <p:cNvGrpSpPr/>
              <p:nvPr/>
            </p:nvGrpSpPr>
            <p:grpSpPr>
              <a:xfrm>
                <a:off x="7126851" y="712449"/>
                <a:ext cx="1219256" cy="3677790"/>
                <a:chOff x="5081950" y="1529200"/>
                <a:chExt cx="423250" cy="1276700"/>
              </a:xfrm>
            </p:grpSpPr>
            <p:sp>
              <p:nvSpPr>
                <p:cNvPr id="4363" name="Google Shape;4363;p19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4" name="Google Shape;4364;p19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5" name="Google Shape;4365;p19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6" name="Google Shape;4366;p19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7" name="Google Shape;4367;p19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8" name="Google Shape;4368;p19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69" name="Google Shape;4369;p19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0" name="Google Shape;4370;p19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1" name="Google Shape;4371;p19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2" name="Google Shape;4372;p19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3" name="Google Shape;4373;p19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4" name="Google Shape;4374;p19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5" name="Google Shape;4375;p19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6" name="Google Shape;4376;p19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7" name="Google Shape;4377;p19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8" name="Google Shape;4378;p19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79" name="Google Shape;4379;p19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0" name="Google Shape;4380;p19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1" name="Google Shape;4381;p19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2" name="Google Shape;4382;p19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3" name="Google Shape;4383;p19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4" name="Google Shape;4384;p19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5" name="Google Shape;4385;p19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6" name="Google Shape;4386;p19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7" name="Google Shape;4387;p19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8" name="Google Shape;4388;p19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89" name="Google Shape;4389;p19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0" name="Google Shape;4390;p19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1" name="Google Shape;4391;p19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2" name="Google Shape;4392;p19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3" name="Google Shape;4393;p19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4" name="Google Shape;4394;p19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5" name="Google Shape;4395;p19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6" name="Google Shape;4396;p19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7" name="Google Shape;4397;p19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8" name="Google Shape;4398;p19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399" name="Google Shape;4399;p19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0" name="Google Shape;4400;p19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1" name="Google Shape;4401;p19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2" name="Google Shape;4402;p19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3" name="Google Shape;4403;p19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4" name="Google Shape;4404;p19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5" name="Google Shape;4405;p19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6" name="Google Shape;4406;p19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7" name="Google Shape;4407;p19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8" name="Google Shape;4408;p19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09" name="Google Shape;4409;p19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0" name="Google Shape;4410;p19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1" name="Google Shape;4411;p19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2" name="Google Shape;4412;p19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3" name="Google Shape;4413;p19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4" name="Google Shape;4414;p19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5" name="Google Shape;4415;p19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6" name="Google Shape;4416;p19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7" name="Google Shape;4417;p19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8" name="Google Shape;4418;p19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9" name="Google Shape;4419;p19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0" name="Google Shape;4420;p19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1" name="Google Shape;4421;p19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2" name="Google Shape;4422;p19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3" name="Google Shape;4423;p19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4" name="Google Shape;4424;p19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5" name="Google Shape;4425;p19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6" name="Google Shape;4426;p19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7" name="Google Shape;4427;p19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428" name="Google Shape;4428;p19"/>
              <p:cNvGrpSpPr/>
              <p:nvPr/>
            </p:nvGrpSpPr>
            <p:grpSpPr>
              <a:xfrm>
                <a:off x="795326" y="712449"/>
                <a:ext cx="1219256" cy="3677790"/>
                <a:chOff x="5081950" y="1529200"/>
                <a:chExt cx="423250" cy="1276700"/>
              </a:xfrm>
            </p:grpSpPr>
            <p:sp>
              <p:nvSpPr>
                <p:cNvPr id="4429" name="Google Shape;4429;p19"/>
                <p:cNvSpPr/>
                <p:nvPr/>
              </p:nvSpPr>
              <p:spPr>
                <a:xfrm>
                  <a:off x="5275075" y="1789125"/>
                  <a:ext cx="19575" cy="1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3" h="4549" extrusionOk="0">
                      <a:moveTo>
                        <a:pt x="407" y="0"/>
                      </a:moveTo>
                      <a:lnTo>
                        <a:pt x="1" y="4491"/>
                      </a:lnTo>
                      <a:lnTo>
                        <a:pt x="378" y="4548"/>
                      </a:lnTo>
                      <a:lnTo>
                        <a:pt x="476" y="3448"/>
                      </a:lnTo>
                      <a:lnTo>
                        <a:pt x="782" y="58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0" name="Google Shape;4430;p19"/>
                <p:cNvSpPr/>
                <p:nvPr/>
              </p:nvSpPr>
              <p:spPr>
                <a:xfrm>
                  <a:off x="5355150" y="2069975"/>
                  <a:ext cx="71125" cy="11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5" h="4446" extrusionOk="0">
                      <a:moveTo>
                        <a:pt x="1935" y="1"/>
                      </a:moveTo>
                      <a:cubicBezTo>
                        <a:pt x="1935" y="1"/>
                        <a:pt x="559" y="1017"/>
                        <a:pt x="1" y="3123"/>
                      </a:cubicBezTo>
                      <a:lnTo>
                        <a:pt x="1606" y="4445"/>
                      </a:lnTo>
                      <a:cubicBezTo>
                        <a:pt x="2844" y="1165"/>
                        <a:pt x="1935" y="1"/>
                        <a:pt x="1935" y="1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1" name="Google Shape;4431;p19"/>
                <p:cNvSpPr/>
                <p:nvPr/>
              </p:nvSpPr>
              <p:spPr>
                <a:xfrm>
                  <a:off x="5135325" y="2085175"/>
                  <a:ext cx="73650" cy="12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6" h="5026" extrusionOk="0">
                      <a:moveTo>
                        <a:pt x="1" y="0"/>
                      </a:moveTo>
                      <a:cubicBezTo>
                        <a:pt x="1" y="1"/>
                        <a:pt x="157" y="2823"/>
                        <a:pt x="1235" y="5025"/>
                      </a:cubicBezTo>
                      <a:lnTo>
                        <a:pt x="2945" y="2238"/>
                      </a:lnTo>
                      <a:cubicBezTo>
                        <a:pt x="1669" y="46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3A1F2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2" name="Google Shape;4432;p19"/>
                <p:cNvSpPr/>
                <p:nvPr/>
              </p:nvSpPr>
              <p:spPr>
                <a:xfrm>
                  <a:off x="5151775" y="2328350"/>
                  <a:ext cx="295525" cy="35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1" h="14366" extrusionOk="0">
                      <a:moveTo>
                        <a:pt x="5148" y="0"/>
                      </a:moveTo>
                      <a:cubicBezTo>
                        <a:pt x="5059" y="944"/>
                        <a:pt x="5035" y="2002"/>
                        <a:pt x="5056" y="3103"/>
                      </a:cubicBezTo>
                      <a:cubicBezTo>
                        <a:pt x="4409" y="2664"/>
                        <a:pt x="3759" y="2211"/>
                        <a:pt x="3178" y="2211"/>
                      </a:cubicBezTo>
                      <a:cubicBezTo>
                        <a:pt x="2204" y="2211"/>
                        <a:pt x="1425" y="3485"/>
                        <a:pt x="1179" y="8241"/>
                      </a:cubicBezTo>
                      <a:cubicBezTo>
                        <a:pt x="1435" y="11863"/>
                        <a:pt x="2286" y="13429"/>
                        <a:pt x="2286" y="13429"/>
                      </a:cubicBezTo>
                      <a:cubicBezTo>
                        <a:pt x="2286" y="13429"/>
                        <a:pt x="2283" y="13429"/>
                        <a:pt x="2277" y="13429"/>
                      </a:cubicBezTo>
                      <a:cubicBezTo>
                        <a:pt x="2128" y="13429"/>
                        <a:pt x="0" y="13445"/>
                        <a:pt x="382" y="14366"/>
                      </a:cubicBezTo>
                      <a:lnTo>
                        <a:pt x="11609" y="14366"/>
                      </a:lnTo>
                      <a:cubicBezTo>
                        <a:pt x="11821" y="13696"/>
                        <a:pt x="10815" y="13587"/>
                        <a:pt x="10137" y="13587"/>
                      </a:cubicBezTo>
                      <a:cubicBezTo>
                        <a:pt x="9809" y="13587"/>
                        <a:pt x="9558" y="13613"/>
                        <a:pt x="9558" y="13613"/>
                      </a:cubicBezTo>
                      <a:cubicBezTo>
                        <a:pt x="9558" y="13613"/>
                        <a:pt x="10330" y="10618"/>
                        <a:pt x="10150" y="7049"/>
                      </a:cubicBezTo>
                      <a:cubicBezTo>
                        <a:pt x="9466" y="1549"/>
                        <a:pt x="7276" y="877"/>
                        <a:pt x="5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3" name="Google Shape;4433;p19"/>
                <p:cNvSpPr/>
                <p:nvPr/>
              </p:nvSpPr>
              <p:spPr>
                <a:xfrm>
                  <a:off x="5154200" y="2664525"/>
                  <a:ext cx="44175" cy="2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922" extrusionOk="0">
                      <a:moveTo>
                        <a:pt x="1766" y="1"/>
                      </a:moveTo>
                      <a:lnTo>
                        <a:pt x="1766" y="1"/>
                      </a:lnTo>
                      <a:cubicBezTo>
                        <a:pt x="1122" y="48"/>
                        <a:pt x="0" y="230"/>
                        <a:pt x="285" y="922"/>
                      </a:cubicBezTo>
                      <a:lnTo>
                        <a:pt x="1012" y="922"/>
                      </a:lnTo>
                      <a:cubicBezTo>
                        <a:pt x="1005" y="891"/>
                        <a:pt x="1000" y="858"/>
                        <a:pt x="1000" y="827"/>
                      </a:cubicBezTo>
                      <a:cubicBezTo>
                        <a:pt x="1000" y="521"/>
                        <a:pt x="1283" y="239"/>
                        <a:pt x="17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4" name="Google Shape;4434;p19"/>
                <p:cNvSpPr/>
                <p:nvPr/>
              </p:nvSpPr>
              <p:spPr>
                <a:xfrm>
                  <a:off x="5404550" y="2668000"/>
                  <a:ext cx="42800" cy="19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2" h="783" extrusionOk="0">
                      <a:moveTo>
                        <a:pt x="14" y="1"/>
                      </a:moveTo>
                      <a:cubicBezTo>
                        <a:pt x="10" y="1"/>
                        <a:pt x="5" y="1"/>
                        <a:pt x="0" y="1"/>
                      </a:cubicBezTo>
                      <a:cubicBezTo>
                        <a:pt x="327" y="208"/>
                        <a:pt x="512" y="439"/>
                        <a:pt x="512" y="688"/>
                      </a:cubicBezTo>
                      <a:cubicBezTo>
                        <a:pt x="512" y="719"/>
                        <a:pt x="509" y="750"/>
                        <a:pt x="502" y="783"/>
                      </a:cubicBezTo>
                      <a:lnTo>
                        <a:pt x="1498" y="783"/>
                      </a:lnTo>
                      <a:cubicBezTo>
                        <a:pt x="1712" y="108"/>
                        <a:pt x="691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5" name="Google Shape;4435;p19"/>
                <p:cNvSpPr/>
                <p:nvPr/>
              </p:nvSpPr>
              <p:spPr>
                <a:xfrm>
                  <a:off x="5191950" y="2271875"/>
                  <a:ext cx="192725" cy="2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9" h="8170" extrusionOk="0">
                      <a:moveTo>
                        <a:pt x="3683" y="0"/>
                      </a:moveTo>
                      <a:lnTo>
                        <a:pt x="171" y="2288"/>
                      </a:lnTo>
                      <a:cubicBezTo>
                        <a:pt x="0" y="5649"/>
                        <a:pt x="1057" y="8170"/>
                        <a:pt x="1057" y="8170"/>
                      </a:cubicBezTo>
                      <a:lnTo>
                        <a:pt x="6681" y="8170"/>
                      </a:lnTo>
                      <a:cubicBezTo>
                        <a:pt x="6681" y="8170"/>
                        <a:pt x="7708" y="5185"/>
                        <a:pt x="7480" y="3360"/>
                      </a:cubicBezTo>
                      <a:cubicBezTo>
                        <a:pt x="7253" y="1535"/>
                        <a:pt x="3683" y="0"/>
                        <a:pt x="368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6" name="Google Shape;4436;p19"/>
                <p:cNvSpPr/>
                <p:nvPr/>
              </p:nvSpPr>
              <p:spPr>
                <a:xfrm>
                  <a:off x="5231850" y="2342175"/>
                  <a:ext cx="119150" cy="1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5358" extrusionOk="0">
                      <a:moveTo>
                        <a:pt x="2306" y="1"/>
                      </a:moveTo>
                      <a:cubicBezTo>
                        <a:pt x="1686" y="371"/>
                        <a:pt x="890" y="1307"/>
                        <a:pt x="41" y="2415"/>
                      </a:cubicBezTo>
                      <a:cubicBezTo>
                        <a:pt x="1" y="3975"/>
                        <a:pt x="402" y="5358"/>
                        <a:pt x="402" y="5358"/>
                      </a:cubicBezTo>
                      <a:lnTo>
                        <a:pt x="4122" y="5358"/>
                      </a:lnTo>
                      <a:cubicBezTo>
                        <a:pt x="4122" y="5358"/>
                        <a:pt x="4747" y="3498"/>
                        <a:pt x="4766" y="2535"/>
                      </a:cubicBezTo>
                      <a:cubicBezTo>
                        <a:pt x="4029" y="1091"/>
                        <a:pt x="2806" y="193"/>
                        <a:pt x="230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7" name="Google Shape;4437;p19"/>
                <p:cNvSpPr/>
                <p:nvPr/>
              </p:nvSpPr>
              <p:spPr>
                <a:xfrm>
                  <a:off x="5280250" y="2326000"/>
                  <a:ext cx="18775" cy="15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6285" extrusionOk="0">
                      <a:moveTo>
                        <a:pt x="337" y="1"/>
                      </a:moveTo>
                      <a:lnTo>
                        <a:pt x="0" y="360"/>
                      </a:lnTo>
                      <a:lnTo>
                        <a:pt x="238" y="6203"/>
                      </a:lnTo>
                      <a:lnTo>
                        <a:pt x="396" y="6285"/>
                      </a:lnTo>
                      <a:lnTo>
                        <a:pt x="751" y="581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8" name="Google Shape;4438;p19"/>
                <p:cNvSpPr/>
                <p:nvPr/>
              </p:nvSpPr>
              <p:spPr>
                <a:xfrm>
                  <a:off x="5212425" y="2413975"/>
                  <a:ext cx="80200" cy="2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8" h="10421" extrusionOk="0">
                      <a:moveTo>
                        <a:pt x="1879" y="1"/>
                      </a:moveTo>
                      <a:cubicBezTo>
                        <a:pt x="1597" y="1"/>
                        <a:pt x="1311" y="106"/>
                        <a:pt x="1077" y="340"/>
                      </a:cubicBezTo>
                      <a:cubicBezTo>
                        <a:pt x="1062" y="355"/>
                        <a:pt x="1049" y="367"/>
                        <a:pt x="1038" y="382"/>
                      </a:cubicBezTo>
                      <a:cubicBezTo>
                        <a:pt x="222" y="1227"/>
                        <a:pt x="0" y="2496"/>
                        <a:pt x="421" y="3601"/>
                      </a:cubicBezTo>
                      <a:lnTo>
                        <a:pt x="2994" y="10334"/>
                      </a:lnTo>
                      <a:lnTo>
                        <a:pt x="3208" y="10421"/>
                      </a:lnTo>
                      <a:lnTo>
                        <a:pt x="3064" y="1179"/>
                      </a:lnTo>
                      <a:cubicBezTo>
                        <a:pt x="3052" y="472"/>
                        <a:pt x="2476" y="1"/>
                        <a:pt x="18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39" name="Google Shape;4439;p19"/>
                <p:cNvSpPr/>
                <p:nvPr/>
              </p:nvSpPr>
              <p:spPr>
                <a:xfrm>
                  <a:off x="5216725" y="2423300"/>
                  <a:ext cx="75950" cy="25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0048" extrusionOk="0">
                      <a:moveTo>
                        <a:pt x="2564" y="0"/>
                      </a:moveTo>
                      <a:lnTo>
                        <a:pt x="2564" y="0"/>
                      </a:lnTo>
                      <a:cubicBezTo>
                        <a:pt x="2935" y="2347"/>
                        <a:pt x="2702" y="5709"/>
                        <a:pt x="2291" y="5839"/>
                      </a:cubicBezTo>
                      <a:cubicBezTo>
                        <a:pt x="2273" y="5844"/>
                        <a:pt x="2254" y="5847"/>
                        <a:pt x="2234" y="5847"/>
                      </a:cubicBezTo>
                      <a:cubicBezTo>
                        <a:pt x="1721" y="5847"/>
                        <a:pt x="570" y="4026"/>
                        <a:pt x="73" y="1663"/>
                      </a:cubicBezTo>
                      <a:lnTo>
                        <a:pt x="73" y="1663"/>
                      </a:lnTo>
                      <a:cubicBezTo>
                        <a:pt x="1" y="2182"/>
                        <a:pt x="57" y="2720"/>
                        <a:pt x="251" y="3228"/>
                      </a:cubicBezTo>
                      <a:lnTo>
                        <a:pt x="2823" y="9961"/>
                      </a:lnTo>
                      <a:lnTo>
                        <a:pt x="3037" y="10048"/>
                      </a:lnTo>
                      <a:lnTo>
                        <a:pt x="2892" y="808"/>
                      </a:lnTo>
                      <a:cubicBezTo>
                        <a:pt x="2886" y="479"/>
                        <a:pt x="2758" y="203"/>
                        <a:pt x="256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0" name="Google Shape;4440;p19"/>
                <p:cNvSpPr/>
                <p:nvPr/>
              </p:nvSpPr>
              <p:spPr>
                <a:xfrm>
                  <a:off x="5288400" y="2410250"/>
                  <a:ext cx="77550" cy="2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2" h="10324" extrusionOk="0">
                      <a:moveTo>
                        <a:pt x="1025" y="1"/>
                      </a:moveTo>
                      <a:cubicBezTo>
                        <a:pt x="496" y="1"/>
                        <a:pt x="0" y="426"/>
                        <a:pt x="6" y="1041"/>
                      </a:cubicBezTo>
                      <a:lnTo>
                        <a:pt x="200" y="10324"/>
                      </a:lnTo>
                      <a:lnTo>
                        <a:pt x="331" y="10324"/>
                      </a:lnTo>
                      <a:lnTo>
                        <a:pt x="2673" y="3863"/>
                      </a:lnTo>
                      <a:cubicBezTo>
                        <a:pt x="3102" y="2650"/>
                        <a:pt x="2807" y="1271"/>
                        <a:pt x="1867" y="404"/>
                      </a:cubicBezTo>
                      <a:cubicBezTo>
                        <a:pt x="1794" y="338"/>
                        <a:pt x="1716" y="274"/>
                        <a:pt x="1636" y="210"/>
                      </a:cubicBezTo>
                      <a:cubicBezTo>
                        <a:pt x="1446" y="66"/>
                        <a:pt x="1233" y="1"/>
                        <a:pt x="10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1" name="Google Shape;4441;p19"/>
                <p:cNvSpPr/>
                <p:nvPr/>
              </p:nvSpPr>
              <p:spPr>
                <a:xfrm>
                  <a:off x="5288475" y="2422225"/>
                  <a:ext cx="72100" cy="2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4" h="10064" extrusionOk="0">
                      <a:moveTo>
                        <a:pt x="159" y="0"/>
                      </a:moveTo>
                      <a:lnTo>
                        <a:pt x="159" y="0"/>
                      </a:lnTo>
                      <a:cubicBezTo>
                        <a:pt x="59" y="158"/>
                        <a:pt x="1" y="348"/>
                        <a:pt x="3" y="562"/>
                      </a:cubicBezTo>
                      <a:lnTo>
                        <a:pt x="108" y="10063"/>
                      </a:lnTo>
                      <a:lnTo>
                        <a:pt x="350" y="9977"/>
                      </a:lnTo>
                      <a:lnTo>
                        <a:pt x="2670" y="3386"/>
                      </a:lnTo>
                      <a:cubicBezTo>
                        <a:pt x="2824" y="2950"/>
                        <a:pt x="2883" y="2496"/>
                        <a:pt x="2854" y="2051"/>
                      </a:cubicBezTo>
                      <a:lnTo>
                        <a:pt x="2854" y="2051"/>
                      </a:lnTo>
                      <a:cubicBezTo>
                        <a:pt x="2532" y="3845"/>
                        <a:pt x="1505" y="5850"/>
                        <a:pt x="1019" y="5850"/>
                      </a:cubicBezTo>
                      <a:cubicBezTo>
                        <a:pt x="1015" y="5850"/>
                        <a:pt x="1011" y="5850"/>
                        <a:pt x="1008" y="5850"/>
                      </a:cubicBezTo>
                      <a:cubicBezTo>
                        <a:pt x="470" y="5816"/>
                        <a:pt x="65" y="1983"/>
                        <a:pt x="15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2" name="Google Shape;4442;p19"/>
                <p:cNvSpPr/>
                <p:nvPr/>
              </p:nvSpPr>
              <p:spPr>
                <a:xfrm>
                  <a:off x="5109500" y="2138600"/>
                  <a:ext cx="333325" cy="46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3" h="18541" extrusionOk="0">
                      <a:moveTo>
                        <a:pt x="7024" y="0"/>
                      </a:moveTo>
                      <a:cubicBezTo>
                        <a:pt x="7024" y="2"/>
                        <a:pt x="0" y="1999"/>
                        <a:pt x="3241" y="18540"/>
                      </a:cubicBezTo>
                      <a:cubicBezTo>
                        <a:pt x="3241" y="18540"/>
                        <a:pt x="3241" y="18541"/>
                        <a:pt x="3241" y="18541"/>
                      </a:cubicBezTo>
                      <a:cubicBezTo>
                        <a:pt x="3259" y="18541"/>
                        <a:pt x="3344" y="9189"/>
                        <a:pt x="7068" y="7142"/>
                      </a:cubicBezTo>
                      <a:cubicBezTo>
                        <a:pt x="9381" y="8445"/>
                        <a:pt x="10979" y="11326"/>
                        <a:pt x="11732" y="18458"/>
                      </a:cubicBezTo>
                      <a:cubicBezTo>
                        <a:pt x="12057" y="16505"/>
                        <a:pt x="13333" y="2608"/>
                        <a:pt x="70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3" name="Google Shape;4443;p19"/>
                <p:cNvSpPr/>
                <p:nvPr/>
              </p:nvSpPr>
              <p:spPr>
                <a:xfrm>
                  <a:off x="5109500" y="2138625"/>
                  <a:ext cx="323850" cy="4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54" h="18542" extrusionOk="0">
                      <a:moveTo>
                        <a:pt x="7024" y="1"/>
                      </a:moveTo>
                      <a:cubicBezTo>
                        <a:pt x="7024" y="1"/>
                        <a:pt x="0" y="1999"/>
                        <a:pt x="3241" y="18540"/>
                      </a:cubicBezTo>
                      <a:cubicBezTo>
                        <a:pt x="3241" y="18541"/>
                        <a:pt x="3241" y="18541"/>
                        <a:pt x="3241" y="18541"/>
                      </a:cubicBezTo>
                      <a:cubicBezTo>
                        <a:pt x="3244" y="18541"/>
                        <a:pt x="3244" y="18507"/>
                        <a:pt x="3247" y="18441"/>
                      </a:cubicBezTo>
                      <a:cubicBezTo>
                        <a:pt x="3058" y="17259"/>
                        <a:pt x="2951" y="15978"/>
                        <a:pt x="2939" y="14639"/>
                      </a:cubicBezTo>
                      <a:cubicBezTo>
                        <a:pt x="2889" y="8666"/>
                        <a:pt x="4781" y="3822"/>
                        <a:pt x="7167" y="3822"/>
                      </a:cubicBezTo>
                      <a:cubicBezTo>
                        <a:pt x="9552" y="3822"/>
                        <a:pt x="11830" y="9904"/>
                        <a:pt x="11880" y="15881"/>
                      </a:cubicBezTo>
                      <a:cubicBezTo>
                        <a:pt x="11884" y="16618"/>
                        <a:pt x="11858" y="17318"/>
                        <a:pt x="11798" y="17980"/>
                      </a:cubicBezTo>
                      <a:cubicBezTo>
                        <a:pt x="12182" y="14875"/>
                        <a:pt x="12953" y="2452"/>
                        <a:pt x="702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4" name="Google Shape;4444;p19"/>
                <p:cNvSpPr/>
                <p:nvPr/>
              </p:nvSpPr>
              <p:spPr>
                <a:xfrm>
                  <a:off x="5232900" y="2663825"/>
                  <a:ext cx="6267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7" h="982" extrusionOk="0">
                      <a:moveTo>
                        <a:pt x="2021" y="1"/>
                      </a:moveTo>
                      <a:cubicBezTo>
                        <a:pt x="2016" y="1"/>
                        <a:pt x="2010" y="1"/>
                        <a:pt x="2005" y="1"/>
                      </a:cubicBezTo>
                      <a:cubicBezTo>
                        <a:pt x="1512" y="23"/>
                        <a:pt x="0" y="981"/>
                        <a:pt x="0" y="981"/>
                      </a:cubicBezTo>
                      <a:lnTo>
                        <a:pt x="2507" y="981"/>
                      </a:lnTo>
                      <a:cubicBezTo>
                        <a:pt x="2507" y="981"/>
                        <a:pt x="2498" y="1"/>
                        <a:pt x="20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5" name="Google Shape;4445;p19"/>
                <p:cNvSpPr/>
                <p:nvPr/>
              </p:nvSpPr>
              <p:spPr>
                <a:xfrm>
                  <a:off x="5234125" y="2669775"/>
                  <a:ext cx="54950" cy="1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8" h="757" extrusionOk="0">
                      <a:moveTo>
                        <a:pt x="1561" y="0"/>
                      </a:moveTo>
                      <a:cubicBezTo>
                        <a:pt x="1551" y="0"/>
                        <a:pt x="1541" y="1"/>
                        <a:pt x="1531" y="2"/>
                      </a:cubicBezTo>
                      <a:cubicBezTo>
                        <a:pt x="1120" y="38"/>
                        <a:pt x="0" y="733"/>
                        <a:pt x="0" y="733"/>
                      </a:cubicBezTo>
                      <a:lnTo>
                        <a:pt x="2197" y="756"/>
                      </a:lnTo>
                      <a:cubicBezTo>
                        <a:pt x="2197" y="756"/>
                        <a:pt x="1979" y="0"/>
                        <a:pt x="15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6" name="Google Shape;4446;p19"/>
                <p:cNvSpPr/>
                <p:nvPr/>
              </p:nvSpPr>
              <p:spPr>
                <a:xfrm>
                  <a:off x="5287675" y="2663825"/>
                  <a:ext cx="58925" cy="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7" h="982" extrusionOk="0">
                      <a:moveTo>
                        <a:pt x="458" y="1"/>
                      </a:moveTo>
                      <a:cubicBezTo>
                        <a:pt x="11" y="1"/>
                        <a:pt x="1" y="981"/>
                        <a:pt x="1" y="981"/>
                      </a:cubicBezTo>
                      <a:lnTo>
                        <a:pt x="2356" y="981"/>
                      </a:lnTo>
                      <a:cubicBezTo>
                        <a:pt x="2356" y="981"/>
                        <a:pt x="935" y="23"/>
                        <a:pt x="472" y="1"/>
                      </a:cubicBezTo>
                      <a:cubicBezTo>
                        <a:pt x="467" y="1"/>
                        <a:pt x="462" y="1"/>
                        <a:pt x="4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7" name="Google Shape;4447;p19"/>
                <p:cNvSpPr/>
                <p:nvPr/>
              </p:nvSpPr>
              <p:spPr>
                <a:xfrm>
                  <a:off x="5298025" y="2670650"/>
                  <a:ext cx="47950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8" h="709" extrusionOk="0">
                      <a:moveTo>
                        <a:pt x="372" y="1"/>
                      </a:moveTo>
                      <a:cubicBezTo>
                        <a:pt x="6" y="1"/>
                        <a:pt x="1" y="708"/>
                        <a:pt x="1" y="708"/>
                      </a:cubicBezTo>
                      <a:lnTo>
                        <a:pt x="1918" y="708"/>
                      </a:lnTo>
                      <a:cubicBezTo>
                        <a:pt x="1918" y="708"/>
                        <a:pt x="761" y="17"/>
                        <a:pt x="384" y="1"/>
                      </a:cubicBezTo>
                      <a:cubicBezTo>
                        <a:pt x="380" y="1"/>
                        <a:pt x="376" y="1"/>
                        <a:pt x="37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8" name="Google Shape;4448;p19"/>
                <p:cNvSpPr/>
                <p:nvPr/>
              </p:nvSpPr>
              <p:spPr>
                <a:xfrm>
                  <a:off x="5335175" y="2066000"/>
                  <a:ext cx="100875" cy="13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5" h="5254" extrusionOk="0">
                      <a:moveTo>
                        <a:pt x="1413" y="0"/>
                      </a:moveTo>
                      <a:cubicBezTo>
                        <a:pt x="277" y="0"/>
                        <a:pt x="1" y="3026"/>
                        <a:pt x="1" y="3026"/>
                      </a:cubicBezTo>
                      <a:lnTo>
                        <a:pt x="3636" y="5254"/>
                      </a:lnTo>
                      <a:cubicBezTo>
                        <a:pt x="4034" y="3716"/>
                        <a:pt x="3191" y="2794"/>
                        <a:pt x="3191" y="2794"/>
                      </a:cubicBezTo>
                      <a:cubicBezTo>
                        <a:pt x="3191" y="2794"/>
                        <a:pt x="3431" y="1456"/>
                        <a:pt x="2091" y="310"/>
                      </a:cubicBezTo>
                      <a:cubicBezTo>
                        <a:pt x="1837" y="93"/>
                        <a:pt x="1612" y="0"/>
                        <a:pt x="1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49" name="Google Shape;4449;p19"/>
                <p:cNvSpPr/>
                <p:nvPr/>
              </p:nvSpPr>
              <p:spPr>
                <a:xfrm>
                  <a:off x="5319725" y="2067450"/>
                  <a:ext cx="111425" cy="12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7" h="5193" extrusionOk="0">
                      <a:moveTo>
                        <a:pt x="2133" y="1"/>
                      </a:moveTo>
                      <a:cubicBezTo>
                        <a:pt x="778" y="1"/>
                        <a:pt x="1" y="4226"/>
                        <a:pt x="1" y="4226"/>
                      </a:cubicBezTo>
                      <a:lnTo>
                        <a:pt x="4254" y="5193"/>
                      </a:lnTo>
                      <a:cubicBezTo>
                        <a:pt x="4457" y="4410"/>
                        <a:pt x="4337" y="3787"/>
                        <a:pt x="4171" y="3365"/>
                      </a:cubicBezTo>
                      <a:cubicBezTo>
                        <a:pt x="4149" y="3361"/>
                        <a:pt x="4128" y="3358"/>
                        <a:pt x="4105" y="3352"/>
                      </a:cubicBezTo>
                      <a:cubicBezTo>
                        <a:pt x="3760" y="3266"/>
                        <a:pt x="3508" y="3079"/>
                        <a:pt x="3543" y="2935"/>
                      </a:cubicBezTo>
                      <a:cubicBezTo>
                        <a:pt x="3564" y="2849"/>
                        <a:pt x="3684" y="2799"/>
                        <a:pt x="3853" y="2792"/>
                      </a:cubicBezTo>
                      <a:cubicBezTo>
                        <a:pt x="3826" y="2756"/>
                        <a:pt x="3809" y="2736"/>
                        <a:pt x="3809" y="2736"/>
                      </a:cubicBezTo>
                      <a:cubicBezTo>
                        <a:pt x="3809" y="2736"/>
                        <a:pt x="3816" y="2691"/>
                        <a:pt x="3820" y="2613"/>
                      </a:cubicBezTo>
                      <a:lnTo>
                        <a:pt x="3820" y="2613"/>
                      </a:lnTo>
                      <a:cubicBezTo>
                        <a:pt x="3667" y="2729"/>
                        <a:pt x="3357" y="2814"/>
                        <a:pt x="3121" y="2814"/>
                      </a:cubicBezTo>
                      <a:cubicBezTo>
                        <a:pt x="3029" y="2814"/>
                        <a:pt x="2948" y="2801"/>
                        <a:pt x="2892" y="2771"/>
                      </a:cubicBezTo>
                      <a:cubicBezTo>
                        <a:pt x="2569" y="2605"/>
                        <a:pt x="2770" y="2041"/>
                        <a:pt x="3004" y="1576"/>
                      </a:cubicBezTo>
                      <a:cubicBezTo>
                        <a:pt x="3112" y="1362"/>
                        <a:pt x="3264" y="1197"/>
                        <a:pt x="3429" y="1095"/>
                      </a:cubicBezTo>
                      <a:cubicBezTo>
                        <a:pt x="3264" y="816"/>
                        <a:pt x="3033" y="528"/>
                        <a:pt x="2709" y="250"/>
                      </a:cubicBezTo>
                      <a:cubicBezTo>
                        <a:pt x="2507" y="77"/>
                        <a:pt x="2315" y="1"/>
                        <a:pt x="213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0" name="Google Shape;4450;p19"/>
                <p:cNvSpPr/>
                <p:nvPr/>
              </p:nvSpPr>
              <p:spPr>
                <a:xfrm>
                  <a:off x="5117700" y="2073500"/>
                  <a:ext cx="96375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5878" extrusionOk="0">
                      <a:moveTo>
                        <a:pt x="1867" y="1"/>
                      </a:moveTo>
                      <a:cubicBezTo>
                        <a:pt x="1643" y="1"/>
                        <a:pt x="1417" y="143"/>
                        <a:pt x="1200" y="489"/>
                      </a:cubicBezTo>
                      <a:cubicBezTo>
                        <a:pt x="0" y="2400"/>
                        <a:pt x="657" y="2981"/>
                        <a:pt x="657" y="2981"/>
                      </a:cubicBezTo>
                      <a:cubicBezTo>
                        <a:pt x="657" y="2981"/>
                        <a:pt x="657" y="2981"/>
                        <a:pt x="656" y="2981"/>
                      </a:cubicBezTo>
                      <a:cubicBezTo>
                        <a:pt x="645" y="2981"/>
                        <a:pt x="345" y="3008"/>
                        <a:pt x="401" y="5878"/>
                      </a:cubicBezTo>
                      <a:lnTo>
                        <a:pt x="3854" y="2894"/>
                      </a:lnTo>
                      <a:cubicBezTo>
                        <a:pt x="3854" y="2894"/>
                        <a:pt x="2879" y="1"/>
                        <a:pt x="18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1" name="Google Shape;4451;p19"/>
                <p:cNvSpPr/>
                <p:nvPr/>
              </p:nvSpPr>
              <p:spPr>
                <a:xfrm>
                  <a:off x="5127275" y="2073500"/>
                  <a:ext cx="86850" cy="1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4" h="5878" extrusionOk="0">
                      <a:moveTo>
                        <a:pt x="1485" y="1"/>
                      </a:moveTo>
                      <a:cubicBezTo>
                        <a:pt x="1260" y="1"/>
                        <a:pt x="1034" y="143"/>
                        <a:pt x="817" y="489"/>
                      </a:cubicBezTo>
                      <a:cubicBezTo>
                        <a:pt x="722" y="643"/>
                        <a:pt x="639" y="784"/>
                        <a:pt x="566" y="920"/>
                      </a:cubicBezTo>
                      <a:cubicBezTo>
                        <a:pt x="673" y="990"/>
                        <a:pt x="797" y="1055"/>
                        <a:pt x="887" y="1160"/>
                      </a:cubicBezTo>
                      <a:cubicBezTo>
                        <a:pt x="1512" y="1890"/>
                        <a:pt x="1926" y="2573"/>
                        <a:pt x="1610" y="2953"/>
                      </a:cubicBezTo>
                      <a:cubicBezTo>
                        <a:pt x="1499" y="3088"/>
                        <a:pt x="1324" y="3152"/>
                        <a:pt x="1113" y="3152"/>
                      </a:cubicBezTo>
                      <a:cubicBezTo>
                        <a:pt x="844" y="3152"/>
                        <a:pt x="518" y="3049"/>
                        <a:pt x="190" y="2857"/>
                      </a:cubicBezTo>
                      <a:lnTo>
                        <a:pt x="190" y="2857"/>
                      </a:lnTo>
                      <a:cubicBezTo>
                        <a:pt x="232" y="2943"/>
                        <a:pt x="274" y="2981"/>
                        <a:pt x="274" y="2981"/>
                      </a:cubicBezTo>
                      <a:cubicBezTo>
                        <a:pt x="274" y="2981"/>
                        <a:pt x="274" y="2981"/>
                        <a:pt x="274" y="2981"/>
                      </a:cubicBezTo>
                      <a:cubicBezTo>
                        <a:pt x="271" y="2981"/>
                        <a:pt x="255" y="2982"/>
                        <a:pt x="229" y="3018"/>
                      </a:cubicBezTo>
                      <a:cubicBezTo>
                        <a:pt x="601" y="3109"/>
                        <a:pt x="854" y="3284"/>
                        <a:pt x="854" y="3488"/>
                      </a:cubicBezTo>
                      <a:cubicBezTo>
                        <a:pt x="854" y="3722"/>
                        <a:pt x="515" y="3922"/>
                        <a:pt x="47" y="3991"/>
                      </a:cubicBezTo>
                      <a:cubicBezTo>
                        <a:pt x="15" y="4416"/>
                        <a:pt x="1" y="5018"/>
                        <a:pt x="17" y="5878"/>
                      </a:cubicBezTo>
                      <a:lnTo>
                        <a:pt x="3471" y="2894"/>
                      </a:lnTo>
                      <a:cubicBezTo>
                        <a:pt x="3473" y="2894"/>
                        <a:pt x="2497" y="1"/>
                        <a:pt x="14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2" name="Google Shape;4452;p19"/>
                <p:cNvSpPr/>
                <p:nvPr/>
              </p:nvSpPr>
              <p:spPr>
                <a:xfrm>
                  <a:off x="5134100" y="2033575"/>
                  <a:ext cx="269425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7" h="7823" extrusionOk="0">
                      <a:moveTo>
                        <a:pt x="5818" y="1"/>
                      </a:moveTo>
                      <a:cubicBezTo>
                        <a:pt x="2283" y="1"/>
                        <a:pt x="1" y="2057"/>
                        <a:pt x="1" y="2057"/>
                      </a:cubicBezTo>
                      <a:cubicBezTo>
                        <a:pt x="2339" y="3940"/>
                        <a:pt x="3023" y="7618"/>
                        <a:pt x="3023" y="7618"/>
                      </a:cubicBezTo>
                      <a:lnTo>
                        <a:pt x="9180" y="7822"/>
                      </a:lnTo>
                      <a:cubicBezTo>
                        <a:pt x="9180" y="7822"/>
                        <a:pt x="9409" y="2665"/>
                        <a:pt x="10777" y="1449"/>
                      </a:cubicBezTo>
                      <a:cubicBezTo>
                        <a:pt x="10777" y="1449"/>
                        <a:pt x="8383" y="1"/>
                        <a:pt x="58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3" name="Google Shape;4453;p19"/>
                <p:cNvSpPr/>
                <p:nvPr/>
              </p:nvSpPr>
              <p:spPr>
                <a:xfrm>
                  <a:off x="5280575" y="2037175"/>
                  <a:ext cx="46825" cy="2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11333" extrusionOk="0">
                      <a:moveTo>
                        <a:pt x="1390" y="1"/>
                      </a:moveTo>
                      <a:lnTo>
                        <a:pt x="0" y="11333"/>
                      </a:lnTo>
                      <a:lnTo>
                        <a:pt x="493" y="11333"/>
                      </a:lnTo>
                      <a:lnTo>
                        <a:pt x="1873" y="108"/>
                      </a:lnTo>
                      <a:lnTo>
                        <a:pt x="1390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4" name="Google Shape;4454;p19"/>
                <p:cNvSpPr/>
                <p:nvPr/>
              </p:nvSpPr>
              <p:spPr>
                <a:xfrm>
                  <a:off x="5134175" y="2069750"/>
                  <a:ext cx="269400" cy="16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6" h="6488" extrusionOk="0">
                      <a:moveTo>
                        <a:pt x="10775" y="1"/>
                      </a:move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lnTo>
                        <a:pt x="10775" y="1"/>
                      </a:lnTo>
                      <a:cubicBezTo>
                        <a:pt x="10775" y="1"/>
                        <a:pt x="10775" y="1"/>
                        <a:pt x="10775" y="1"/>
                      </a:cubicBezTo>
                      <a:close/>
                      <a:moveTo>
                        <a:pt x="10775" y="1"/>
                      </a:moveTo>
                      <a:cubicBezTo>
                        <a:pt x="10773" y="3"/>
                        <a:pt x="10104" y="240"/>
                        <a:pt x="9513" y="1652"/>
                      </a:cubicBezTo>
                      <a:cubicBezTo>
                        <a:pt x="8556" y="3937"/>
                        <a:pt x="7842" y="5526"/>
                        <a:pt x="6039" y="5526"/>
                      </a:cubicBezTo>
                      <a:cubicBezTo>
                        <a:pt x="5926" y="5526"/>
                        <a:pt x="5809" y="5520"/>
                        <a:pt x="5687" y="5507"/>
                      </a:cubicBezTo>
                      <a:cubicBezTo>
                        <a:pt x="3888" y="5321"/>
                        <a:pt x="1525" y="786"/>
                        <a:pt x="1" y="610"/>
                      </a:cubicBezTo>
                      <a:lnTo>
                        <a:pt x="1" y="610"/>
                      </a:lnTo>
                      <a:cubicBezTo>
                        <a:pt x="2337" y="2493"/>
                        <a:pt x="2882" y="6385"/>
                        <a:pt x="2882" y="6385"/>
                      </a:cubicBezTo>
                      <a:lnTo>
                        <a:pt x="9159" y="6487"/>
                      </a:lnTo>
                      <a:cubicBezTo>
                        <a:pt x="9159" y="6487"/>
                        <a:pt x="9409" y="1218"/>
                        <a:pt x="1077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5" name="Google Shape;4455;p19"/>
                <p:cNvSpPr/>
                <p:nvPr/>
              </p:nvSpPr>
              <p:spPr>
                <a:xfrm>
                  <a:off x="5201025" y="2202425"/>
                  <a:ext cx="1726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5" h="912" extrusionOk="0">
                      <a:moveTo>
                        <a:pt x="6746" y="1"/>
                      </a:moveTo>
                      <a:cubicBezTo>
                        <a:pt x="6076" y="486"/>
                        <a:pt x="4658" y="690"/>
                        <a:pt x="3263" y="690"/>
                      </a:cubicBezTo>
                      <a:cubicBezTo>
                        <a:pt x="1974" y="690"/>
                        <a:pt x="705" y="516"/>
                        <a:pt x="67" y="228"/>
                      </a:cubicBezTo>
                      <a:lnTo>
                        <a:pt x="1" y="333"/>
                      </a:lnTo>
                      <a:cubicBezTo>
                        <a:pt x="1063" y="765"/>
                        <a:pt x="2154" y="912"/>
                        <a:pt x="3145" y="912"/>
                      </a:cubicBezTo>
                      <a:cubicBezTo>
                        <a:pt x="5247" y="912"/>
                        <a:pt x="6904" y="252"/>
                        <a:pt x="6904" y="252"/>
                      </a:cubicBezTo>
                      <a:lnTo>
                        <a:pt x="6746" y="1"/>
                      </a:ln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6" name="Google Shape;4456;p19"/>
                <p:cNvSpPr/>
                <p:nvPr/>
              </p:nvSpPr>
              <p:spPr>
                <a:xfrm>
                  <a:off x="5169575" y="2024175"/>
                  <a:ext cx="212425" cy="8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7" h="3511" extrusionOk="0">
                      <a:moveTo>
                        <a:pt x="4266" y="1"/>
                      </a:moveTo>
                      <a:cubicBezTo>
                        <a:pt x="2962" y="1"/>
                        <a:pt x="1" y="1126"/>
                        <a:pt x="111" y="1376"/>
                      </a:cubicBezTo>
                      <a:cubicBezTo>
                        <a:pt x="389" y="2011"/>
                        <a:pt x="1694" y="3510"/>
                        <a:pt x="3705" y="3510"/>
                      </a:cubicBezTo>
                      <a:cubicBezTo>
                        <a:pt x="4965" y="3510"/>
                        <a:pt x="6504" y="2921"/>
                        <a:pt x="8241" y="1159"/>
                      </a:cubicBezTo>
                      <a:cubicBezTo>
                        <a:pt x="8497" y="899"/>
                        <a:pt x="5629" y="115"/>
                        <a:pt x="4429" y="8"/>
                      </a:cubicBezTo>
                      <a:cubicBezTo>
                        <a:pt x="4378" y="3"/>
                        <a:pt x="4324" y="1"/>
                        <a:pt x="4266" y="1"/>
                      </a:cubicBezTo>
                      <a:close/>
                    </a:path>
                  </a:pathLst>
                </a:custGeom>
                <a:solidFill>
                  <a:srgbClr val="8A8C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7" name="Google Shape;4457;p19"/>
                <p:cNvSpPr/>
                <p:nvPr/>
              </p:nvSpPr>
              <p:spPr>
                <a:xfrm>
                  <a:off x="5186550" y="2057175"/>
                  <a:ext cx="175400" cy="5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16" h="2071" extrusionOk="0">
                      <a:moveTo>
                        <a:pt x="6881" y="0"/>
                      </a:moveTo>
                      <a:cubicBezTo>
                        <a:pt x="6457" y="0"/>
                        <a:pt x="4890" y="320"/>
                        <a:pt x="3406" y="383"/>
                      </a:cubicBezTo>
                      <a:cubicBezTo>
                        <a:pt x="3316" y="387"/>
                        <a:pt x="3223" y="389"/>
                        <a:pt x="3128" y="389"/>
                      </a:cubicBezTo>
                      <a:cubicBezTo>
                        <a:pt x="2073" y="389"/>
                        <a:pt x="741" y="178"/>
                        <a:pt x="230" y="178"/>
                      </a:cubicBezTo>
                      <a:cubicBezTo>
                        <a:pt x="80" y="178"/>
                        <a:pt x="0" y="196"/>
                        <a:pt x="21" y="244"/>
                      </a:cubicBezTo>
                      <a:cubicBezTo>
                        <a:pt x="259" y="787"/>
                        <a:pt x="1375" y="2070"/>
                        <a:pt x="3095" y="2070"/>
                      </a:cubicBezTo>
                      <a:cubicBezTo>
                        <a:pt x="4173" y="2070"/>
                        <a:pt x="5489" y="1566"/>
                        <a:pt x="6974" y="60"/>
                      </a:cubicBezTo>
                      <a:cubicBezTo>
                        <a:pt x="7016" y="18"/>
                        <a:pt x="6979" y="0"/>
                        <a:pt x="68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8" name="Google Shape;4458;p19"/>
                <p:cNvSpPr/>
                <p:nvPr/>
              </p:nvSpPr>
              <p:spPr>
                <a:xfrm>
                  <a:off x="5162500" y="1942250"/>
                  <a:ext cx="228100" cy="8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3550" extrusionOk="0">
                      <a:moveTo>
                        <a:pt x="4665" y="1"/>
                      </a:moveTo>
                      <a:cubicBezTo>
                        <a:pt x="4544" y="1"/>
                        <a:pt x="4425" y="6"/>
                        <a:pt x="4307" y="18"/>
                      </a:cubicBezTo>
                      <a:cubicBezTo>
                        <a:pt x="2166" y="235"/>
                        <a:pt x="0" y="2180"/>
                        <a:pt x="0" y="2180"/>
                      </a:cubicBezTo>
                      <a:cubicBezTo>
                        <a:pt x="0" y="2180"/>
                        <a:pt x="1597" y="3550"/>
                        <a:pt x="4195" y="3550"/>
                      </a:cubicBezTo>
                      <a:cubicBezTo>
                        <a:pt x="4274" y="3550"/>
                        <a:pt x="4353" y="3549"/>
                        <a:pt x="4433" y="3546"/>
                      </a:cubicBezTo>
                      <a:cubicBezTo>
                        <a:pt x="6469" y="3480"/>
                        <a:pt x="9123" y="1664"/>
                        <a:pt x="9123" y="1664"/>
                      </a:cubicBezTo>
                      <a:cubicBezTo>
                        <a:pt x="9123" y="1664"/>
                        <a:pt x="6734" y="1"/>
                        <a:pt x="466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59" name="Google Shape;4459;p19"/>
                <p:cNvSpPr/>
                <p:nvPr/>
              </p:nvSpPr>
              <p:spPr>
                <a:xfrm>
                  <a:off x="5182400" y="1938750"/>
                  <a:ext cx="184050" cy="12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62" h="4990" extrusionOk="0">
                      <a:moveTo>
                        <a:pt x="3580" y="0"/>
                      </a:moveTo>
                      <a:cubicBezTo>
                        <a:pt x="3526" y="0"/>
                        <a:pt x="3472" y="2"/>
                        <a:pt x="3420" y="6"/>
                      </a:cubicBezTo>
                      <a:cubicBezTo>
                        <a:pt x="2485" y="78"/>
                        <a:pt x="1510" y="1101"/>
                        <a:pt x="1510" y="1101"/>
                      </a:cubicBezTo>
                      <a:cubicBezTo>
                        <a:pt x="1500" y="1158"/>
                        <a:pt x="1697" y="3241"/>
                        <a:pt x="1697" y="3241"/>
                      </a:cubicBezTo>
                      <a:cubicBezTo>
                        <a:pt x="1697" y="3241"/>
                        <a:pt x="1598" y="3216"/>
                        <a:pt x="1448" y="3216"/>
                      </a:cubicBezTo>
                      <a:cubicBezTo>
                        <a:pt x="1119" y="3216"/>
                        <a:pt x="547" y="3335"/>
                        <a:pt x="242" y="4094"/>
                      </a:cubicBezTo>
                      <a:cubicBezTo>
                        <a:pt x="1" y="4692"/>
                        <a:pt x="1400" y="4990"/>
                        <a:pt x="3025" y="4990"/>
                      </a:cubicBezTo>
                      <a:cubicBezTo>
                        <a:pt x="4409" y="4990"/>
                        <a:pt x="5956" y="4774"/>
                        <a:pt x="6798" y="4344"/>
                      </a:cubicBezTo>
                      <a:cubicBezTo>
                        <a:pt x="7362" y="4057"/>
                        <a:pt x="5899" y="3216"/>
                        <a:pt x="5899" y="3216"/>
                      </a:cubicBezTo>
                      <a:lnTo>
                        <a:pt x="5711" y="541"/>
                      </a:lnTo>
                      <a:cubicBezTo>
                        <a:pt x="5711" y="541"/>
                        <a:pt x="4502" y="0"/>
                        <a:pt x="35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0" name="Google Shape;4460;p19"/>
                <p:cNvSpPr/>
                <p:nvPr/>
              </p:nvSpPr>
              <p:spPr>
                <a:xfrm>
                  <a:off x="5186600" y="1938700"/>
                  <a:ext cx="173100" cy="1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4" h="4512" extrusionOk="0">
                      <a:moveTo>
                        <a:pt x="3412" y="1"/>
                      </a:moveTo>
                      <a:cubicBezTo>
                        <a:pt x="3358" y="1"/>
                        <a:pt x="3304" y="3"/>
                        <a:pt x="3252" y="7"/>
                      </a:cubicBezTo>
                      <a:cubicBezTo>
                        <a:pt x="2318" y="78"/>
                        <a:pt x="1344" y="1102"/>
                        <a:pt x="1344" y="1102"/>
                      </a:cubicBezTo>
                      <a:cubicBezTo>
                        <a:pt x="1334" y="1159"/>
                        <a:pt x="1531" y="3241"/>
                        <a:pt x="1531" y="3241"/>
                      </a:cubicBezTo>
                      <a:cubicBezTo>
                        <a:pt x="1531" y="3241"/>
                        <a:pt x="1431" y="3216"/>
                        <a:pt x="1281" y="3216"/>
                      </a:cubicBezTo>
                      <a:cubicBezTo>
                        <a:pt x="952" y="3216"/>
                        <a:pt x="381" y="3335"/>
                        <a:pt x="75" y="4095"/>
                      </a:cubicBezTo>
                      <a:cubicBezTo>
                        <a:pt x="0" y="4277"/>
                        <a:pt x="115" y="4412"/>
                        <a:pt x="362" y="4512"/>
                      </a:cubicBezTo>
                      <a:cubicBezTo>
                        <a:pt x="358" y="4501"/>
                        <a:pt x="355" y="4491"/>
                        <a:pt x="355" y="4480"/>
                      </a:cubicBezTo>
                      <a:cubicBezTo>
                        <a:pt x="355" y="4100"/>
                        <a:pt x="914" y="4033"/>
                        <a:pt x="1788" y="4033"/>
                      </a:cubicBezTo>
                      <a:cubicBezTo>
                        <a:pt x="2271" y="4033"/>
                        <a:pt x="2849" y="4053"/>
                        <a:pt x="3483" y="4053"/>
                      </a:cubicBezTo>
                      <a:cubicBezTo>
                        <a:pt x="4318" y="4053"/>
                        <a:pt x="5109" y="3972"/>
                        <a:pt x="5711" y="3972"/>
                      </a:cubicBezTo>
                      <a:cubicBezTo>
                        <a:pt x="6227" y="3972"/>
                        <a:pt x="6604" y="4032"/>
                        <a:pt x="6750" y="4254"/>
                      </a:cubicBezTo>
                      <a:cubicBezTo>
                        <a:pt x="6924" y="3940"/>
                        <a:pt x="5731" y="3215"/>
                        <a:pt x="5731" y="3215"/>
                      </a:cubicBezTo>
                      <a:lnTo>
                        <a:pt x="5543" y="541"/>
                      </a:lnTo>
                      <a:cubicBezTo>
                        <a:pt x="5543" y="541"/>
                        <a:pt x="4334" y="1"/>
                        <a:pt x="34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1" name="Google Shape;4461;p19"/>
                <p:cNvSpPr/>
                <p:nvPr/>
              </p:nvSpPr>
              <p:spPr>
                <a:xfrm>
                  <a:off x="5231575" y="1946125"/>
                  <a:ext cx="81750" cy="8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0" h="3291" extrusionOk="0">
                      <a:moveTo>
                        <a:pt x="2027" y="1"/>
                      </a:moveTo>
                      <a:cubicBezTo>
                        <a:pt x="1330" y="1"/>
                        <a:pt x="559" y="163"/>
                        <a:pt x="0" y="408"/>
                      </a:cubicBezTo>
                      <a:lnTo>
                        <a:pt x="339" y="3112"/>
                      </a:lnTo>
                      <a:cubicBezTo>
                        <a:pt x="685" y="3229"/>
                        <a:pt x="1061" y="3290"/>
                        <a:pt x="1471" y="3290"/>
                      </a:cubicBezTo>
                      <a:cubicBezTo>
                        <a:pt x="1999" y="3290"/>
                        <a:pt x="2583" y="3188"/>
                        <a:pt x="3234" y="2967"/>
                      </a:cubicBezTo>
                      <a:lnTo>
                        <a:pt x="3269" y="256"/>
                      </a:lnTo>
                      <a:cubicBezTo>
                        <a:pt x="2952" y="77"/>
                        <a:pt x="2507" y="1"/>
                        <a:pt x="2027" y="1"/>
                      </a:cubicBezTo>
                      <a:close/>
                    </a:path>
                  </a:pathLst>
                </a:custGeom>
                <a:solidFill>
                  <a:srgbClr val="634D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2" name="Google Shape;4462;p19"/>
                <p:cNvSpPr/>
                <p:nvPr/>
              </p:nvSpPr>
              <p:spPr>
                <a:xfrm>
                  <a:off x="5238900" y="1969975"/>
                  <a:ext cx="64975" cy="5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" h="2354" extrusionOk="0">
                      <a:moveTo>
                        <a:pt x="1616" y="0"/>
                      </a:moveTo>
                      <a:cubicBezTo>
                        <a:pt x="1061" y="0"/>
                        <a:pt x="446" y="117"/>
                        <a:pt x="0" y="293"/>
                      </a:cubicBezTo>
                      <a:lnTo>
                        <a:pt x="248" y="2227"/>
                      </a:lnTo>
                      <a:cubicBezTo>
                        <a:pt x="521" y="2310"/>
                        <a:pt x="818" y="2354"/>
                        <a:pt x="1143" y="2354"/>
                      </a:cubicBezTo>
                      <a:cubicBezTo>
                        <a:pt x="1563" y="2354"/>
                        <a:pt x="2029" y="2280"/>
                        <a:pt x="2548" y="2122"/>
                      </a:cubicBezTo>
                      <a:lnTo>
                        <a:pt x="2599" y="183"/>
                      </a:lnTo>
                      <a:cubicBezTo>
                        <a:pt x="2348" y="55"/>
                        <a:pt x="199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3" name="Google Shape;4463;p19"/>
                <p:cNvSpPr/>
                <p:nvPr/>
              </p:nvSpPr>
              <p:spPr>
                <a:xfrm>
                  <a:off x="5219975" y="1938750"/>
                  <a:ext cx="108700" cy="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8" h="2758" extrusionOk="0">
                      <a:moveTo>
                        <a:pt x="2076" y="0"/>
                      </a:moveTo>
                      <a:cubicBezTo>
                        <a:pt x="2021" y="0"/>
                        <a:pt x="1968" y="2"/>
                        <a:pt x="1916" y="6"/>
                      </a:cubicBezTo>
                      <a:cubicBezTo>
                        <a:pt x="982" y="78"/>
                        <a:pt x="7" y="1101"/>
                        <a:pt x="7" y="1101"/>
                      </a:cubicBezTo>
                      <a:cubicBezTo>
                        <a:pt x="0" y="1141"/>
                        <a:pt x="92" y="2140"/>
                        <a:pt x="150" y="2758"/>
                      </a:cubicBezTo>
                      <a:cubicBezTo>
                        <a:pt x="944" y="2574"/>
                        <a:pt x="1875" y="2469"/>
                        <a:pt x="2873" y="2469"/>
                      </a:cubicBezTo>
                      <a:cubicBezTo>
                        <a:pt x="3384" y="2469"/>
                        <a:pt x="3880" y="2498"/>
                        <a:pt x="4347" y="2549"/>
                      </a:cubicBezTo>
                      <a:lnTo>
                        <a:pt x="4206" y="541"/>
                      </a:lnTo>
                      <a:cubicBezTo>
                        <a:pt x="4206" y="541"/>
                        <a:pt x="2997" y="0"/>
                        <a:pt x="207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4" name="Google Shape;4464;p19"/>
                <p:cNvSpPr/>
                <p:nvPr/>
              </p:nvSpPr>
              <p:spPr>
                <a:xfrm>
                  <a:off x="5205750" y="1880700"/>
                  <a:ext cx="137200" cy="7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8" h="3107" extrusionOk="0">
                      <a:moveTo>
                        <a:pt x="2679" y="0"/>
                      </a:moveTo>
                      <a:cubicBezTo>
                        <a:pt x="1969" y="0"/>
                        <a:pt x="382" y="1791"/>
                        <a:pt x="0" y="3107"/>
                      </a:cubicBezTo>
                      <a:cubicBezTo>
                        <a:pt x="950" y="2759"/>
                        <a:pt x="1900" y="2585"/>
                        <a:pt x="2850" y="2585"/>
                      </a:cubicBezTo>
                      <a:cubicBezTo>
                        <a:pt x="3729" y="2585"/>
                        <a:pt x="4609" y="2734"/>
                        <a:pt x="5488" y="3032"/>
                      </a:cubicBezTo>
                      <a:cubicBezTo>
                        <a:pt x="4907" y="1618"/>
                        <a:pt x="3389" y="0"/>
                        <a:pt x="2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5" name="Google Shape;4465;p19"/>
                <p:cNvSpPr/>
                <p:nvPr/>
              </p:nvSpPr>
              <p:spPr>
                <a:xfrm>
                  <a:off x="5205775" y="1880725"/>
                  <a:ext cx="70000" cy="7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0" h="3109" extrusionOk="0">
                      <a:moveTo>
                        <a:pt x="2679" y="1"/>
                      </a:moveTo>
                      <a:cubicBezTo>
                        <a:pt x="1969" y="1"/>
                        <a:pt x="384" y="1791"/>
                        <a:pt x="1" y="3109"/>
                      </a:cubicBezTo>
                      <a:cubicBezTo>
                        <a:pt x="954" y="2759"/>
                        <a:pt x="1728" y="2586"/>
                        <a:pt x="2665" y="2586"/>
                      </a:cubicBezTo>
                      <a:cubicBezTo>
                        <a:pt x="2709" y="2586"/>
                        <a:pt x="2754" y="2586"/>
                        <a:pt x="2800" y="2587"/>
                      </a:cubicBezTo>
                      <a:cubicBezTo>
                        <a:pt x="2773" y="2481"/>
                        <a:pt x="2600" y="633"/>
                        <a:pt x="2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6" name="Google Shape;4466;p19"/>
                <p:cNvSpPr/>
                <p:nvPr/>
              </p:nvSpPr>
              <p:spPr>
                <a:xfrm>
                  <a:off x="5270875" y="1880650"/>
                  <a:ext cx="7450" cy="6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606" extrusionOk="0">
                      <a:moveTo>
                        <a:pt x="79" y="1"/>
                      </a:moveTo>
                      <a:cubicBezTo>
                        <a:pt x="66" y="1"/>
                        <a:pt x="54" y="1"/>
                        <a:pt x="41" y="2"/>
                      </a:cubicBezTo>
                      <a:cubicBezTo>
                        <a:pt x="0" y="258"/>
                        <a:pt x="38" y="2482"/>
                        <a:pt x="48" y="2563"/>
                      </a:cubicBezTo>
                      <a:cubicBezTo>
                        <a:pt x="117" y="2563"/>
                        <a:pt x="230" y="2604"/>
                        <a:pt x="298" y="2606"/>
                      </a:cubicBezTo>
                      <a:cubicBezTo>
                        <a:pt x="278" y="2504"/>
                        <a:pt x="75" y="1568"/>
                        <a:pt x="79" y="1"/>
                      </a:cubicBezTo>
                      <a:close/>
                    </a:path>
                  </a:pathLst>
                </a:custGeom>
                <a:solidFill>
                  <a:srgbClr val="808C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7" name="Google Shape;4467;p19"/>
                <p:cNvSpPr/>
                <p:nvPr/>
              </p:nvSpPr>
              <p:spPr>
                <a:xfrm>
                  <a:off x="5162500" y="1925100"/>
                  <a:ext cx="228100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4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510" y="1125"/>
                        <a:pt x="4517" y="1124"/>
                        <a:pt x="4525" y="1124"/>
                      </a:cubicBezTo>
                      <a:cubicBezTo>
                        <a:pt x="4903" y="1124"/>
                        <a:pt x="8422" y="2000"/>
                        <a:pt x="9123" y="2351"/>
                      </a:cubicBezTo>
                      <a:cubicBezTo>
                        <a:pt x="9123" y="2351"/>
                        <a:pt x="8395" y="126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8" name="Google Shape;4468;p19"/>
                <p:cNvSpPr/>
                <p:nvPr/>
              </p:nvSpPr>
              <p:spPr>
                <a:xfrm>
                  <a:off x="5162500" y="1925100"/>
                  <a:ext cx="11262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5" h="2866" extrusionOk="0">
                      <a:moveTo>
                        <a:pt x="4380" y="0"/>
                      </a:moveTo>
                      <a:cubicBezTo>
                        <a:pt x="398" y="1761"/>
                        <a:pt x="0" y="2866"/>
                        <a:pt x="0" y="2866"/>
                      </a:cubicBezTo>
                      <a:cubicBezTo>
                        <a:pt x="1487" y="1927"/>
                        <a:pt x="4265" y="1164"/>
                        <a:pt x="4505" y="1125"/>
                      </a:cubicBezTo>
                      <a:cubicBezTo>
                        <a:pt x="4436" y="789"/>
                        <a:pt x="4357" y="309"/>
                        <a:pt x="438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69" name="Google Shape;4469;p19"/>
                <p:cNvSpPr/>
                <p:nvPr/>
              </p:nvSpPr>
              <p:spPr>
                <a:xfrm>
                  <a:off x="5209975" y="1618950"/>
                  <a:ext cx="166100" cy="10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44" h="42701" extrusionOk="0">
                      <a:moveTo>
                        <a:pt x="6154" y="0"/>
                      </a:moveTo>
                      <a:lnTo>
                        <a:pt x="1" y="42700"/>
                      </a:lnTo>
                      <a:lnTo>
                        <a:pt x="492" y="42700"/>
                      </a:lnTo>
                      <a:lnTo>
                        <a:pt x="6644" y="55"/>
                      </a:lnTo>
                      <a:lnTo>
                        <a:pt x="6154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0" name="Google Shape;4470;p19"/>
                <p:cNvSpPr/>
                <p:nvPr/>
              </p:nvSpPr>
              <p:spPr>
                <a:xfrm>
                  <a:off x="5349625" y="1529250"/>
                  <a:ext cx="108875" cy="3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5" h="15764" extrusionOk="0">
                      <a:moveTo>
                        <a:pt x="1946" y="0"/>
                      </a:moveTo>
                      <a:lnTo>
                        <a:pt x="0" y="13518"/>
                      </a:lnTo>
                      <a:lnTo>
                        <a:pt x="2506" y="15764"/>
                      </a:lnTo>
                      <a:cubicBezTo>
                        <a:pt x="2506" y="15764"/>
                        <a:pt x="4354" y="9092"/>
                        <a:pt x="4238" y="6018"/>
                      </a:cubicBezTo>
                      <a:cubicBezTo>
                        <a:pt x="4121" y="2945"/>
                        <a:pt x="1946" y="0"/>
                        <a:pt x="194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1" name="Google Shape;4471;p19"/>
                <p:cNvSpPr/>
                <p:nvPr/>
              </p:nvSpPr>
              <p:spPr>
                <a:xfrm>
                  <a:off x="5363625" y="1569125"/>
                  <a:ext cx="81150" cy="35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6" h="14168" extrusionOk="0">
                      <a:moveTo>
                        <a:pt x="1157" y="0"/>
                      </a:moveTo>
                      <a:lnTo>
                        <a:pt x="1" y="8029"/>
                      </a:lnTo>
                      <a:lnTo>
                        <a:pt x="1064" y="13376"/>
                      </a:lnTo>
                      <a:lnTo>
                        <a:pt x="1948" y="14167"/>
                      </a:lnTo>
                      <a:cubicBezTo>
                        <a:pt x="1948" y="14167"/>
                        <a:pt x="2729" y="11345"/>
                        <a:pt x="3245" y="8527"/>
                      </a:cubicBezTo>
                      <a:lnTo>
                        <a:pt x="1157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2" name="Google Shape;4472;p19"/>
                <p:cNvSpPr/>
                <p:nvPr/>
              </p:nvSpPr>
              <p:spPr>
                <a:xfrm>
                  <a:off x="5110650" y="2683675"/>
                  <a:ext cx="3670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81" h="4724" extrusionOk="0">
                      <a:moveTo>
                        <a:pt x="618" y="0"/>
                      </a:moveTo>
                      <a:lnTo>
                        <a:pt x="0" y="4724"/>
                      </a:lnTo>
                      <a:lnTo>
                        <a:pt x="14681" y="4724"/>
                      </a:lnTo>
                      <a:lnTo>
                        <a:pt x="1406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3" name="Google Shape;4473;p19"/>
                <p:cNvSpPr/>
                <p:nvPr/>
              </p:nvSpPr>
              <p:spPr>
                <a:xfrm>
                  <a:off x="5173975" y="2683675"/>
                  <a:ext cx="18320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8" h="4724" extrusionOk="0">
                      <a:moveTo>
                        <a:pt x="3800" y="0"/>
                      </a:moveTo>
                      <a:lnTo>
                        <a:pt x="1" y="4724"/>
                      </a:lnTo>
                      <a:lnTo>
                        <a:pt x="6069" y="4724"/>
                      </a:lnTo>
                      <a:lnTo>
                        <a:pt x="7328" y="0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4" name="Google Shape;4474;p19"/>
                <p:cNvSpPr/>
                <p:nvPr/>
              </p:nvSpPr>
              <p:spPr>
                <a:xfrm>
                  <a:off x="5214675" y="2106675"/>
                  <a:ext cx="76100" cy="5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4" h="2246" extrusionOk="0">
                      <a:moveTo>
                        <a:pt x="1559" y="1"/>
                      </a:moveTo>
                      <a:cubicBezTo>
                        <a:pt x="1272" y="1"/>
                        <a:pt x="284" y="284"/>
                        <a:pt x="1" y="728"/>
                      </a:cubicBezTo>
                      <a:cubicBezTo>
                        <a:pt x="1" y="728"/>
                        <a:pt x="441" y="2204"/>
                        <a:pt x="626" y="2243"/>
                      </a:cubicBezTo>
                      <a:cubicBezTo>
                        <a:pt x="634" y="2245"/>
                        <a:pt x="645" y="2246"/>
                        <a:pt x="656" y="2246"/>
                      </a:cubicBezTo>
                      <a:cubicBezTo>
                        <a:pt x="897" y="2246"/>
                        <a:pt x="1783" y="1869"/>
                        <a:pt x="1783" y="1869"/>
                      </a:cubicBezTo>
                      <a:cubicBezTo>
                        <a:pt x="1783" y="1869"/>
                        <a:pt x="2067" y="1944"/>
                        <a:pt x="2317" y="1944"/>
                      </a:cubicBezTo>
                      <a:cubicBezTo>
                        <a:pt x="2432" y="1944"/>
                        <a:pt x="2540" y="1928"/>
                        <a:pt x="2611" y="1882"/>
                      </a:cubicBezTo>
                      <a:cubicBezTo>
                        <a:pt x="2866" y="1715"/>
                        <a:pt x="3043" y="379"/>
                        <a:pt x="2710" y="235"/>
                      </a:cubicBezTo>
                      <a:cubicBezTo>
                        <a:pt x="2299" y="59"/>
                        <a:pt x="1840" y="14"/>
                        <a:pt x="1577" y="1"/>
                      </a:cubicBezTo>
                      <a:cubicBezTo>
                        <a:pt x="1572" y="1"/>
                        <a:pt x="1566" y="1"/>
                        <a:pt x="155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5" name="Google Shape;4475;p19"/>
                <p:cNvSpPr/>
                <p:nvPr/>
              </p:nvSpPr>
              <p:spPr>
                <a:xfrm>
                  <a:off x="5099200" y="2117825"/>
                  <a:ext cx="139900" cy="15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6" h="6150" extrusionOk="0">
                      <a:moveTo>
                        <a:pt x="4777" y="1"/>
                      </a:moveTo>
                      <a:lnTo>
                        <a:pt x="1285" y="2395"/>
                      </a:lnTo>
                      <a:cubicBezTo>
                        <a:pt x="0" y="3699"/>
                        <a:pt x="1395" y="5628"/>
                        <a:pt x="3450" y="6149"/>
                      </a:cubicBezTo>
                      <a:lnTo>
                        <a:pt x="5596" y="1780"/>
                      </a:lnTo>
                      <a:lnTo>
                        <a:pt x="4777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6" name="Google Shape;4476;p19"/>
                <p:cNvSpPr/>
                <p:nvPr/>
              </p:nvSpPr>
              <p:spPr>
                <a:xfrm>
                  <a:off x="5118975" y="2158600"/>
                  <a:ext cx="120175" cy="11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" h="4520" extrusionOk="0">
                      <a:moveTo>
                        <a:pt x="4737" y="1"/>
                      </a:moveTo>
                      <a:cubicBezTo>
                        <a:pt x="4464" y="350"/>
                        <a:pt x="4134" y="695"/>
                        <a:pt x="3750" y="1014"/>
                      </a:cubicBezTo>
                      <a:cubicBezTo>
                        <a:pt x="2777" y="1822"/>
                        <a:pt x="1715" y="2271"/>
                        <a:pt x="933" y="2271"/>
                      </a:cubicBezTo>
                      <a:cubicBezTo>
                        <a:pt x="532" y="2271"/>
                        <a:pt x="205" y="2153"/>
                        <a:pt x="1" y="1906"/>
                      </a:cubicBezTo>
                      <a:lnTo>
                        <a:pt x="1" y="1906"/>
                      </a:lnTo>
                      <a:cubicBezTo>
                        <a:pt x="5" y="3001"/>
                        <a:pt x="1155" y="4138"/>
                        <a:pt x="2661" y="4520"/>
                      </a:cubicBezTo>
                      <a:lnTo>
                        <a:pt x="4806" y="150"/>
                      </a:lnTo>
                      <a:lnTo>
                        <a:pt x="4737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7" name="Google Shape;4477;p19"/>
                <p:cNvSpPr/>
                <p:nvPr/>
              </p:nvSpPr>
              <p:spPr>
                <a:xfrm>
                  <a:off x="5262350" y="2109700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1"/>
                      </a:moveTo>
                      <a:cubicBezTo>
                        <a:pt x="149" y="1"/>
                        <a:pt x="62" y="28"/>
                        <a:pt x="44" y="83"/>
                      </a:cubicBezTo>
                      <a:cubicBezTo>
                        <a:pt x="1" y="212"/>
                        <a:pt x="353" y="448"/>
                        <a:pt x="827" y="607"/>
                      </a:cubicBezTo>
                      <a:cubicBezTo>
                        <a:pt x="1192" y="732"/>
                        <a:pt x="1537" y="955"/>
                        <a:pt x="1708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5"/>
                        <a:pt x="1456" y="301"/>
                        <a:pt x="982" y="140"/>
                      </a:cubicBezTo>
                      <a:cubicBezTo>
                        <a:pt x="709" y="49"/>
                        <a:pt x="455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8" name="Google Shape;4478;p19"/>
                <p:cNvSpPr/>
                <p:nvPr/>
              </p:nvSpPr>
              <p:spPr>
                <a:xfrm>
                  <a:off x="5244100" y="2090100"/>
                  <a:ext cx="51950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8" h="1034" extrusionOk="0">
                      <a:moveTo>
                        <a:pt x="1881" y="0"/>
                      </a:moveTo>
                      <a:cubicBezTo>
                        <a:pt x="1690" y="0"/>
                        <a:pt x="1313" y="237"/>
                        <a:pt x="915" y="362"/>
                      </a:cubicBezTo>
                      <a:cubicBezTo>
                        <a:pt x="389" y="529"/>
                        <a:pt x="1" y="785"/>
                        <a:pt x="45" y="931"/>
                      </a:cubicBezTo>
                      <a:cubicBezTo>
                        <a:pt x="66" y="1000"/>
                        <a:pt x="176" y="1034"/>
                        <a:pt x="341" y="1034"/>
                      </a:cubicBezTo>
                      <a:cubicBezTo>
                        <a:pt x="532" y="1034"/>
                        <a:pt x="797" y="988"/>
                        <a:pt x="1079" y="898"/>
                      </a:cubicBezTo>
                      <a:cubicBezTo>
                        <a:pt x="1605" y="733"/>
                        <a:pt x="2077" y="325"/>
                        <a:pt x="2001" y="82"/>
                      </a:cubicBezTo>
                      <a:cubicBezTo>
                        <a:pt x="1983" y="24"/>
                        <a:pt x="1941" y="0"/>
                        <a:pt x="1881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79" name="Google Shape;4479;p19"/>
                <p:cNvSpPr/>
                <p:nvPr/>
              </p:nvSpPr>
              <p:spPr>
                <a:xfrm>
                  <a:off x="5260700" y="2125875"/>
                  <a:ext cx="4705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6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2" y="732"/>
                        <a:pt x="1536" y="956"/>
                        <a:pt x="1707" y="956"/>
                      </a:cubicBezTo>
                      <a:cubicBezTo>
                        <a:pt x="1759" y="956"/>
                        <a:pt x="1795" y="935"/>
                        <a:pt x="1811" y="886"/>
                      </a:cubicBezTo>
                      <a:cubicBezTo>
                        <a:pt x="1882" y="674"/>
                        <a:pt x="1456" y="301"/>
                        <a:pt x="982" y="140"/>
                      </a:cubicBezTo>
                      <a:cubicBezTo>
                        <a:pt x="709" y="48"/>
                        <a:pt x="455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0" name="Google Shape;4480;p19"/>
                <p:cNvSpPr/>
                <p:nvPr/>
              </p:nvSpPr>
              <p:spPr>
                <a:xfrm>
                  <a:off x="5254450" y="2141075"/>
                  <a:ext cx="47050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2" h="955" extrusionOk="0">
                      <a:moveTo>
                        <a:pt x="280" y="0"/>
                      </a:moveTo>
                      <a:cubicBezTo>
                        <a:pt x="149" y="0"/>
                        <a:pt x="62" y="27"/>
                        <a:pt x="44" y="82"/>
                      </a:cubicBezTo>
                      <a:cubicBezTo>
                        <a:pt x="1" y="212"/>
                        <a:pt x="353" y="447"/>
                        <a:pt x="827" y="607"/>
                      </a:cubicBezTo>
                      <a:cubicBezTo>
                        <a:pt x="1194" y="731"/>
                        <a:pt x="1538" y="955"/>
                        <a:pt x="1709" y="955"/>
                      </a:cubicBezTo>
                      <a:cubicBezTo>
                        <a:pt x="1760" y="955"/>
                        <a:pt x="1795" y="935"/>
                        <a:pt x="1811" y="886"/>
                      </a:cubicBezTo>
                      <a:cubicBezTo>
                        <a:pt x="1882" y="673"/>
                        <a:pt x="1456" y="299"/>
                        <a:pt x="982" y="140"/>
                      </a:cubicBezTo>
                      <a:cubicBezTo>
                        <a:pt x="710" y="48"/>
                        <a:pt x="456" y="0"/>
                        <a:pt x="280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1" name="Google Shape;4481;p19"/>
                <p:cNvSpPr/>
                <p:nvPr/>
              </p:nvSpPr>
              <p:spPr>
                <a:xfrm>
                  <a:off x="5246200" y="2189200"/>
                  <a:ext cx="81275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1" h="2233" extrusionOk="0">
                      <a:moveTo>
                        <a:pt x="1809" y="0"/>
                      </a:moveTo>
                      <a:cubicBezTo>
                        <a:pt x="1584" y="0"/>
                        <a:pt x="1364" y="39"/>
                        <a:pt x="1134" y="191"/>
                      </a:cubicBezTo>
                      <a:cubicBezTo>
                        <a:pt x="910" y="337"/>
                        <a:pt x="516" y="593"/>
                        <a:pt x="233" y="938"/>
                      </a:cubicBezTo>
                      <a:cubicBezTo>
                        <a:pt x="0" y="1219"/>
                        <a:pt x="808" y="2222"/>
                        <a:pt x="1117" y="2232"/>
                      </a:cubicBezTo>
                      <a:cubicBezTo>
                        <a:pt x="1119" y="2233"/>
                        <a:pt x="1122" y="2233"/>
                        <a:pt x="1125" y="2233"/>
                      </a:cubicBezTo>
                      <a:cubicBezTo>
                        <a:pt x="1396" y="2233"/>
                        <a:pt x="1852" y="1814"/>
                        <a:pt x="1852" y="1814"/>
                      </a:cubicBezTo>
                      <a:cubicBezTo>
                        <a:pt x="1852" y="1814"/>
                        <a:pt x="2200" y="1520"/>
                        <a:pt x="2760" y="1520"/>
                      </a:cubicBezTo>
                      <a:cubicBezTo>
                        <a:pt x="2858" y="1520"/>
                        <a:pt x="2961" y="1529"/>
                        <a:pt x="3071" y="1550"/>
                      </a:cubicBezTo>
                      <a:cubicBezTo>
                        <a:pt x="3073" y="1550"/>
                        <a:pt x="3075" y="1550"/>
                        <a:pt x="3077" y="1550"/>
                      </a:cubicBezTo>
                      <a:cubicBezTo>
                        <a:pt x="3250" y="1550"/>
                        <a:pt x="2900" y="7"/>
                        <a:pt x="2900" y="7"/>
                      </a:cubicBezTo>
                      <a:cubicBezTo>
                        <a:pt x="2771" y="32"/>
                        <a:pt x="2648" y="41"/>
                        <a:pt x="2529" y="41"/>
                      </a:cubicBezTo>
                      <a:cubicBezTo>
                        <a:pt x="2273" y="41"/>
                        <a:pt x="2039" y="0"/>
                        <a:pt x="1809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2" name="Google Shape;4482;p19"/>
                <p:cNvSpPr/>
                <p:nvPr/>
              </p:nvSpPr>
              <p:spPr>
                <a:xfrm>
                  <a:off x="5234525" y="2202175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6" y="0"/>
                      </a:moveTo>
                      <a:cubicBezTo>
                        <a:pt x="1161" y="0"/>
                        <a:pt x="849" y="213"/>
                        <a:pt x="551" y="527"/>
                      </a:cubicBezTo>
                      <a:cubicBezTo>
                        <a:pt x="201" y="892"/>
                        <a:pt x="0" y="1405"/>
                        <a:pt x="165" y="1542"/>
                      </a:cubicBezTo>
                      <a:cubicBezTo>
                        <a:pt x="185" y="1560"/>
                        <a:pt x="206" y="1567"/>
                        <a:pt x="229" y="1567"/>
                      </a:cubicBezTo>
                      <a:cubicBezTo>
                        <a:pt x="389" y="1567"/>
                        <a:pt x="609" y="1153"/>
                        <a:pt x="916" y="831"/>
                      </a:cubicBezTo>
                      <a:cubicBezTo>
                        <a:pt x="1263" y="468"/>
                        <a:pt x="1464" y="103"/>
                        <a:pt x="1364" y="18"/>
                      </a:cubicBezTo>
                      <a:cubicBezTo>
                        <a:pt x="1350" y="6"/>
                        <a:pt x="1330" y="0"/>
                        <a:pt x="1306" y="0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3" name="Google Shape;4483;p19"/>
                <p:cNvSpPr/>
                <p:nvPr/>
              </p:nvSpPr>
              <p:spPr>
                <a:xfrm>
                  <a:off x="5230350" y="2192075"/>
                  <a:ext cx="56175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7" h="652" extrusionOk="0">
                      <a:moveTo>
                        <a:pt x="1826" y="1"/>
                      </a:moveTo>
                      <a:cubicBezTo>
                        <a:pt x="1643" y="1"/>
                        <a:pt x="1411" y="28"/>
                        <a:pt x="1163" y="83"/>
                      </a:cubicBezTo>
                      <a:cubicBezTo>
                        <a:pt x="611" y="205"/>
                        <a:pt x="0" y="150"/>
                        <a:pt x="51" y="386"/>
                      </a:cubicBezTo>
                      <a:cubicBezTo>
                        <a:pt x="86" y="553"/>
                        <a:pt x="407" y="651"/>
                        <a:pt x="787" y="651"/>
                      </a:cubicBezTo>
                      <a:cubicBezTo>
                        <a:pt x="944" y="651"/>
                        <a:pt x="1111" y="634"/>
                        <a:pt x="1272" y="599"/>
                      </a:cubicBezTo>
                      <a:cubicBezTo>
                        <a:pt x="1824" y="476"/>
                        <a:pt x="2246" y="261"/>
                        <a:pt x="2215" y="119"/>
                      </a:cubicBezTo>
                      <a:cubicBezTo>
                        <a:pt x="2198" y="41"/>
                        <a:pt x="2048" y="1"/>
                        <a:pt x="1826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4" name="Google Shape;4484;p19"/>
                <p:cNvSpPr/>
                <p:nvPr/>
              </p:nvSpPr>
              <p:spPr>
                <a:xfrm>
                  <a:off x="5243825" y="2214550"/>
                  <a:ext cx="36625" cy="3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5" h="1568" extrusionOk="0">
                      <a:moveTo>
                        <a:pt x="1307" y="1"/>
                      </a:moveTo>
                      <a:cubicBezTo>
                        <a:pt x="1161" y="1"/>
                        <a:pt x="849" y="214"/>
                        <a:pt x="551" y="527"/>
                      </a:cubicBezTo>
                      <a:cubicBezTo>
                        <a:pt x="202" y="891"/>
                        <a:pt x="0" y="1405"/>
                        <a:pt x="166" y="1543"/>
                      </a:cubicBezTo>
                      <a:cubicBezTo>
                        <a:pt x="185" y="1560"/>
                        <a:pt x="206" y="1568"/>
                        <a:pt x="228" y="1568"/>
                      </a:cubicBezTo>
                      <a:cubicBezTo>
                        <a:pt x="389" y="1568"/>
                        <a:pt x="608" y="1154"/>
                        <a:pt x="914" y="832"/>
                      </a:cubicBezTo>
                      <a:cubicBezTo>
                        <a:pt x="1263" y="468"/>
                        <a:pt x="1465" y="103"/>
                        <a:pt x="1364" y="19"/>
                      </a:cubicBezTo>
                      <a:cubicBezTo>
                        <a:pt x="1350" y="7"/>
                        <a:pt x="1330" y="1"/>
                        <a:pt x="1307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5" name="Google Shape;4485;p19"/>
                <p:cNvSpPr/>
                <p:nvPr/>
              </p:nvSpPr>
              <p:spPr>
                <a:xfrm>
                  <a:off x="5255525" y="2223350"/>
                  <a:ext cx="37825" cy="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1618" extrusionOk="0">
                      <a:moveTo>
                        <a:pt x="1349" y="1"/>
                      </a:moveTo>
                      <a:cubicBezTo>
                        <a:pt x="1200" y="1"/>
                        <a:pt x="877" y="219"/>
                        <a:pt x="568" y="543"/>
                      </a:cubicBezTo>
                      <a:cubicBezTo>
                        <a:pt x="209" y="921"/>
                        <a:pt x="1" y="1448"/>
                        <a:pt x="172" y="1592"/>
                      </a:cubicBezTo>
                      <a:cubicBezTo>
                        <a:pt x="192" y="1609"/>
                        <a:pt x="214" y="1617"/>
                        <a:pt x="237" y="1617"/>
                      </a:cubicBezTo>
                      <a:cubicBezTo>
                        <a:pt x="403" y="1617"/>
                        <a:pt x="629" y="1190"/>
                        <a:pt x="945" y="858"/>
                      </a:cubicBezTo>
                      <a:cubicBezTo>
                        <a:pt x="1304" y="481"/>
                        <a:pt x="1512" y="106"/>
                        <a:pt x="1408" y="19"/>
                      </a:cubicBezTo>
                      <a:cubicBezTo>
                        <a:pt x="1393" y="7"/>
                        <a:pt x="1374" y="1"/>
                        <a:pt x="1349" y="1"/>
                      </a:cubicBezTo>
                      <a:close/>
                    </a:path>
                  </a:pathLst>
                </a:custGeom>
                <a:solidFill>
                  <a:srgbClr val="513A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6" name="Google Shape;4486;p19"/>
                <p:cNvSpPr/>
                <p:nvPr/>
              </p:nvSpPr>
              <p:spPr>
                <a:xfrm>
                  <a:off x="5306625" y="2172425"/>
                  <a:ext cx="156550" cy="9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62" h="3962" extrusionOk="0">
                      <a:moveTo>
                        <a:pt x="4347" y="1"/>
                      </a:moveTo>
                      <a:lnTo>
                        <a:pt x="0" y="561"/>
                      </a:lnTo>
                      <a:lnTo>
                        <a:pt x="4" y="2350"/>
                      </a:lnTo>
                      <a:lnTo>
                        <a:pt x="4478" y="3961"/>
                      </a:lnTo>
                      <a:cubicBezTo>
                        <a:pt x="6212" y="3549"/>
                        <a:pt x="6261" y="554"/>
                        <a:pt x="43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7" name="Google Shape;4487;p19"/>
                <p:cNvSpPr/>
                <p:nvPr/>
              </p:nvSpPr>
              <p:spPr>
                <a:xfrm>
                  <a:off x="5306725" y="2174325"/>
                  <a:ext cx="156300" cy="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886" extrusionOk="0">
                      <a:moveTo>
                        <a:pt x="4559" y="1"/>
                      </a:moveTo>
                      <a:cubicBezTo>
                        <a:pt x="5227" y="515"/>
                        <a:pt x="5385" y="1251"/>
                        <a:pt x="5352" y="1613"/>
                      </a:cubicBezTo>
                      <a:cubicBezTo>
                        <a:pt x="5305" y="2155"/>
                        <a:pt x="4149" y="2507"/>
                        <a:pt x="2741" y="2507"/>
                      </a:cubicBezTo>
                      <a:cubicBezTo>
                        <a:pt x="2427" y="2507"/>
                        <a:pt x="2101" y="2489"/>
                        <a:pt x="1772" y="2452"/>
                      </a:cubicBezTo>
                      <a:cubicBezTo>
                        <a:pt x="1118" y="2381"/>
                        <a:pt x="511" y="2238"/>
                        <a:pt x="0" y="2053"/>
                      </a:cubicBezTo>
                      <a:lnTo>
                        <a:pt x="0" y="2274"/>
                      </a:lnTo>
                      <a:lnTo>
                        <a:pt x="4474" y="3885"/>
                      </a:lnTo>
                      <a:cubicBezTo>
                        <a:pt x="6146" y="3487"/>
                        <a:pt x="6251" y="692"/>
                        <a:pt x="455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8" name="Google Shape;4488;p19"/>
                <p:cNvSpPr/>
                <p:nvPr/>
              </p:nvSpPr>
              <p:spPr>
                <a:xfrm>
                  <a:off x="5308875" y="2177400"/>
                  <a:ext cx="91175" cy="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7" h="910" extrusionOk="0">
                      <a:moveTo>
                        <a:pt x="3646" y="0"/>
                      </a:moveTo>
                      <a:lnTo>
                        <a:pt x="1" y="470"/>
                      </a:lnTo>
                      <a:lnTo>
                        <a:pt x="4" y="910"/>
                      </a:lnTo>
                      <a:cubicBezTo>
                        <a:pt x="233" y="907"/>
                        <a:pt x="471" y="898"/>
                        <a:pt x="716" y="881"/>
                      </a:cubicBezTo>
                      <a:cubicBezTo>
                        <a:pt x="2346" y="766"/>
                        <a:pt x="3643" y="374"/>
                        <a:pt x="36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89" name="Google Shape;4489;p19"/>
                <p:cNvSpPr/>
                <p:nvPr/>
              </p:nvSpPr>
              <p:spPr>
                <a:xfrm>
                  <a:off x="5288475" y="2530600"/>
                  <a:ext cx="8825" cy="1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" h="5977" extrusionOk="0">
                      <a:moveTo>
                        <a:pt x="67" y="0"/>
                      </a:moveTo>
                      <a:lnTo>
                        <a:pt x="67" y="0"/>
                      </a:lnTo>
                      <a:cubicBezTo>
                        <a:pt x="82" y="2070"/>
                        <a:pt x="170" y="4694"/>
                        <a:pt x="1" y="5310"/>
                      </a:cubicBezTo>
                      <a:cubicBezTo>
                        <a:pt x="117" y="5416"/>
                        <a:pt x="163" y="5652"/>
                        <a:pt x="159" y="5977"/>
                      </a:cubicBezTo>
                      <a:cubicBezTo>
                        <a:pt x="183" y="5700"/>
                        <a:pt x="223" y="5447"/>
                        <a:pt x="353" y="5329"/>
                      </a:cubicBezTo>
                      <a:cubicBezTo>
                        <a:pt x="219" y="4619"/>
                        <a:pt x="149" y="2129"/>
                        <a:pt x="6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0" name="Google Shape;4490;p19"/>
                <p:cNvSpPr/>
                <p:nvPr/>
              </p:nvSpPr>
              <p:spPr>
                <a:xfrm>
                  <a:off x="5342975" y="1797950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2" y="1"/>
                      </a:moveTo>
                      <a:lnTo>
                        <a:pt x="0" y="544"/>
                      </a:lnTo>
                      <a:lnTo>
                        <a:pt x="730" y="675"/>
                      </a:lnTo>
                      <a:lnTo>
                        <a:pt x="824" y="133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1" name="Google Shape;4491;p19"/>
                <p:cNvSpPr/>
                <p:nvPr/>
              </p:nvSpPr>
              <p:spPr>
                <a:xfrm>
                  <a:off x="5364000" y="1659575"/>
                  <a:ext cx="20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675" extrusionOk="0">
                      <a:moveTo>
                        <a:pt x="93" y="1"/>
                      </a:moveTo>
                      <a:lnTo>
                        <a:pt x="0" y="542"/>
                      </a:lnTo>
                      <a:lnTo>
                        <a:pt x="730" y="674"/>
                      </a:lnTo>
                      <a:lnTo>
                        <a:pt x="823" y="131"/>
                      </a:lnTo>
                      <a:lnTo>
                        <a:pt x="93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2" name="Google Shape;4492;p19"/>
                <p:cNvSpPr/>
                <p:nvPr/>
              </p:nvSpPr>
              <p:spPr>
                <a:xfrm>
                  <a:off x="5081950" y="2775575"/>
                  <a:ext cx="423250" cy="3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30" h="1213" extrusionOk="0">
                      <a:moveTo>
                        <a:pt x="391" y="0"/>
                      </a:moveTo>
                      <a:lnTo>
                        <a:pt x="0" y="1213"/>
                      </a:lnTo>
                      <a:lnTo>
                        <a:pt x="16929" y="1213"/>
                      </a:lnTo>
                      <a:lnTo>
                        <a:pt x="16636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93" name="Google Shape;4493;p19"/>
                <p:cNvSpPr/>
                <p:nvPr/>
              </p:nvSpPr>
              <p:spPr>
                <a:xfrm>
                  <a:off x="5396100" y="1529200"/>
                  <a:ext cx="624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7" h="15763" extrusionOk="0">
                      <a:moveTo>
                        <a:pt x="87" y="1"/>
                      </a:moveTo>
                      <a:lnTo>
                        <a:pt x="1" y="594"/>
                      </a:lnTo>
                      <a:cubicBezTo>
                        <a:pt x="624" y="1581"/>
                        <a:pt x="1843" y="3789"/>
                        <a:pt x="1932" y="6071"/>
                      </a:cubicBezTo>
                      <a:cubicBezTo>
                        <a:pt x="2033" y="8713"/>
                        <a:pt x="679" y="14016"/>
                        <a:pt x="298" y="15450"/>
                      </a:cubicBezTo>
                      <a:lnTo>
                        <a:pt x="647" y="15763"/>
                      </a:lnTo>
                      <a:cubicBezTo>
                        <a:pt x="647" y="15763"/>
                        <a:pt x="647" y="15763"/>
                        <a:pt x="647" y="15763"/>
                      </a:cubicBezTo>
                      <a:cubicBezTo>
                        <a:pt x="649" y="15763"/>
                        <a:pt x="2497" y="9094"/>
                        <a:pt x="2379" y="6019"/>
                      </a:cubicBezTo>
                      <a:cubicBezTo>
                        <a:pt x="2262" y="2945"/>
                        <a:pt x="87" y="1"/>
                        <a:pt x="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494" name="Google Shape;4494;p1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5" name="Google Shape;4495;p1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6" name="Google Shape;4496;p1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7" name="Google Shape;4497;p1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498" name="Google Shape;4498;p1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499" name="Google Shape;4499;p1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500" name="Google Shape;4500;p1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1" name="Google Shape;4501;p1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2" name="Google Shape;4502;p1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3" name="Google Shape;4503;p1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4" name="Google Shape;4504;p1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5" name="Google Shape;4505;p1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6" name="Google Shape;4506;p1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7" name="Google Shape;4507;p1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8" name="Google Shape;4508;p1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09" name="Google Shape;4509;p1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0" name="Google Shape;4510;p1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1" name="Google Shape;4511;p1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2" name="Google Shape;4512;p1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3" name="Google Shape;4513;p1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4" name="Google Shape;4514;p1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5" name="Google Shape;4515;p1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6" name="Google Shape;4516;p1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7" name="Google Shape;4517;p1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8" name="Google Shape;4518;p1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19" name="Google Shape;4519;p1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0" name="Google Shape;4520;p1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1" name="Google Shape;4521;p1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2" name="Google Shape;4522;p1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3" name="Google Shape;4523;p1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4" name="Google Shape;4524;p1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5" name="Google Shape;4525;p1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6" name="Google Shape;4526;p1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7" name="Google Shape;4527;p1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8" name="Google Shape;4528;p1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29" name="Google Shape;4529;p1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0" name="Google Shape;4530;p1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1" name="Google Shape;4531;p1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2" name="Google Shape;4532;p1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3" name="Google Shape;4533;p1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534" name="Google Shape;4534;p1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535" name="Google Shape;4535;p1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536" name="Google Shape;4536;p1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7" name="Google Shape;4537;p1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8" name="Google Shape;4538;p1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39" name="Google Shape;4539;p1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0" name="Google Shape;4540;p1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1" name="Google Shape;4541;p1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2" name="Google Shape;4542;p1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3" name="Google Shape;4543;p1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4" name="Google Shape;4544;p1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5" name="Google Shape;4545;p1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6" name="Google Shape;4546;p1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7" name="Google Shape;4547;p1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8" name="Google Shape;4548;p1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49" name="Google Shape;4549;p1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0" name="Google Shape;4550;p1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1" name="Google Shape;4551;p1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2" name="Google Shape;4552;p1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3" name="Google Shape;4553;p1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4" name="Google Shape;4554;p1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5" name="Google Shape;4555;p1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6" name="Google Shape;4556;p1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7" name="Google Shape;4557;p1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8" name="Google Shape;4558;p1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59" name="Google Shape;4559;p1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0" name="Google Shape;4560;p1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1" name="Google Shape;4561;p1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2" name="Google Shape;4562;p1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3" name="Google Shape;4563;p1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4" name="Google Shape;4564;p1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5" name="Google Shape;4565;p1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6" name="Google Shape;4566;p1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7" name="Google Shape;4567;p1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8" name="Google Shape;4568;p1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69" name="Google Shape;4569;p1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0" name="Google Shape;4570;p1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1" name="Google Shape;4571;p1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2" name="Google Shape;4572;p1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3" name="Google Shape;4573;p1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4" name="Google Shape;4574;p1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5" name="Google Shape;4575;p1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6" name="Google Shape;4576;p1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7" name="Google Shape;4577;p1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8" name="Google Shape;4578;p1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79" name="Google Shape;4579;p1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0" name="Google Shape;4580;p1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1" name="Google Shape;4581;p1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2" name="Google Shape;4582;p1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3" name="Google Shape;4583;p1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4" name="Google Shape;4584;p1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5" name="Google Shape;4585;p1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6" name="Google Shape;4586;p1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7" name="Google Shape;4587;p1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8" name="Google Shape;4588;p1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89" name="Google Shape;4589;p1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0" name="Google Shape;4590;p1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1" name="Google Shape;4591;p1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2" name="Google Shape;4592;p1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3" name="Google Shape;4593;p1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594" name="Google Shape;4594;p1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595" name="Google Shape;4595;p1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596" name="Google Shape;4596;p19"/>
          <p:cNvSpPr txBox="1">
            <a:spLocks noGrp="1"/>
          </p:cNvSpPr>
          <p:nvPr>
            <p:ph type="title"/>
          </p:nvPr>
        </p:nvSpPr>
        <p:spPr>
          <a:xfrm flipH="1">
            <a:off x="2641717" y="1258384"/>
            <a:ext cx="4746400" cy="25768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7700"/>
            </a:lvl1pPr>
            <a:lvl2pPr lvl="1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597" name="Google Shape;4597;p19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7483467" y="1730980"/>
            <a:ext cx="2066800" cy="16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000"/>
              <a:buNone/>
              <a:defRPr sz="10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598" name="Google Shape;4598;p19"/>
          <p:cNvSpPr txBox="1">
            <a:spLocks noGrp="1"/>
          </p:cNvSpPr>
          <p:nvPr>
            <p:ph type="subTitle" idx="1"/>
          </p:nvPr>
        </p:nvSpPr>
        <p:spPr>
          <a:xfrm rot="-579" flipH="1">
            <a:off x="2641703" y="3787680"/>
            <a:ext cx="4746400" cy="52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0" name="Google Shape;4600;p20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4601" name="Google Shape;4601;p20"/>
            <p:cNvGrpSpPr/>
            <p:nvPr/>
          </p:nvGrpSpPr>
          <p:grpSpPr>
            <a:xfrm>
              <a:off x="-36152" y="155421"/>
              <a:ext cx="9373434" cy="4411853"/>
              <a:chOff x="-36152" y="155421"/>
              <a:chExt cx="9373434" cy="4411853"/>
            </a:xfrm>
          </p:grpSpPr>
          <p:sp>
            <p:nvSpPr>
              <p:cNvPr id="4602" name="Google Shape;4602;p20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3" name="Google Shape;4603;p20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4" name="Google Shape;4604;p20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5" name="Google Shape;4605;p20"/>
              <p:cNvSpPr/>
              <p:nvPr/>
            </p:nvSpPr>
            <p:spPr>
              <a:xfrm>
                <a:off x="807111" y="1692606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4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6" name="Google Shape;4606;p20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7" name="Google Shape;4607;p20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8" name="Google Shape;4608;p20"/>
              <p:cNvSpPr/>
              <p:nvPr/>
            </p:nvSpPr>
            <p:spPr>
              <a:xfrm>
                <a:off x="1744235" y="98045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09" name="Google Shape;4609;p20"/>
              <p:cNvSpPr/>
              <p:nvPr/>
            </p:nvSpPr>
            <p:spPr>
              <a:xfrm>
                <a:off x="3286021" y="1204812"/>
                <a:ext cx="214030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8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526"/>
                    </a:lnTo>
                    <a:cubicBezTo>
                      <a:pt x="1" y="1813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3"/>
                      <a:pt x="2464" y="1526"/>
                    </a:cubicBezTo>
                    <a:lnTo>
                      <a:pt x="2464" y="525"/>
                    </a:lnTo>
                    <a:cubicBezTo>
                      <a:pt x="2464" y="234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0" name="Google Shape;4610;p20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1" name="Google Shape;4611;p20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2" name="Google Shape;4612;p20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3" name="Google Shape;4613;p20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4" name="Google Shape;4614;p20"/>
              <p:cNvSpPr/>
              <p:nvPr/>
            </p:nvSpPr>
            <p:spPr>
              <a:xfrm>
                <a:off x="1901999" y="1223653"/>
                <a:ext cx="451069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5" h="4323" extrusionOk="0">
                    <a:moveTo>
                      <a:pt x="524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4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798"/>
                    </a:cubicBezTo>
                    <a:lnTo>
                      <a:pt x="5195" y="522"/>
                    </a:lnTo>
                    <a:cubicBezTo>
                      <a:pt x="5195" y="238"/>
                      <a:pt x="4960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5" name="Google Shape;4615;p20"/>
              <p:cNvSpPr/>
              <p:nvPr/>
            </p:nvSpPr>
            <p:spPr>
              <a:xfrm>
                <a:off x="878570" y="2217996"/>
                <a:ext cx="344532" cy="28644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299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777"/>
                    </a:lnTo>
                    <a:cubicBezTo>
                      <a:pt x="0" y="3067"/>
                      <a:pt x="234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7" y="3067"/>
                      <a:pt x="3967" y="2777"/>
                    </a:cubicBezTo>
                    <a:lnTo>
                      <a:pt x="3967" y="522"/>
                    </a:lnTo>
                    <a:cubicBezTo>
                      <a:pt x="3967" y="235"/>
                      <a:pt x="3730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6" name="Google Shape;4616;p20"/>
              <p:cNvSpPr/>
              <p:nvPr/>
            </p:nvSpPr>
            <p:spPr>
              <a:xfrm>
                <a:off x="801989" y="753051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5" y="4321"/>
                      <a:pt x="525" y="4321"/>
                    </a:cubicBezTo>
                    <a:lnTo>
                      <a:pt x="4671" y="4321"/>
                    </a:lnTo>
                    <a:cubicBezTo>
                      <a:pt x="4961" y="4321"/>
                      <a:pt x="5192" y="4087"/>
                      <a:pt x="5192" y="3800"/>
                    </a:cubicBezTo>
                    <a:lnTo>
                      <a:pt x="5192" y="525"/>
                    </a:lnTo>
                    <a:cubicBezTo>
                      <a:pt x="5192" y="234"/>
                      <a:pt x="4961" y="0"/>
                      <a:pt x="467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7" name="Google Shape;4617;p20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8" name="Google Shape;4618;p20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19" name="Google Shape;4619;p20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0" name="Google Shape;4620;p20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1" name="Google Shape;4621;p20"/>
              <p:cNvSpPr/>
              <p:nvPr/>
            </p:nvSpPr>
            <p:spPr>
              <a:xfrm>
                <a:off x="1169961" y="1703025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8"/>
                      <a:pt x="1789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2" name="Google Shape;4622;p20"/>
              <p:cNvSpPr/>
              <p:nvPr/>
            </p:nvSpPr>
            <p:spPr>
              <a:xfrm>
                <a:off x="1020966" y="2416656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7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3" name="Google Shape;4623;p20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4" name="Google Shape;4624;p20"/>
              <p:cNvSpPr/>
              <p:nvPr/>
            </p:nvSpPr>
            <p:spPr>
              <a:xfrm>
                <a:off x="3571682" y="1016311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86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5" name="Google Shape;4625;p20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6" name="Google Shape;4626;p20"/>
              <p:cNvSpPr/>
              <p:nvPr/>
            </p:nvSpPr>
            <p:spPr>
              <a:xfrm>
                <a:off x="2813683" y="106502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0"/>
                    </a:moveTo>
                    <a:cubicBezTo>
                      <a:pt x="235" y="0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7" name="Google Shape;4627;p20"/>
              <p:cNvSpPr/>
              <p:nvPr/>
            </p:nvSpPr>
            <p:spPr>
              <a:xfrm>
                <a:off x="1455014" y="1253695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8" name="Google Shape;4628;p20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29" name="Google Shape;4629;p20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0" name="Google Shape;4630;p20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1" name="Google Shape;4631;p20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2" name="Google Shape;4632;p20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3" name="Google Shape;4633;p20"/>
              <p:cNvSpPr/>
              <p:nvPr/>
            </p:nvSpPr>
            <p:spPr>
              <a:xfrm>
                <a:off x="7608354" y="1820502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6"/>
                      <a:pt x="523" y="2046"/>
                    </a:cubicBezTo>
                    <a:lnTo>
                      <a:pt x="1940" y="2046"/>
                    </a:lnTo>
                    <a:cubicBezTo>
                      <a:pt x="2230" y="2046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4" name="Google Shape;4634;p20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5" name="Google Shape;4635;p20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6" name="Google Shape;4636;p20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7" name="Google Shape;4637;p20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8" name="Google Shape;4638;p20"/>
              <p:cNvSpPr/>
              <p:nvPr/>
            </p:nvSpPr>
            <p:spPr>
              <a:xfrm>
                <a:off x="7338583" y="1219052"/>
                <a:ext cx="450808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3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798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2" y="4088"/>
                      <a:pt x="5192" y="3798"/>
                    </a:cubicBezTo>
                    <a:lnTo>
                      <a:pt x="5192" y="525"/>
                    </a:lnTo>
                    <a:cubicBezTo>
                      <a:pt x="5192" y="235"/>
                      <a:pt x="4955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39" name="Google Shape;4639;p20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0" name="Google Shape;4640;p20"/>
              <p:cNvSpPr/>
              <p:nvPr/>
            </p:nvSpPr>
            <p:spPr>
              <a:xfrm>
                <a:off x="7129764" y="2209574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2" y="3298"/>
                      <a:pt x="522" y="3298"/>
                    </a:cubicBezTo>
                    <a:lnTo>
                      <a:pt x="3440" y="3298"/>
                    </a:lnTo>
                    <a:cubicBezTo>
                      <a:pt x="3730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4"/>
                      <a:pt x="3730" y="0"/>
                      <a:pt x="34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1" name="Google Shape;4641;p20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2" name="Google Shape;4642;p20"/>
              <p:cNvSpPr/>
              <p:nvPr/>
            </p:nvSpPr>
            <p:spPr>
              <a:xfrm>
                <a:off x="7975112" y="1476059"/>
                <a:ext cx="344271" cy="286618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301" extrusionOk="0">
                    <a:moveTo>
                      <a:pt x="522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2776"/>
                    </a:lnTo>
                    <a:cubicBezTo>
                      <a:pt x="1" y="3067"/>
                      <a:pt x="232" y="3301"/>
                      <a:pt x="522" y="3301"/>
                    </a:cubicBezTo>
                    <a:lnTo>
                      <a:pt x="3440" y="3301"/>
                    </a:lnTo>
                    <a:cubicBezTo>
                      <a:pt x="3731" y="3301"/>
                      <a:pt x="3965" y="3067"/>
                      <a:pt x="3965" y="2776"/>
                    </a:cubicBezTo>
                    <a:lnTo>
                      <a:pt x="3965" y="525"/>
                    </a:lnTo>
                    <a:cubicBezTo>
                      <a:pt x="3965" y="235"/>
                      <a:pt x="3731" y="1"/>
                      <a:pt x="34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3" name="Google Shape;4643;p20"/>
              <p:cNvSpPr/>
              <p:nvPr/>
            </p:nvSpPr>
            <p:spPr>
              <a:xfrm>
                <a:off x="6854610" y="647643"/>
                <a:ext cx="451329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8" h="4322" extrusionOk="0">
                    <a:moveTo>
                      <a:pt x="525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3800"/>
                    </a:lnTo>
                    <a:cubicBezTo>
                      <a:pt x="0" y="4088"/>
                      <a:pt x="234" y="4322"/>
                      <a:pt x="525" y="4322"/>
                    </a:cubicBezTo>
                    <a:lnTo>
                      <a:pt x="4670" y="4322"/>
                    </a:lnTo>
                    <a:cubicBezTo>
                      <a:pt x="4960" y="4322"/>
                      <a:pt x="5195" y="4088"/>
                      <a:pt x="5195" y="3800"/>
                    </a:cubicBezTo>
                    <a:lnTo>
                      <a:pt x="5195" y="525"/>
                    </a:lnTo>
                    <a:cubicBezTo>
                      <a:pt x="5197" y="235"/>
                      <a:pt x="4963" y="1"/>
                      <a:pt x="46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4" name="Google Shape;4644;p20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5" name="Google Shape;4645;p20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6" name="Google Shape;4646;p20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7" name="Google Shape;4647;p20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8" name="Google Shape;4648;p20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49" name="Google Shape;4649;p20"/>
              <p:cNvSpPr/>
              <p:nvPr/>
            </p:nvSpPr>
            <p:spPr>
              <a:xfrm>
                <a:off x="6702923" y="106476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2"/>
                      <a:pt x="1792" y="1"/>
                      <a:pt x="15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0" name="Google Shape;4650;p20"/>
              <p:cNvSpPr/>
              <p:nvPr/>
            </p:nvSpPr>
            <p:spPr>
              <a:xfrm>
                <a:off x="6299351" y="1084383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502" y="1"/>
                    </a:cubicBezTo>
                    <a:close/>
                  </a:path>
                </a:pathLst>
              </a:custGeom>
              <a:solidFill>
                <a:srgbClr val="DDAF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1" name="Google Shape;4651;p20"/>
              <p:cNvSpPr/>
              <p:nvPr/>
            </p:nvSpPr>
            <p:spPr>
              <a:xfrm>
                <a:off x="7146175" y="1867302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4" y="1191"/>
                      <a:pt x="2024" y="901"/>
                    </a:cubicBezTo>
                    <a:lnTo>
                      <a:pt x="2024" y="525"/>
                    </a:lnTo>
                    <a:cubicBezTo>
                      <a:pt x="2024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2" name="Google Shape;4652;p20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3" name="Google Shape;4653;p20"/>
              <p:cNvSpPr/>
              <p:nvPr/>
            </p:nvSpPr>
            <p:spPr>
              <a:xfrm>
                <a:off x="6508430" y="1566880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2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92"/>
                      <a:pt x="2023" y="902"/>
                    </a:cubicBezTo>
                    <a:lnTo>
                      <a:pt x="2023" y="528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4" name="Google Shape;4654;p20"/>
              <p:cNvSpPr/>
              <p:nvPr/>
            </p:nvSpPr>
            <p:spPr>
              <a:xfrm>
                <a:off x="7959830" y="241205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89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4" y="1189"/>
                      <a:pt x="2024" y="901"/>
                    </a:cubicBezTo>
                    <a:lnTo>
                      <a:pt x="2024" y="525"/>
                    </a:lnTo>
                    <a:cubicBezTo>
                      <a:pt x="2024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5" name="Google Shape;4655;p20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6" name="Google Shape;4656;p20"/>
              <p:cNvSpPr/>
              <p:nvPr/>
            </p:nvSpPr>
            <p:spPr>
              <a:xfrm>
                <a:off x="6917299" y="1451400"/>
                <a:ext cx="214030" cy="177562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5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523"/>
                    </a:lnTo>
                    <a:cubicBezTo>
                      <a:pt x="1" y="1813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3"/>
                      <a:pt x="2464" y="1523"/>
                    </a:cubicBezTo>
                    <a:lnTo>
                      <a:pt x="2464" y="522"/>
                    </a:lnTo>
                    <a:cubicBezTo>
                      <a:pt x="2464" y="237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7" name="Google Shape;4657;p20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8" name="Google Shape;4658;p20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59" name="Google Shape;4659;p20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0" name="Google Shape;4660;p20"/>
              <p:cNvSpPr/>
              <p:nvPr/>
            </p:nvSpPr>
            <p:spPr>
              <a:xfrm>
                <a:off x="729054" y="3055181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3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1" name="Google Shape;4661;p20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2" name="Google Shape;4662;p20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3" name="Google Shape;4663;p20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4" name="Google Shape;4664;p20"/>
              <p:cNvSpPr/>
              <p:nvPr/>
            </p:nvSpPr>
            <p:spPr>
              <a:xfrm>
                <a:off x="2699143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5" name="Google Shape;4665;p20"/>
              <p:cNvSpPr/>
              <p:nvPr/>
            </p:nvSpPr>
            <p:spPr>
              <a:xfrm>
                <a:off x="1098937" y="2657427"/>
                <a:ext cx="366412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2637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2112"/>
                    </a:lnTo>
                    <a:cubicBezTo>
                      <a:pt x="1" y="2402"/>
                      <a:pt x="235" y="2637"/>
                      <a:pt x="525" y="2637"/>
                    </a:cubicBezTo>
                    <a:lnTo>
                      <a:pt x="3695" y="2637"/>
                    </a:lnTo>
                    <a:cubicBezTo>
                      <a:pt x="3985" y="2637"/>
                      <a:pt x="4219" y="2402"/>
                      <a:pt x="4219" y="2112"/>
                    </a:cubicBezTo>
                    <a:lnTo>
                      <a:pt x="4219" y="522"/>
                    </a:lnTo>
                    <a:cubicBezTo>
                      <a:pt x="4219" y="232"/>
                      <a:pt x="3985" y="0"/>
                      <a:pt x="36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6" name="Google Shape;4666;p20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7" name="Google Shape;4667;p20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8" name="Google Shape;4668;p20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69" name="Google Shape;4669;p20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0" name="Google Shape;4670;p20"/>
              <p:cNvSpPr/>
              <p:nvPr/>
            </p:nvSpPr>
            <p:spPr>
              <a:xfrm>
                <a:off x="1260782" y="3061172"/>
                <a:ext cx="186592" cy="98983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40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615"/>
                    </a:lnTo>
                    <a:cubicBezTo>
                      <a:pt x="0" y="905"/>
                      <a:pt x="235" y="1139"/>
                      <a:pt x="522" y="1139"/>
                    </a:cubicBezTo>
                    <a:lnTo>
                      <a:pt x="1624" y="1139"/>
                    </a:lnTo>
                    <a:cubicBezTo>
                      <a:pt x="1914" y="1139"/>
                      <a:pt x="2149" y="905"/>
                      <a:pt x="2149" y="615"/>
                    </a:cubicBezTo>
                    <a:lnTo>
                      <a:pt x="2149" y="525"/>
                    </a:lnTo>
                    <a:cubicBezTo>
                      <a:pt x="2149" y="235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1" name="Google Shape;4671;p20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2" name="Google Shape;4672;p20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3" name="Google Shape;4673;p20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4" name="Google Shape;4674;p20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5" name="Google Shape;4675;p20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6" name="Google Shape;4676;p20"/>
              <p:cNvSpPr/>
              <p:nvPr/>
            </p:nvSpPr>
            <p:spPr>
              <a:xfrm>
                <a:off x="7808491" y="3711333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2"/>
                    </a:cubicBezTo>
                    <a:lnTo>
                      <a:pt x="0" y="1117"/>
                    </a:lnTo>
                    <a:cubicBezTo>
                      <a:pt x="0" y="1401"/>
                      <a:pt x="235" y="1638"/>
                      <a:pt x="525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7"/>
                      <a:pt x="1936" y="1117"/>
                    </a:cubicBezTo>
                    <a:lnTo>
                      <a:pt x="1936" y="522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7" name="Google Shape;4677;p20"/>
              <p:cNvSpPr/>
              <p:nvPr/>
            </p:nvSpPr>
            <p:spPr>
              <a:xfrm>
                <a:off x="7864407" y="2635633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1"/>
                      <a:pt x="238" y="1638"/>
                      <a:pt x="525" y="1638"/>
                    </a:cubicBezTo>
                    <a:lnTo>
                      <a:pt x="1415" y="1638"/>
                    </a:lnTo>
                    <a:cubicBezTo>
                      <a:pt x="1703" y="1638"/>
                      <a:pt x="1937" y="1404"/>
                      <a:pt x="1937" y="1116"/>
                    </a:cubicBezTo>
                    <a:lnTo>
                      <a:pt x="1937" y="522"/>
                    </a:lnTo>
                    <a:cubicBezTo>
                      <a:pt x="1937" y="232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8" name="Google Shape;4678;p20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79" name="Google Shape;4679;p20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0" name="Google Shape;4680;p20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1" name="Google Shape;4681;p20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2" name="Google Shape;4682;p20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3" name="Google Shape;4683;p20"/>
              <p:cNvSpPr/>
              <p:nvPr/>
            </p:nvSpPr>
            <p:spPr>
              <a:xfrm>
                <a:off x="7380955" y="3359163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0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0" y="0"/>
                      <a:pt x="356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4" name="Google Shape;4684;p20"/>
              <p:cNvSpPr/>
              <p:nvPr/>
            </p:nvSpPr>
            <p:spPr>
              <a:xfrm>
                <a:off x="7337368" y="2848273"/>
                <a:ext cx="271075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2" h="2638" extrusionOk="0">
                    <a:moveTo>
                      <a:pt x="527" y="1"/>
                    </a:moveTo>
                    <a:cubicBezTo>
                      <a:pt x="237" y="1"/>
                      <a:pt x="3" y="235"/>
                      <a:pt x="3" y="525"/>
                    </a:cubicBezTo>
                    <a:lnTo>
                      <a:pt x="3" y="2115"/>
                    </a:lnTo>
                    <a:cubicBezTo>
                      <a:pt x="0" y="2406"/>
                      <a:pt x="237" y="2637"/>
                      <a:pt x="527" y="2637"/>
                    </a:cubicBezTo>
                    <a:lnTo>
                      <a:pt x="2597" y="2637"/>
                    </a:lnTo>
                    <a:cubicBezTo>
                      <a:pt x="2888" y="2637"/>
                      <a:pt x="3122" y="2406"/>
                      <a:pt x="3122" y="2115"/>
                    </a:cubicBezTo>
                    <a:lnTo>
                      <a:pt x="3122" y="525"/>
                    </a:lnTo>
                    <a:cubicBezTo>
                      <a:pt x="3122" y="235"/>
                      <a:pt x="2888" y="1"/>
                      <a:pt x="25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5" name="Google Shape;4685;p20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6" name="Google Shape;4686;p20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7" name="Google Shape;4687;p20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8" name="Google Shape;4688;p20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89" name="Google Shape;4689;p20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0" name="Google Shape;4690;p20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1" name="Google Shape;4691;p20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2" name="Google Shape;4692;p20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3" name="Google Shape;4693;p20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4" name="Google Shape;4694;p20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5" name="Google Shape;4695;p20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6" name="Google Shape;4696;p20"/>
              <p:cNvSpPr/>
              <p:nvPr/>
            </p:nvSpPr>
            <p:spPr>
              <a:xfrm>
                <a:off x="7894449" y="3003085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8" y="1139"/>
                      <a:pt x="525" y="1139"/>
                    </a:cubicBezTo>
                    <a:lnTo>
                      <a:pt x="1069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697" name="Google Shape;4697;p20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698" name="Google Shape;4698;p20"/>
              <p:cNvGrpSpPr/>
              <p:nvPr/>
            </p:nvGrpSpPr>
            <p:grpSpPr>
              <a:xfrm>
                <a:off x="8010038" y="1066236"/>
                <a:ext cx="739597" cy="2531629"/>
                <a:chOff x="7476638" y="1066236"/>
                <a:chExt cx="739597" cy="2531629"/>
              </a:xfrm>
            </p:grpSpPr>
            <p:sp>
              <p:nvSpPr>
                <p:cNvPr id="4699" name="Google Shape;4699;p20"/>
                <p:cNvSpPr/>
                <p:nvPr/>
              </p:nvSpPr>
              <p:spPr>
                <a:xfrm>
                  <a:off x="7476638" y="1066236"/>
                  <a:ext cx="739597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8" h="29157" extrusionOk="0">
                      <a:moveTo>
                        <a:pt x="4257" y="0"/>
                      </a:moveTo>
                      <a:cubicBezTo>
                        <a:pt x="4257" y="0"/>
                        <a:pt x="1200" y="6905"/>
                        <a:pt x="793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8" y="29154"/>
                        <a:pt x="8517" y="14269"/>
                        <a:pt x="7725" y="9413"/>
                      </a:cubicBezTo>
                      <a:cubicBezTo>
                        <a:pt x="7318" y="6905"/>
                        <a:pt x="4257" y="0"/>
                        <a:pt x="4257" y="0"/>
                      </a:cubicBezTo>
                      <a:close/>
                      <a:moveTo>
                        <a:pt x="7201" y="29156"/>
                      </a:move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0" name="Google Shape;4700;p20"/>
                <p:cNvSpPr/>
                <p:nvPr/>
              </p:nvSpPr>
              <p:spPr>
                <a:xfrm>
                  <a:off x="7502078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4" y="1"/>
                      </a:moveTo>
                      <a:cubicBezTo>
                        <a:pt x="3964" y="1"/>
                        <a:pt x="1119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698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4" y="1"/>
                        <a:pt x="396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1" name="Google Shape;4701;p20"/>
                <p:cNvSpPr/>
                <p:nvPr/>
              </p:nvSpPr>
              <p:spPr>
                <a:xfrm>
                  <a:off x="7642825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9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2" name="Google Shape;4702;p20"/>
                <p:cNvSpPr/>
                <p:nvPr/>
              </p:nvSpPr>
              <p:spPr>
                <a:xfrm>
                  <a:off x="7706035" y="1590410"/>
                  <a:ext cx="280279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4441" extrusionOk="0">
                      <a:moveTo>
                        <a:pt x="1615" y="0"/>
                      </a:moveTo>
                      <a:cubicBezTo>
                        <a:pt x="1615" y="0"/>
                        <a:pt x="463" y="2796"/>
                        <a:pt x="310" y="4076"/>
                      </a:cubicBezTo>
                      <a:cubicBezTo>
                        <a:pt x="0" y="6643"/>
                        <a:pt x="508" y="14440"/>
                        <a:pt x="508" y="14440"/>
                      </a:cubicBezTo>
                      <a:lnTo>
                        <a:pt x="2726" y="14440"/>
                      </a:lnTo>
                      <a:cubicBezTo>
                        <a:pt x="2726" y="14440"/>
                        <a:pt x="3228" y="6643"/>
                        <a:pt x="2924" y="4076"/>
                      </a:cubicBezTo>
                      <a:cubicBezTo>
                        <a:pt x="2770" y="2799"/>
                        <a:pt x="1615" y="0"/>
                        <a:pt x="1615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3" name="Google Shape;4703;p20"/>
                <p:cNvSpPr/>
                <p:nvPr/>
              </p:nvSpPr>
              <p:spPr>
                <a:xfrm>
                  <a:off x="7834191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4" name="Google Shape;4704;p20"/>
                <p:cNvSpPr/>
                <p:nvPr/>
              </p:nvSpPr>
              <p:spPr>
                <a:xfrm>
                  <a:off x="7695616" y="2035399"/>
                  <a:ext cx="28010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7" extrusionOk="0">
                      <a:moveTo>
                        <a:pt x="0" y="0"/>
                      </a:moveTo>
                      <a:lnTo>
                        <a:pt x="0" y="276"/>
                      </a:lnTo>
                      <a:lnTo>
                        <a:pt x="3225" y="276"/>
                      </a:lnTo>
                      <a:lnTo>
                        <a:pt x="3225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5" name="Google Shape;4705;p20"/>
                <p:cNvSpPr/>
                <p:nvPr/>
              </p:nvSpPr>
              <p:spPr>
                <a:xfrm>
                  <a:off x="7695616" y="2487333"/>
                  <a:ext cx="28010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278" extrusionOk="0">
                      <a:moveTo>
                        <a:pt x="0" y="1"/>
                      </a:moveTo>
                      <a:lnTo>
                        <a:pt x="0" y="277"/>
                      </a:lnTo>
                      <a:lnTo>
                        <a:pt x="3225" y="277"/>
                      </a:lnTo>
                      <a:lnTo>
                        <a:pt x="3225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706" name="Google Shape;4706;p20"/>
              <p:cNvGrpSpPr/>
              <p:nvPr/>
            </p:nvGrpSpPr>
            <p:grpSpPr>
              <a:xfrm>
                <a:off x="472806" y="1066236"/>
                <a:ext cx="739336" cy="2612278"/>
                <a:chOff x="1006206" y="1066236"/>
                <a:chExt cx="739336" cy="2612278"/>
              </a:xfrm>
            </p:grpSpPr>
            <p:sp>
              <p:nvSpPr>
                <p:cNvPr id="4707" name="Google Shape;4707;p20"/>
                <p:cNvSpPr/>
                <p:nvPr/>
              </p:nvSpPr>
              <p:spPr>
                <a:xfrm>
                  <a:off x="1097027" y="3378525"/>
                  <a:ext cx="478940" cy="2999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2933"/>
                      </a:lnTo>
                      <a:cubicBezTo>
                        <a:pt x="1" y="3217"/>
                        <a:pt x="232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2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2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8" name="Google Shape;4708;p20"/>
                <p:cNvSpPr/>
                <p:nvPr/>
              </p:nvSpPr>
              <p:spPr>
                <a:xfrm>
                  <a:off x="1006206" y="1066236"/>
                  <a:ext cx="739336" cy="25316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5" h="29157" extrusionOk="0">
                      <a:moveTo>
                        <a:pt x="4258" y="0"/>
                      </a:moveTo>
                      <a:cubicBezTo>
                        <a:pt x="4258" y="0"/>
                        <a:pt x="1200" y="6905"/>
                        <a:pt x="790" y="9413"/>
                      </a:cubicBezTo>
                      <a:cubicBezTo>
                        <a:pt x="0" y="14267"/>
                        <a:pt x="1317" y="29156"/>
                        <a:pt x="1317" y="29156"/>
                      </a:cubicBezTo>
                      <a:lnTo>
                        <a:pt x="7201" y="29156"/>
                      </a:lnTo>
                      <a:cubicBezTo>
                        <a:pt x="7199" y="29154"/>
                        <a:pt x="8515" y="14269"/>
                        <a:pt x="7722" y="9413"/>
                      </a:cubicBezTo>
                      <a:cubicBezTo>
                        <a:pt x="7315" y="6905"/>
                        <a:pt x="4258" y="0"/>
                        <a:pt x="4258" y="0"/>
                      </a:cubicBezTo>
                      <a:close/>
                      <a:moveTo>
                        <a:pt x="7201" y="29156"/>
                      </a:moveTo>
                      <a:lnTo>
                        <a:pt x="7201" y="29156"/>
                      </a:lnTo>
                      <a:cubicBezTo>
                        <a:pt x="7201" y="29156"/>
                        <a:pt x="7201" y="29156"/>
                        <a:pt x="7201" y="29156"/>
                      </a:cubicBezTo>
                      <a:cubicBezTo>
                        <a:pt x="7201" y="29156"/>
                        <a:pt x="7201" y="29156"/>
                        <a:pt x="7201" y="2915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9" name="Google Shape;4709;p20"/>
                <p:cNvSpPr/>
                <p:nvPr/>
              </p:nvSpPr>
              <p:spPr>
                <a:xfrm>
                  <a:off x="1031385" y="1123368"/>
                  <a:ext cx="688716" cy="24172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2" h="27840" extrusionOk="0">
                      <a:moveTo>
                        <a:pt x="3968" y="1"/>
                      </a:moveTo>
                      <a:cubicBezTo>
                        <a:pt x="3968" y="1"/>
                        <a:pt x="1122" y="6590"/>
                        <a:pt x="737" y="8987"/>
                      </a:cubicBezTo>
                      <a:cubicBezTo>
                        <a:pt x="0" y="13623"/>
                        <a:pt x="1225" y="27840"/>
                        <a:pt x="1225" y="27840"/>
                      </a:cubicBezTo>
                      <a:lnTo>
                        <a:pt x="6702" y="27840"/>
                      </a:lnTo>
                      <a:cubicBezTo>
                        <a:pt x="6704" y="27840"/>
                        <a:pt x="7932" y="13626"/>
                        <a:pt x="7195" y="8987"/>
                      </a:cubicBezTo>
                      <a:cubicBezTo>
                        <a:pt x="6816" y="6593"/>
                        <a:pt x="3968" y="1"/>
                        <a:pt x="39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0" name="Google Shape;4710;p20"/>
                <p:cNvSpPr/>
                <p:nvPr/>
              </p:nvSpPr>
              <p:spPr>
                <a:xfrm>
                  <a:off x="1172392" y="2889429"/>
                  <a:ext cx="406960" cy="627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7" h="7224" extrusionOk="0">
                      <a:moveTo>
                        <a:pt x="1283" y="1"/>
                      </a:moveTo>
                      <a:lnTo>
                        <a:pt x="0" y="7224"/>
                      </a:lnTo>
                      <a:lnTo>
                        <a:pt x="4687" y="7224"/>
                      </a:lnTo>
                      <a:lnTo>
                        <a:pt x="340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1" name="Google Shape;4711;p20"/>
                <p:cNvSpPr/>
                <p:nvPr/>
              </p:nvSpPr>
              <p:spPr>
                <a:xfrm>
                  <a:off x="1235603" y="1590410"/>
                  <a:ext cx="280106" cy="1253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6" h="14441" extrusionOk="0">
                      <a:moveTo>
                        <a:pt x="1616" y="0"/>
                      </a:moveTo>
                      <a:cubicBezTo>
                        <a:pt x="1616" y="0"/>
                        <a:pt x="461" y="2796"/>
                        <a:pt x="307" y="4076"/>
                      </a:cubicBezTo>
                      <a:cubicBezTo>
                        <a:pt x="0" y="6643"/>
                        <a:pt x="505" y="14440"/>
                        <a:pt x="505" y="14440"/>
                      </a:cubicBezTo>
                      <a:lnTo>
                        <a:pt x="2723" y="14440"/>
                      </a:lnTo>
                      <a:cubicBezTo>
                        <a:pt x="2723" y="14440"/>
                        <a:pt x="3225" y="6643"/>
                        <a:pt x="2924" y="4076"/>
                      </a:cubicBezTo>
                      <a:cubicBezTo>
                        <a:pt x="2771" y="2799"/>
                        <a:pt x="1616" y="0"/>
                        <a:pt x="161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2" name="Google Shape;4712;p20"/>
                <p:cNvSpPr/>
                <p:nvPr/>
              </p:nvSpPr>
              <p:spPr>
                <a:xfrm>
                  <a:off x="1363759" y="1554551"/>
                  <a:ext cx="24051" cy="1316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15161" extrusionOk="0">
                      <a:moveTo>
                        <a:pt x="0" y="0"/>
                      </a:moveTo>
                      <a:lnTo>
                        <a:pt x="0" y="15160"/>
                      </a:lnTo>
                      <a:lnTo>
                        <a:pt x="276" y="15160"/>
                      </a:lnTo>
                      <a:lnTo>
                        <a:pt x="27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3" name="Google Shape;4713;p20"/>
                <p:cNvSpPr/>
                <p:nvPr/>
              </p:nvSpPr>
              <p:spPr>
                <a:xfrm>
                  <a:off x="1224923" y="2035399"/>
                  <a:ext cx="280366" cy="24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7" extrusionOk="0">
                      <a:moveTo>
                        <a:pt x="1" y="0"/>
                      </a:moveTo>
                      <a:lnTo>
                        <a:pt x="1" y="276"/>
                      </a:lnTo>
                      <a:lnTo>
                        <a:pt x="3228" y="276"/>
                      </a:lnTo>
                      <a:lnTo>
                        <a:pt x="3228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4" name="Google Shape;4714;p20"/>
                <p:cNvSpPr/>
                <p:nvPr/>
              </p:nvSpPr>
              <p:spPr>
                <a:xfrm>
                  <a:off x="1224923" y="2487333"/>
                  <a:ext cx="280366" cy="2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9" h="278" extrusionOk="0">
                      <a:moveTo>
                        <a:pt x="1" y="1"/>
                      </a:moveTo>
                      <a:lnTo>
                        <a:pt x="1" y="277"/>
                      </a:lnTo>
                      <a:lnTo>
                        <a:pt x="3228" y="277"/>
                      </a:lnTo>
                      <a:lnTo>
                        <a:pt x="3228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715" name="Google Shape;4715;p20"/>
              <p:cNvSpPr/>
              <p:nvPr/>
            </p:nvSpPr>
            <p:spPr>
              <a:xfrm>
                <a:off x="2857096" y="157592"/>
                <a:ext cx="1818515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21050" extrusionOk="0">
                    <a:moveTo>
                      <a:pt x="0" y="1"/>
                    </a:moveTo>
                    <a:lnTo>
                      <a:pt x="0" y="21050"/>
                    </a:lnTo>
                    <a:lnTo>
                      <a:pt x="438" y="21050"/>
                    </a:lnTo>
                    <a:cubicBezTo>
                      <a:pt x="4790" y="10301"/>
                      <a:pt x="11966" y="4264"/>
                      <a:pt x="20943" y="1256"/>
                    </a:cubicBezTo>
                    <a:lnTo>
                      <a:pt x="209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6" name="Google Shape;4716;p20"/>
              <p:cNvSpPr/>
              <p:nvPr/>
            </p:nvSpPr>
            <p:spPr>
              <a:xfrm>
                <a:off x="1363759" y="157592"/>
                <a:ext cx="1653543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9044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8143" y="4264"/>
                      <a:pt x="14646" y="10301"/>
                      <a:pt x="18594" y="21050"/>
                    </a:cubicBezTo>
                    <a:lnTo>
                      <a:pt x="19043" y="21050"/>
                    </a:lnTo>
                    <a:lnTo>
                      <a:pt x="19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7" name="Google Shape;4717;p20"/>
              <p:cNvSpPr/>
              <p:nvPr/>
            </p:nvSpPr>
            <p:spPr>
              <a:xfrm>
                <a:off x="-35892" y="157592"/>
                <a:ext cx="1576527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83" y="21050"/>
                    </a:lnTo>
                    <a:cubicBezTo>
                      <a:pt x="4155" y="10301"/>
                      <a:pt x="10373" y="4264"/>
                      <a:pt x="18157" y="1256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8" name="Google Shape;4718;p20"/>
              <p:cNvSpPr/>
              <p:nvPr/>
            </p:nvSpPr>
            <p:spPr>
              <a:xfrm>
                <a:off x="4594330" y="157592"/>
                <a:ext cx="1823638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1050" extrusionOk="0">
                    <a:moveTo>
                      <a:pt x="1" y="1"/>
                    </a:moveTo>
                    <a:lnTo>
                      <a:pt x="1" y="1256"/>
                    </a:lnTo>
                    <a:cubicBezTo>
                      <a:pt x="8981" y="4264"/>
                      <a:pt x="16153" y="10301"/>
                      <a:pt x="20506" y="21050"/>
                    </a:cubicBezTo>
                    <a:lnTo>
                      <a:pt x="21002" y="21050"/>
                    </a:lnTo>
                    <a:lnTo>
                      <a:pt x="210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19" name="Google Shape;4719;p20"/>
              <p:cNvSpPr/>
              <p:nvPr/>
            </p:nvSpPr>
            <p:spPr>
              <a:xfrm>
                <a:off x="6278773" y="157592"/>
                <a:ext cx="1559596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7962" h="21050" extrusionOk="0">
                    <a:moveTo>
                      <a:pt x="1" y="1"/>
                    </a:moveTo>
                    <a:lnTo>
                      <a:pt x="1" y="21050"/>
                    </a:lnTo>
                    <a:lnTo>
                      <a:pt x="377" y="21050"/>
                    </a:lnTo>
                    <a:cubicBezTo>
                      <a:pt x="4110" y="10301"/>
                      <a:pt x="10262" y="4264"/>
                      <a:pt x="17961" y="1256"/>
                    </a:cubicBezTo>
                    <a:lnTo>
                      <a:pt x="179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0" name="Google Shape;4720;p20"/>
              <p:cNvSpPr/>
              <p:nvPr/>
            </p:nvSpPr>
            <p:spPr>
              <a:xfrm>
                <a:off x="7717670" y="157592"/>
                <a:ext cx="1618899" cy="1827719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21050" extrusionOk="0">
                    <a:moveTo>
                      <a:pt x="0" y="1"/>
                    </a:moveTo>
                    <a:lnTo>
                      <a:pt x="0" y="1256"/>
                    </a:lnTo>
                    <a:cubicBezTo>
                      <a:pt x="7973" y="4264"/>
                      <a:pt x="14340" y="10301"/>
                      <a:pt x="18204" y="21050"/>
                    </a:cubicBezTo>
                    <a:lnTo>
                      <a:pt x="18644" y="21050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1" name="Google Shape;4721;p20"/>
              <p:cNvSpPr/>
              <p:nvPr/>
            </p:nvSpPr>
            <p:spPr>
              <a:xfrm>
                <a:off x="2904764" y="157592"/>
                <a:ext cx="177084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395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430" y="10758"/>
                    </a:lnTo>
                    <a:cubicBezTo>
                      <a:pt x="4668" y="5265"/>
                      <a:pt x="11648" y="2180"/>
                      <a:pt x="20394" y="642"/>
                    </a:cubicBezTo>
                    <a:lnTo>
                      <a:pt x="2039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2" name="Google Shape;4722;p20"/>
              <p:cNvSpPr/>
              <p:nvPr/>
            </p:nvSpPr>
            <p:spPr>
              <a:xfrm>
                <a:off x="1363759" y="157592"/>
                <a:ext cx="1579392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90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781" y="2180"/>
                      <a:pt x="13991" y="5265"/>
                      <a:pt x="17760" y="10758"/>
                    </a:cubicBezTo>
                    <a:lnTo>
                      <a:pt x="18190" y="10758"/>
                    </a:lnTo>
                    <a:lnTo>
                      <a:pt x="1819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3" name="Google Shape;4723;p20"/>
              <p:cNvSpPr/>
              <p:nvPr/>
            </p:nvSpPr>
            <p:spPr>
              <a:xfrm>
                <a:off x="-35892" y="157592"/>
                <a:ext cx="1576527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157" h="10759" extrusionOk="0">
                    <a:moveTo>
                      <a:pt x="1" y="1"/>
                    </a:moveTo>
                    <a:lnTo>
                      <a:pt x="1" y="10758"/>
                    </a:lnTo>
                    <a:lnTo>
                      <a:pt x="383" y="10758"/>
                    </a:lnTo>
                    <a:cubicBezTo>
                      <a:pt x="4155" y="5265"/>
                      <a:pt x="10373" y="2180"/>
                      <a:pt x="18157" y="642"/>
                    </a:cubicBezTo>
                    <a:lnTo>
                      <a:pt x="1815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4" name="Google Shape;4724;p20"/>
              <p:cNvSpPr/>
              <p:nvPr/>
            </p:nvSpPr>
            <p:spPr>
              <a:xfrm>
                <a:off x="4594070" y="157592"/>
                <a:ext cx="1751918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20177" h="10759" extrusionOk="0">
                    <a:moveTo>
                      <a:pt x="1" y="1"/>
                    </a:moveTo>
                    <a:lnTo>
                      <a:pt x="1" y="642"/>
                    </a:lnTo>
                    <a:cubicBezTo>
                      <a:pt x="8630" y="2180"/>
                      <a:pt x="15520" y="5265"/>
                      <a:pt x="19699" y="10758"/>
                    </a:cubicBezTo>
                    <a:lnTo>
                      <a:pt x="20177" y="10758"/>
                    </a:lnTo>
                    <a:lnTo>
                      <a:pt x="2017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5" name="Google Shape;4725;p20"/>
              <p:cNvSpPr/>
              <p:nvPr/>
            </p:nvSpPr>
            <p:spPr>
              <a:xfrm>
                <a:off x="6326528" y="157592"/>
                <a:ext cx="1511580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7409" h="10759" extrusionOk="0">
                    <a:moveTo>
                      <a:pt x="0" y="1"/>
                    </a:moveTo>
                    <a:lnTo>
                      <a:pt x="0" y="10758"/>
                    </a:lnTo>
                    <a:lnTo>
                      <a:pt x="369" y="10758"/>
                    </a:lnTo>
                    <a:cubicBezTo>
                      <a:pt x="3984" y="5265"/>
                      <a:pt x="9946" y="2180"/>
                      <a:pt x="17409" y="642"/>
                    </a:cubicBezTo>
                    <a:lnTo>
                      <a:pt x="17409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6" name="Google Shape;4726;p20"/>
              <p:cNvSpPr/>
              <p:nvPr/>
            </p:nvSpPr>
            <p:spPr>
              <a:xfrm>
                <a:off x="7717670" y="157592"/>
                <a:ext cx="1618899" cy="934177"/>
              </a:xfrm>
              <a:custGeom>
                <a:avLst/>
                <a:gdLst/>
                <a:ahLst/>
                <a:cxnLst/>
                <a:rect l="l" t="t" r="r" b="b"/>
                <a:pathLst>
                  <a:path w="18645" h="10759" extrusionOk="0">
                    <a:moveTo>
                      <a:pt x="0" y="1"/>
                    </a:moveTo>
                    <a:lnTo>
                      <a:pt x="0" y="642"/>
                    </a:lnTo>
                    <a:cubicBezTo>
                      <a:pt x="7973" y="2180"/>
                      <a:pt x="14340" y="5265"/>
                      <a:pt x="18204" y="10758"/>
                    </a:cubicBezTo>
                    <a:lnTo>
                      <a:pt x="18644" y="10758"/>
                    </a:lnTo>
                    <a:lnTo>
                      <a:pt x="186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7" name="Google Shape;4727;p20"/>
              <p:cNvSpPr/>
              <p:nvPr/>
            </p:nvSpPr>
            <p:spPr>
              <a:xfrm>
                <a:off x="2721907" y="1429520"/>
                <a:ext cx="456192" cy="20231"/>
              </a:xfrm>
              <a:custGeom>
                <a:avLst/>
                <a:gdLst/>
                <a:ahLst/>
                <a:cxnLst/>
                <a:rect l="l" t="t" r="r" b="b"/>
                <a:pathLst>
                  <a:path w="5254" h="23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" y="73"/>
                      <a:pt x="90" y="154"/>
                      <a:pt x="132" y="230"/>
                    </a:cubicBezTo>
                    <a:lnTo>
                      <a:pt x="5106" y="233"/>
                    </a:lnTo>
                    <a:lnTo>
                      <a:pt x="525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8" name="Google Shape;4728;p20"/>
              <p:cNvSpPr/>
              <p:nvPr/>
            </p:nvSpPr>
            <p:spPr>
              <a:xfrm>
                <a:off x="-36152" y="155421"/>
                <a:ext cx="4726021" cy="1313005"/>
              </a:xfrm>
              <a:custGeom>
                <a:avLst/>
                <a:gdLst/>
                <a:ahLst/>
                <a:cxnLst/>
                <a:rect l="l" t="t" r="r" b="b"/>
                <a:pathLst>
                  <a:path w="54430" h="15122" extrusionOk="0">
                    <a:moveTo>
                      <a:pt x="40860" y="1248"/>
                    </a:moveTo>
                    <a:lnTo>
                      <a:pt x="42283" y="1251"/>
                    </a:lnTo>
                    <a:lnTo>
                      <a:pt x="42682" y="1256"/>
                    </a:lnTo>
                    <a:lnTo>
                      <a:pt x="44766" y="1262"/>
                    </a:lnTo>
                    <a:lnTo>
                      <a:pt x="44727" y="3780"/>
                    </a:lnTo>
                    <a:lnTo>
                      <a:pt x="44727" y="3780"/>
                    </a:lnTo>
                    <a:lnTo>
                      <a:pt x="42640" y="3775"/>
                    </a:lnTo>
                    <a:lnTo>
                      <a:pt x="42241" y="3775"/>
                    </a:lnTo>
                    <a:lnTo>
                      <a:pt x="40860" y="3772"/>
                    </a:lnTo>
                    <a:lnTo>
                      <a:pt x="40863" y="1412"/>
                    </a:lnTo>
                    <a:lnTo>
                      <a:pt x="40860" y="1278"/>
                    </a:lnTo>
                    <a:lnTo>
                      <a:pt x="40860" y="1248"/>
                    </a:lnTo>
                    <a:close/>
                    <a:moveTo>
                      <a:pt x="2082" y="1245"/>
                    </a:moveTo>
                    <a:lnTo>
                      <a:pt x="8769" y="1262"/>
                    </a:lnTo>
                    <a:lnTo>
                      <a:pt x="8750" y="3784"/>
                    </a:lnTo>
                    <a:lnTo>
                      <a:pt x="2049" y="3770"/>
                    </a:lnTo>
                    <a:lnTo>
                      <a:pt x="2082" y="1245"/>
                    </a:lnTo>
                    <a:close/>
                    <a:moveTo>
                      <a:pt x="27391" y="1245"/>
                    </a:moveTo>
                    <a:lnTo>
                      <a:pt x="28702" y="1248"/>
                    </a:lnTo>
                    <a:lnTo>
                      <a:pt x="29098" y="1253"/>
                    </a:lnTo>
                    <a:lnTo>
                      <a:pt x="30870" y="1256"/>
                    </a:lnTo>
                    <a:lnTo>
                      <a:pt x="30831" y="3772"/>
                    </a:lnTo>
                    <a:lnTo>
                      <a:pt x="31230" y="3772"/>
                    </a:lnTo>
                    <a:lnTo>
                      <a:pt x="31263" y="1256"/>
                    </a:lnTo>
                    <a:lnTo>
                      <a:pt x="35780" y="1264"/>
                    </a:lnTo>
                    <a:lnTo>
                      <a:pt x="35763" y="3786"/>
                    </a:lnTo>
                    <a:lnTo>
                      <a:pt x="29059" y="3772"/>
                    </a:lnTo>
                    <a:lnTo>
                      <a:pt x="28663" y="3772"/>
                    </a:lnTo>
                    <a:lnTo>
                      <a:pt x="27391" y="3770"/>
                    </a:lnTo>
                    <a:lnTo>
                      <a:pt x="27394" y="1410"/>
                    </a:lnTo>
                    <a:lnTo>
                      <a:pt x="27391" y="1276"/>
                    </a:lnTo>
                    <a:lnTo>
                      <a:pt x="27391" y="1245"/>
                    </a:lnTo>
                    <a:close/>
                    <a:moveTo>
                      <a:pt x="36173" y="1262"/>
                    </a:moveTo>
                    <a:lnTo>
                      <a:pt x="40450" y="1273"/>
                    </a:lnTo>
                    <a:lnTo>
                      <a:pt x="40442" y="3795"/>
                    </a:lnTo>
                    <a:lnTo>
                      <a:pt x="36157" y="3784"/>
                    </a:lnTo>
                    <a:lnTo>
                      <a:pt x="36173" y="1262"/>
                    </a:lnTo>
                    <a:close/>
                    <a:moveTo>
                      <a:pt x="22724" y="1267"/>
                    </a:moveTo>
                    <a:lnTo>
                      <a:pt x="27000" y="1276"/>
                    </a:lnTo>
                    <a:lnTo>
                      <a:pt x="26995" y="3770"/>
                    </a:lnTo>
                    <a:lnTo>
                      <a:pt x="26903" y="3770"/>
                    </a:lnTo>
                    <a:lnTo>
                      <a:pt x="26897" y="3798"/>
                    </a:lnTo>
                    <a:lnTo>
                      <a:pt x="22707" y="3786"/>
                    </a:lnTo>
                    <a:lnTo>
                      <a:pt x="22724" y="1267"/>
                    </a:lnTo>
                    <a:close/>
                    <a:moveTo>
                      <a:pt x="27533" y="4032"/>
                    </a:moveTo>
                    <a:lnTo>
                      <a:pt x="32845" y="4043"/>
                    </a:lnTo>
                    <a:lnTo>
                      <a:pt x="32817" y="6699"/>
                    </a:lnTo>
                    <a:lnTo>
                      <a:pt x="32817" y="6699"/>
                    </a:lnTo>
                    <a:lnTo>
                      <a:pt x="27491" y="6693"/>
                    </a:lnTo>
                    <a:lnTo>
                      <a:pt x="27533" y="4032"/>
                    </a:lnTo>
                    <a:close/>
                    <a:moveTo>
                      <a:pt x="520" y="4029"/>
                    </a:moveTo>
                    <a:lnTo>
                      <a:pt x="5832" y="4038"/>
                    </a:lnTo>
                    <a:lnTo>
                      <a:pt x="5804" y="6696"/>
                    </a:lnTo>
                    <a:lnTo>
                      <a:pt x="5845" y="6696"/>
                    </a:lnTo>
                    <a:lnTo>
                      <a:pt x="5845" y="6699"/>
                    </a:lnTo>
                    <a:lnTo>
                      <a:pt x="478" y="6688"/>
                    </a:lnTo>
                    <a:lnTo>
                      <a:pt x="520" y="4029"/>
                    </a:lnTo>
                    <a:close/>
                    <a:moveTo>
                      <a:pt x="33241" y="4046"/>
                    </a:moveTo>
                    <a:lnTo>
                      <a:pt x="38082" y="4057"/>
                    </a:lnTo>
                    <a:lnTo>
                      <a:pt x="38070" y="6713"/>
                    </a:lnTo>
                    <a:lnTo>
                      <a:pt x="33216" y="6702"/>
                    </a:lnTo>
                    <a:lnTo>
                      <a:pt x="33241" y="4046"/>
                    </a:lnTo>
                    <a:close/>
                    <a:moveTo>
                      <a:pt x="38475" y="4051"/>
                    </a:moveTo>
                    <a:lnTo>
                      <a:pt x="40693" y="4054"/>
                    </a:lnTo>
                    <a:lnTo>
                      <a:pt x="40651" y="6688"/>
                    </a:lnTo>
                    <a:lnTo>
                      <a:pt x="40269" y="6693"/>
                    </a:lnTo>
                    <a:lnTo>
                      <a:pt x="40266" y="6713"/>
                    </a:lnTo>
                    <a:lnTo>
                      <a:pt x="38467" y="6710"/>
                    </a:lnTo>
                    <a:lnTo>
                      <a:pt x="38475" y="4051"/>
                    </a:lnTo>
                    <a:close/>
                    <a:moveTo>
                      <a:pt x="28415" y="6953"/>
                    </a:moveTo>
                    <a:lnTo>
                      <a:pt x="35155" y="6964"/>
                    </a:lnTo>
                    <a:lnTo>
                      <a:pt x="35138" y="9196"/>
                    </a:lnTo>
                    <a:lnTo>
                      <a:pt x="28384" y="9185"/>
                    </a:lnTo>
                    <a:lnTo>
                      <a:pt x="28415" y="6953"/>
                    </a:lnTo>
                    <a:close/>
                    <a:moveTo>
                      <a:pt x="32237" y="9461"/>
                    </a:moveTo>
                    <a:lnTo>
                      <a:pt x="37791" y="9469"/>
                    </a:lnTo>
                    <a:lnTo>
                      <a:pt x="37783" y="11626"/>
                    </a:lnTo>
                    <a:lnTo>
                      <a:pt x="32212" y="11620"/>
                    </a:lnTo>
                    <a:lnTo>
                      <a:pt x="32237" y="9461"/>
                    </a:lnTo>
                    <a:close/>
                    <a:moveTo>
                      <a:pt x="2872" y="1"/>
                    </a:moveTo>
                    <a:lnTo>
                      <a:pt x="2858" y="966"/>
                    </a:lnTo>
                    <a:lnTo>
                      <a:pt x="68" y="960"/>
                    </a:lnTo>
                    <a:lnTo>
                      <a:pt x="51" y="1220"/>
                    </a:lnTo>
                    <a:lnTo>
                      <a:pt x="1689" y="1225"/>
                    </a:lnTo>
                    <a:lnTo>
                      <a:pt x="1650" y="3750"/>
                    </a:lnTo>
                    <a:lnTo>
                      <a:pt x="1" y="3745"/>
                    </a:lnTo>
                    <a:lnTo>
                      <a:pt x="1" y="4007"/>
                    </a:lnTo>
                    <a:lnTo>
                      <a:pt x="124" y="4007"/>
                    </a:lnTo>
                    <a:lnTo>
                      <a:pt x="82" y="6668"/>
                    </a:lnTo>
                    <a:lnTo>
                      <a:pt x="1" y="6668"/>
                    </a:lnTo>
                    <a:lnTo>
                      <a:pt x="1" y="6933"/>
                    </a:lnTo>
                    <a:lnTo>
                      <a:pt x="1005" y="6936"/>
                    </a:lnTo>
                    <a:lnTo>
                      <a:pt x="972" y="9168"/>
                    </a:lnTo>
                    <a:lnTo>
                      <a:pt x="1" y="9165"/>
                    </a:lnTo>
                    <a:lnTo>
                      <a:pt x="1" y="9430"/>
                    </a:lnTo>
                    <a:lnTo>
                      <a:pt x="4824" y="9436"/>
                    </a:lnTo>
                    <a:lnTo>
                      <a:pt x="4799" y="11623"/>
                    </a:lnTo>
                    <a:lnTo>
                      <a:pt x="1" y="11620"/>
                    </a:lnTo>
                    <a:lnTo>
                      <a:pt x="1" y="11888"/>
                    </a:lnTo>
                    <a:lnTo>
                      <a:pt x="1" y="14675"/>
                    </a:lnTo>
                    <a:lnTo>
                      <a:pt x="1" y="14904"/>
                    </a:lnTo>
                    <a:lnTo>
                      <a:pt x="2969" y="14909"/>
                    </a:lnTo>
                    <a:lnTo>
                      <a:pt x="2964" y="15121"/>
                    </a:lnTo>
                    <a:cubicBezTo>
                      <a:pt x="3003" y="15052"/>
                      <a:pt x="3042" y="14979"/>
                      <a:pt x="3081" y="14909"/>
                    </a:cubicBezTo>
                    <a:lnTo>
                      <a:pt x="3206" y="14678"/>
                    </a:lnTo>
                    <a:lnTo>
                      <a:pt x="227" y="14675"/>
                    </a:lnTo>
                    <a:lnTo>
                      <a:pt x="274" y="11888"/>
                    </a:lnTo>
                    <a:lnTo>
                      <a:pt x="4905" y="11891"/>
                    </a:lnTo>
                    <a:cubicBezTo>
                      <a:pt x="4967" y="11801"/>
                      <a:pt x="5025" y="11715"/>
                      <a:pt x="5089" y="11626"/>
                    </a:cubicBezTo>
                    <a:cubicBezTo>
                      <a:pt x="5129" y="11570"/>
                      <a:pt x="5165" y="11514"/>
                      <a:pt x="5207" y="11464"/>
                    </a:cubicBezTo>
                    <a:lnTo>
                      <a:pt x="5229" y="9469"/>
                    </a:lnTo>
                    <a:lnTo>
                      <a:pt x="6727" y="9472"/>
                    </a:lnTo>
                    <a:cubicBezTo>
                      <a:pt x="6802" y="9380"/>
                      <a:pt x="6878" y="9293"/>
                      <a:pt x="6950" y="9207"/>
                    </a:cubicBezTo>
                    <a:lnTo>
                      <a:pt x="1373" y="9199"/>
                    </a:lnTo>
                    <a:lnTo>
                      <a:pt x="1407" y="6967"/>
                    </a:lnTo>
                    <a:lnTo>
                      <a:pt x="8147" y="6978"/>
                    </a:lnTo>
                    <a:lnTo>
                      <a:pt x="8139" y="7896"/>
                    </a:lnTo>
                    <a:cubicBezTo>
                      <a:pt x="8273" y="7759"/>
                      <a:pt x="8407" y="7622"/>
                      <a:pt x="8540" y="7488"/>
                    </a:cubicBezTo>
                    <a:lnTo>
                      <a:pt x="8546" y="6978"/>
                    </a:lnTo>
                    <a:lnTo>
                      <a:pt x="9068" y="6978"/>
                    </a:lnTo>
                    <a:cubicBezTo>
                      <a:pt x="9163" y="6891"/>
                      <a:pt x="9255" y="6799"/>
                      <a:pt x="9355" y="6713"/>
                    </a:cubicBezTo>
                    <a:lnTo>
                      <a:pt x="6208" y="6707"/>
                    </a:lnTo>
                    <a:lnTo>
                      <a:pt x="6233" y="4049"/>
                    </a:lnTo>
                    <a:lnTo>
                      <a:pt x="11074" y="4060"/>
                    </a:lnTo>
                    <a:lnTo>
                      <a:pt x="11065" y="5262"/>
                    </a:lnTo>
                    <a:cubicBezTo>
                      <a:pt x="11199" y="5162"/>
                      <a:pt x="11330" y="5061"/>
                      <a:pt x="11464" y="4964"/>
                    </a:cubicBezTo>
                    <a:lnTo>
                      <a:pt x="11467" y="4060"/>
                    </a:lnTo>
                    <a:lnTo>
                      <a:pt x="12747" y="4063"/>
                    </a:lnTo>
                    <a:cubicBezTo>
                      <a:pt x="12881" y="3976"/>
                      <a:pt x="13015" y="3884"/>
                      <a:pt x="13152" y="3800"/>
                    </a:cubicBezTo>
                    <a:lnTo>
                      <a:pt x="9149" y="3795"/>
                    </a:lnTo>
                    <a:lnTo>
                      <a:pt x="9165" y="1273"/>
                    </a:lnTo>
                    <a:lnTo>
                      <a:pt x="13439" y="1284"/>
                    </a:lnTo>
                    <a:lnTo>
                      <a:pt x="13437" y="3627"/>
                    </a:lnTo>
                    <a:cubicBezTo>
                      <a:pt x="13570" y="3547"/>
                      <a:pt x="13699" y="3466"/>
                      <a:pt x="13835" y="3387"/>
                    </a:cubicBezTo>
                    <a:lnTo>
                      <a:pt x="13838" y="1415"/>
                    </a:lnTo>
                    <a:lnTo>
                      <a:pt x="13835" y="1284"/>
                    </a:lnTo>
                    <a:lnTo>
                      <a:pt x="13835" y="1253"/>
                    </a:lnTo>
                    <a:lnTo>
                      <a:pt x="15258" y="1256"/>
                    </a:lnTo>
                    <a:lnTo>
                      <a:pt x="15654" y="1259"/>
                    </a:lnTo>
                    <a:lnTo>
                      <a:pt x="17741" y="1264"/>
                    </a:lnTo>
                    <a:lnTo>
                      <a:pt x="17730" y="1931"/>
                    </a:lnTo>
                    <a:cubicBezTo>
                      <a:pt x="17861" y="1990"/>
                      <a:pt x="17992" y="2046"/>
                      <a:pt x="18123" y="2107"/>
                    </a:cubicBezTo>
                    <a:lnTo>
                      <a:pt x="18137" y="1264"/>
                    </a:lnTo>
                    <a:lnTo>
                      <a:pt x="22339" y="1276"/>
                    </a:lnTo>
                    <a:lnTo>
                      <a:pt x="22322" y="3798"/>
                    </a:lnTo>
                    <a:lnTo>
                      <a:pt x="21357" y="3795"/>
                    </a:lnTo>
                    <a:lnTo>
                      <a:pt x="21357" y="3795"/>
                    </a:lnTo>
                    <a:cubicBezTo>
                      <a:pt x="21499" y="3881"/>
                      <a:pt x="21641" y="3968"/>
                      <a:pt x="21781" y="4054"/>
                    </a:cubicBezTo>
                    <a:lnTo>
                      <a:pt x="24638" y="4063"/>
                    </a:lnTo>
                    <a:lnTo>
                      <a:pt x="24626" y="6105"/>
                    </a:lnTo>
                    <a:cubicBezTo>
                      <a:pt x="24760" y="6214"/>
                      <a:pt x="24891" y="6325"/>
                      <a:pt x="25025" y="6437"/>
                    </a:cubicBezTo>
                    <a:lnTo>
                      <a:pt x="25036" y="4063"/>
                    </a:lnTo>
                    <a:lnTo>
                      <a:pt x="27146" y="4065"/>
                    </a:lnTo>
                    <a:lnTo>
                      <a:pt x="27104" y="6699"/>
                    </a:lnTo>
                    <a:lnTo>
                      <a:pt x="26719" y="6699"/>
                    </a:lnTo>
                    <a:lnTo>
                      <a:pt x="26716" y="6718"/>
                    </a:lnTo>
                    <a:lnTo>
                      <a:pt x="25357" y="6716"/>
                    </a:lnTo>
                    <a:lnTo>
                      <a:pt x="25357" y="6716"/>
                    </a:lnTo>
                    <a:cubicBezTo>
                      <a:pt x="25455" y="6802"/>
                      <a:pt x="25553" y="6894"/>
                      <a:pt x="25653" y="6981"/>
                    </a:cubicBezTo>
                    <a:lnTo>
                      <a:pt x="27553" y="6984"/>
                    </a:lnTo>
                    <a:lnTo>
                      <a:pt x="27553" y="6964"/>
                    </a:lnTo>
                    <a:lnTo>
                      <a:pt x="28027" y="6964"/>
                    </a:lnTo>
                    <a:lnTo>
                      <a:pt x="27994" y="9196"/>
                    </a:lnTo>
                    <a:lnTo>
                      <a:pt x="27854" y="9196"/>
                    </a:lnTo>
                    <a:cubicBezTo>
                      <a:pt x="27929" y="9282"/>
                      <a:pt x="28008" y="9374"/>
                      <a:pt x="28086" y="9461"/>
                    </a:cubicBezTo>
                    <a:lnTo>
                      <a:pt x="31849" y="9464"/>
                    </a:lnTo>
                    <a:lnTo>
                      <a:pt x="31824" y="11623"/>
                    </a:lnTo>
                    <a:lnTo>
                      <a:pt x="29810" y="11620"/>
                    </a:lnTo>
                    <a:lnTo>
                      <a:pt x="29810" y="11620"/>
                    </a:lnTo>
                    <a:cubicBezTo>
                      <a:pt x="29877" y="11707"/>
                      <a:pt x="29938" y="11796"/>
                      <a:pt x="30002" y="11888"/>
                    </a:cubicBezTo>
                    <a:lnTo>
                      <a:pt x="35685" y="11894"/>
                    </a:lnTo>
                    <a:lnTo>
                      <a:pt x="35640" y="14675"/>
                    </a:lnTo>
                    <a:lnTo>
                      <a:pt x="36042" y="14675"/>
                    </a:lnTo>
                    <a:lnTo>
                      <a:pt x="36087" y="11894"/>
                    </a:lnTo>
                    <a:lnTo>
                      <a:pt x="38988" y="11899"/>
                    </a:lnTo>
                    <a:cubicBezTo>
                      <a:pt x="39058" y="11807"/>
                      <a:pt x="39128" y="11721"/>
                      <a:pt x="39197" y="11634"/>
                    </a:cubicBezTo>
                    <a:lnTo>
                      <a:pt x="38196" y="11634"/>
                    </a:lnTo>
                    <a:lnTo>
                      <a:pt x="38207" y="9475"/>
                    </a:lnTo>
                    <a:lnTo>
                      <a:pt x="41081" y="9478"/>
                    </a:lnTo>
                    <a:lnTo>
                      <a:pt x="41081" y="9461"/>
                    </a:lnTo>
                    <a:lnTo>
                      <a:pt x="41100" y="9461"/>
                    </a:lnTo>
                    <a:cubicBezTo>
                      <a:pt x="41187" y="9374"/>
                      <a:pt x="41273" y="9282"/>
                      <a:pt x="41360" y="9196"/>
                    </a:cubicBezTo>
                    <a:lnTo>
                      <a:pt x="40121" y="9193"/>
                    </a:lnTo>
                    <a:lnTo>
                      <a:pt x="40118" y="9210"/>
                    </a:lnTo>
                    <a:lnTo>
                      <a:pt x="35551" y="9201"/>
                    </a:lnTo>
                    <a:lnTo>
                      <a:pt x="35568" y="6975"/>
                    </a:lnTo>
                    <a:lnTo>
                      <a:pt x="41011" y="6984"/>
                    </a:lnTo>
                    <a:lnTo>
                      <a:pt x="41011" y="6964"/>
                    </a:lnTo>
                    <a:lnTo>
                      <a:pt x="41594" y="6967"/>
                    </a:lnTo>
                    <a:lnTo>
                      <a:pt x="41560" y="8992"/>
                    </a:lnTo>
                    <a:cubicBezTo>
                      <a:pt x="41697" y="8861"/>
                      <a:pt x="41831" y="8727"/>
                      <a:pt x="41965" y="8596"/>
                    </a:cubicBezTo>
                    <a:lnTo>
                      <a:pt x="41990" y="6967"/>
                    </a:lnTo>
                    <a:lnTo>
                      <a:pt x="43801" y="6970"/>
                    </a:lnTo>
                    <a:cubicBezTo>
                      <a:pt x="43909" y="6880"/>
                      <a:pt x="44021" y="6794"/>
                      <a:pt x="44133" y="6705"/>
                    </a:cubicBezTo>
                    <a:lnTo>
                      <a:pt x="41067" y="6699"/>
                    </a:lnTo>
                    <a:lnTo>
                      <a:pt x="41108" y="4038"/>
                    </a:lnTo>
                    <a:lnTo>
                      <a:pt x="46420" y="4049"/>
                    </a:lnTo>
                    <a:lnTo>
                      <a:pt x="46409" y="5056"/>
                    </a:lnTo>
                    <a:cubicBezTo>
                      <a:pt x="46540" y="4969"/>
                      <a:pt x="46674" y="4883"/>
                      <a:pt x="46811" y="4799"/>
                    </a:cubicBezTo>
                    <a:lnTo>
                      <a:pt x="46816" y="4049"/>
                    </a:lnTo>
                    <a:lnTo>
                      <a:pt x="48058" y="4051"/>
                    </a:lnTo>
                    <a:cubicBezTo>
                      <a:pt x="48211" y="3965"/>
                      <a:pt x="48370" y="3879"/>
                      <a:pt x="48529" y="3789"/>
                    </a:cubicBezTo>
                    <a:lnTo>
                      <a:pt x="44996" y="3781"/>
                    </a:lnTo>
                    <a:lnTo>
                      <a:pt x="45126" y="3781"/>
                    </a:lnTo>
                    <a:lnTo>
                      <a:pt x="45162" y="1262"/>
                    </a:lnTo>
                    <a:lnTo>
                      <a:pt x="49363" y="1273"/>
                    </a:lnTo>
                    <a:lnTo>
                      <a:pt x="49350" y="3362"/>
                    </a:lnTo>
                    <a:cubicBezTo>
                      <a:pt x="49481" y="3293"/>
                      <a:pt x="49615" y="3226"/>
                      <a:pt x="49746" y="3162"/>
                    </a:cubicBezTo>
                    <a:lnTo>
                      <a:pt x="49760" y="1276"/>
                    </a:lnTo>
                    <a:lnTo>
                      <a:pt x="54036" y="1287"/>
                    </a:lnTo>
                    <a:lnTo>
                      <a:pt x="54036" y="1527"/>
                    </a:lnTo>
                    <a:cubicBezTo>
                      <a:pt x="54167" y="1571"/>
                      <a:pt x="54299" y="1622"/>
                      <a:pt x="54430" y="1669"/>
                    </a:cubicBezTo>
                    <a:lnTo>
                      <a:pt x="54430" y="1418"/>
                    </a:lnTo>
                    <a:lnTo>
                      <a:pt x="54427" y="1287"/>
                    </a:lnTo>
                    <a:lnTo>
                      <a:pt x="54391" y="1016"/>
                    </a:lnTo>
                    <a:lnTo>
                      <a:pt x="52309" y="1008"/>
                    </a:lnTo>
                    <a:lnTo>
                      <a:pt x="52312" y="20"/>
                    </a:lnTo>
                    <a:lnTo>
                      <a:pt x="51919" y="20"/>
                    </a:lnTo>
                    <a:lnTo>
                      <a:pt x="51916" y="1005"/>
                    </a:lnTo>
                    <a:lnTo>
                      <a:pt x="48331" y="994"/>
                    </a:lnTo>
                    <a:lnTo>
                      <a:pt x="48337" y="17"/>
                    </a:lnTo>
                    <a:lnTo>
                      <a:pt x="47943" y="17"/>
                    </a:lnTo>
                    <a:lnTo>
                      <a:pt x="47932" y="994"/>
                    </a:lnTo>
                    <a:lnTo>
                      <a:pt x="43817" y="983"/>
                    </a:lnTo>
                    <a:lnTo>
                      <a:pt x="43831" y="17"/>
                    </a:lnTo>
                    <a:lnTo>
                      <a:pt x="43441" y="17"/>
                    </a:lnTo>
                    <a:lnTo>
                      <a:pt x="43427" y="983"/>
                    </a:lnTo>
                    <a:lnTo>
                      <a:pt x="40637" y="977"/>
                    </a:lnTo>
                    <a:lnTo>
                      <a:pt x="40634" y="1008"/>
                    </a:lnTo>
                    <a:lnTo>
                      <a:pt x="38751" y="1002"/>
                    </a:lnTo>
                    <a:lnTo>
                      <a:pt x="38754" y="15"/>
                    </a:lnTo>
                    <a:lnTo>
                      <a:pt x="38361" y="15"/>
                    </a:lnTo>
                    <a:lnTo>
                      <a:pt x="38358" y="997"/>
                    </a:lnTo>
                    <a:lnTo>
                      <a:pt x="34773" y="988"/>
                    </a:lnTo>
                    <a:lnTo>
                      <a:pt x="34778" y="12"/>
                    </a:lnTo>
                    <a:lnTo>
                      <a:pt x="34385" y="12"/>
                    </a:lnTo>
                    <a:lnTo>
                      <a:pt x="34379" y="988"/>
                    </a:lnTo>
                    <a:lnTo>
                      <a:pt x="30265" y="977"/>
                    </a:lnTo>
                    <a:lnTo>
                      <a:pt x="30278" y="12"/>
                    </a:lnTo>
                    <a:lnTo>
                      <a:pt x="29882" y="12"/>
                    </a:lnTo>
                    <a:lnTo>
                      <a:pt x="29868" y="977"/>
                    </a:lnTo>
                    <a:lnTo>
                      <a:pt x="27079" y="969"/>
                    </a:lnTo>
                    <a:lnTo>
                      <a:pt x="27076" y="1002"/>
                    </a:lnTo>
                    <a:lnTo>
                      <a:pt x="25301" y="997"/>
                    </a:lnTo>
                    <a:lnTo>
                      <a:pt x="25304" y="12"/>
                    </a:lnTo>
                    <a:lnTo>
                      <a:pt x="24911" y="12"/>
                    </a:lnTo>
                    <a:lnTo>
                      <a:pt x="24908" y="994"/>
                    </a:lnTo>
                    <a:lnTo>
                      <a:pt x="21323" y="983"/>
                    </a:lnTo>
                    <a:lnTo>
                      <a:pt x="21329" y="6"/>
                    </a:lnTo>
                    <a:lnTo>
                      <a:pt x="20935" y="6"/>
                    </a:lnTo>
                    <a:lnTo>
                      <a:pt x="20924" y="983"/>
                    </a:lnTo>
                    <a:lnTo>
                      <a:pt x="16809" y="974"/>
                    </a:lnTo>
                    <a:lnTo>
                      <a:pt x="16823" y="6"/>
                    </a:lnTo>
                    <a:lnTo>
                      <a:pt x="16433" y="6"/>
                    </a:lnTo>
                    <a:lnTo>
                      <a:pt x="16419" y="974"/>
                    </a:lnTo>
                    <a:lnTo>
                      <a:pt x="13629" y="966"/>
                    </a:lnTo>
                    <a:lnTo>
                      <a:pt x="13626" y="997"/>
                    </a:lnTo>
                    <a:lnTo>
                      <a:pt x="11743" y="991"/>
                    </a:lnTo>
                    <a:lnTo>
                      <a:pt x="11746" y="3"/>
                    </a:lnTo>
                    <a:lnTo>
                      <a:pt x="11353" y="3"/>
                    </a:lnTo>
                    <a:lnTo>
                      <a:pt x="11350" y="988"/>
                    </a:lnTo>
                    <a:lnTo>
                      <a:pt x="7765" y="977"/>
                    </a:lnTo>
                    <a:lnTo>
                      <a:pt x="7770" y="1"/>
                    </a:lnTo>
                    <a:lnTo>
                      <a:pt x="7377" y="1"/>
                    </a:lnTo>
                    <a:lnTo>
                      <a:pt x="7366" y="977"/>
                    </a:lnTo>
                    <a:lnTo>
                      <a:pt x="3251" y="966"/>
                    </a:lnTo>
                    <a:lnTo>
                      <a:pt x="326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29" name="Google Shape;4729;p20"/>
              <p:cNvSpPr/>
              <p:nvPr/>
            </p:nvSpPr>
            <p:spPr>
              <a:xfrm>
                <a:off x="6092269" y="1429520"/>
                <a:ext cx="462530" cy="104974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120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73"/>
                      <a:pt x="93" y="154"/>
                      <a:pt x="140" y="230"/>
                    </a:cubicBezTo>
                    <a:lnTo>
                      <a:pt x="338" y="230"/>
                    </a:lnTo>
                    <a:lnTo>
                      <a:pt x="335" y="548"/>
                    </a:lnTo>
                    <a:cubicBezTo>
                      <a:pt x="469" y="763"/>
                      <a:pt x="598" y="986"/>
                      <a:pt x="729" y="1209"/>
                    </a:cubicBezTo>
                    <a:lnTo>
                      <a:pt x="743" y="230"/>
                    </a:lnTo>
                    <a:lnTo>
                      <a:pt x="5201" y="233"/>
                    </a:lnTo>
                    <a:lnTo>
                      <a:pt x="5326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0" name="Google Shape;4730;p20"/>
              <p:cNvSpPr/>
              <p:nvPr/>
            </p:nvSpPr>
            <p:spPr>
              <a:xfrm>
                <a:off x="4690013" y="155421"/>
                <a:ext cx="4647268" cy="1294077"/>
              </a:xfrm>
              <a:custGeom>
                <a:avLst/>
                <a:gdLst/>
                <a:ahLst/>
                <a:cxnLst/>
                <a:rect l="l" t="t" r="r" b="b"/>
                <a:pathLst>
                  <a:path w="53523" h="14904" extrusionOk="0">
                    <a:moveTo>
                      <a:pt x="40896" y="1242"/>
                    </a:moveTo>
                    <a:lnTo>
                      <a:pt x="42319" y="1245"/>
                    </a:lnTo>
                    <a:lnTo>
                      <a:pt x="42718" y="1248"/>
                    </a:lnTo>
                    <a:lnTo>
                      <a:pt x="44802" y="1256"/>
                    </a:lnTo>
                    <a:lnTo>
                      <a:pt x="44763" y="3772"/>
                    </a:lnTo>
                    <a:lnTo>
                      <a:pt x="45162" y="3772"/>
                    </a:lnTo>
                    <a:lnTo>
                      <a:pt x="45195" y="1256"/>
                    </a:lnTo>
                    <a:lnTo>
                      <a:pt x="49399" y="1264"/>
                    </a:lnTo>
                    <a:lnTo>
                      <a:pt x="49377" y="3784"/>
                    </a:lnTo>
                    <a:lnTo>
                      <a:pt x="42676" y="3770"/>
                    </a:lnTo>
                    <a:lnTo>
                      <a:pt x="42277" y="3770"/>
                    </a:lnTo>
                    <a:lnTo>
                      <a:pt x="40896" y="3767"/>
                    </a:lnTo>
                    <a:lnTo>
                      <a:pt x="40899" y="1407"/>
                    </a:lnTo>
                    <a:lnTo>
                      <a:pt x="40896" y="1273"/>
                    </a:lnTo>
                    <a:lnTo>
                      <a:pt x="40896" y="1242"/>
                    </a:lnTo>
                    <a:close/>
                    <a:moveTo>
                      <a:pt x="15205" y="1248"/>
                    </a:moveTo>
                    <a:lnTo>
                      <a:pt x="15604" y="1253"/>
                    </a:lnTo>
                    <a:lnTo>
                      <a:pt x="17688" y="1259"/>
                    </a:lnTo>
                    <a:lnTo>
                      <a:pt x="17652" y="3778"/>
                    </a:lnTo>
                    <a:lnTo>
                      <a:pt x="18048" y="3778"/>
                    </a:lnTo>
                    <a:lnTo>
                      <a:pt x="18084" y="1259"/>
                    </a:lnTo>
                    <a:lnTo>
                      <a:pt x="22285" y="1270"/>
                    </a:lnTo>
                    <a:lnTo>
                      <a:pt x="22269" y="3792"/>
                    </a:lnTo>
                    <a:lnTo>
                      <a:pt x="15565" y="3775"/>
                    </a:lnTo>
                    <a:lnTo>
                      <a:pt x="15169" y="3775"/>
                    </a:lnTo>
                    <a:lnTo>
                      <a:pt x="13788" y="3772"/>
                    </a:lnTo>
                    <a:lnTo>
                      <a:pt x="13790" y="1412"/>
                    </a:lnTo>
                    <a:lnTo>
                      <a:pt x="13788" y="1281"/>
                    </a:lnTo>
                    <a:lnTo>
                      <a:pt x="13788" y="1248"/>
                    </a:lnTo>
                    <a:close/>
                    <a:moveTo>
                      <a:pt x="9123" y="1267"/>
                    </a:moveTo>
                    <a:lnTo>
                      <a:pt x="13400" y="1276"/>
                    </a:lnTo>
                    <a:lnTo>
                      <a:pt x="13397" y="3795"/>
                    </a:lnTo>
                    <a:lnTo>
                      <a:pt x="9106" y="3786"/>
                    </a:lnTo>
                    <a:lnTo>
                      <a:pt x="9123" y="1267"/>
                    </a:lnTo>
                    <a:close/>
                    <a:moveTo>
                      <a:pt x="22679" y="1262"/>
                    </a:moveTo>
                    <a:lnTo>
                      <a:pt x="26953" y="1273"/>
                    </a:lnTo>
                    <a:lnTo>
                      <a:pt x="26950" y="3767"/>
                    </a:lnTo>
                    <a:lnTo>
                      <a:pt x="26947" y="3795"/>
                    </a:lnTo>
                    <a:lnTo>
                      <a:pt x="22662" y="3784"/>
                    </a:lnTo>
                    <a:lnTo>
                      <a:pt x="22679" y="1262"/>
                    </a:lnTo>
                    <a:close/>
                    <a:moveTo>
                      <a:pt x="14042" y="4032"/>
                    </a:moveTo>
                    <a:lnTo>
                      <a:pt x="19351" y="4043"/>
                    </a:lnTo>
                    <a:lnTo>
                      <a:pt x="19323" y="6699"/>
                    </a:lnTo>
                    <a:lnTo>
                      <a:pt x="19323" y="6699"/>
                    </a:lnTo>
                    <a:lnTo>
                      <a:pt x="14000" y="6693"/>
                    </a:lnTo>
                    <a:lnTo>
                      <a:pt x="14042" y="4032"/>
                    </a:lnTo>
                    <a:close/>
                    <a:moveTo>
                      <a:pt x="11422" y="4051"/>
                    </a:moveTo>
                    <a:lnTo>
                      <a:pt x="13640" y="4057"/>
                    </a:lnTo>
                    <a:lnTo>
                      <a:pt x="13598" y="6688"/>
                    </a:lnTo>
                    <a:lnTo>
                      <a:pt x="13216" y="6688"/>
                    </a:lnTo>
                    <a:lnTo>
                      <a:pt x="13210" y="6710"/>
                    </a:lnTo>
                    <a:lnTo>
                      <a:pt x="11411" y="6707"/>
                    </a:lnTo>
                    <a:lnTo>
                      <a:pt x="11422" y="4051"/>
                    </a:lnTo>
                    <a:close/>
                    <a:moveTo>
                      <a:pt x="46852" y="4046"/>
                    </a:moveTo>
                    <a:lnTo>
                      <a:pt x="51693" y="4051"/>
                    </a:lnTo>
                    <a:lnTo>
                      <a:pt x="51681" y="6710"/>
                    </a:lnTo>
                    <a:lnTo>
                      <a:pt x="46827" y="6702"/>
                    </a:lnTo>
                    <a:lnTo>
                      <a:pt x="46852" y="4046"/>
                    </a:lnTo>
                    <a:close/>
                    <a:moveTo>
                      <a:pt x="19747" y="4046"/>
                    </a:moveTo>
                    <a:lnTo>
                      <a:pt x="24587" y="4057"/>
                    </a:lnTo>
                    <a:lnTo>
                      <a:pt x="24576" y="6713"/>
                    </a:lnTo>
                    <a:lnTo>
                      <a:pt x="19722" y="6702"/>
                    </a:lnTo>
                    <a:lnTo>
                      <a:pt x="19747" y="4046"/>
                    </a:lnTo>
                    <a:close/>
                    <a:moveTo>
                      <a:pt x="24983" y="4051"/>
                    </a:moveTo>
                    <a:lnTo>
                      <a:pt x="27193" y="4054"/>
                    </a:lnTo>
                    <a:lnTo>
                      <a:pt x="27151" y="6688"/>
                    </a:lnTo>
                    <a:lnTo>
                      <a:pt x="26763" y="6693"/>
                    </a:lnTo>
                    <a:lnTo>
                      <a:pt x="26760" y="6713"/>
                    </a:lnTo>
                    <a:lnTo>
                      <a:pt x="24975" y="6710"/>
                    </a:lnTo>
                    <a:lnTo>
                      <a:pt x="24983" y="4051"/>
                    </a:lnTo>
                    <a:close/>
                    <a:moveTo>
                      <a:pt x="14923" y="6953"/>
                    </a:moveTo>
                    <a:lnTo>
                      <a:pt x="21663" y="6964"/>
                    </a:lnTo>
                    <a:lnTo>
                      <a:pt x="21647" y="9196"/>
                    </a:lnTo>
                    <a:lnTo>
                      <a:pt x="14892" y="9185"/>
                    </a:lnTo>
                    <a:lnTo>
                      <a:pt x="14923" y="6953"/>
                    </a:lnTo>
                    <a:close/>
                    <a:moveTo>
                      <a:pt x="2824" y="1"/>
                    </a:moveTo>
                    <a:lnTo>
                      <a:pt x="2810" y="966"/>
                    </a:lnTo>
                    <a:lnTo>
                      <a:pt x="20" y="960"/>
                    </a:lnTo>
                    <a:lnTo>
                      <a:pt x="1" y="1220"/>
                    </a:lnTo>
                    <a:lnTo>
                      <a:pt x="1641" y="1225"/>
                    </a:lnTo>
                    <a:lnTo>
                      <a:pt x="2037" y="1228"/>
                    </a:lnTo>
                    <a:lnTo>
                      <a:pt x="3809" y="1231"/>
                    </a:lnTo>
                    <a:lnTo>
                      <a:pt x="3778" y="3298"/>
                    </a:lnTo>
                    <a:cubicBezTo>
                      <a:pt x="3912" y="3365"/>
                      <a:pt x="4040" y="3435"/>
                      <a:pt x="4171" y="3505"/>
                    </a:cubicBezTo>
                    <a:lnTo>
                      <a:pt x="4205" y="1231"/>
                    </a:lnTo>
                    <a:lnTo>
                      <a:pt x="8719" y="1242"/>
                    </a:lnTo>
                    <a:lnTo>
                      <a:pt x="8702" y="3764"/>
                    </a:lnTo>
                    <a:lnTo>
                      <a:pt x="4637" y="3753"/>
                    </a:lnTo>
                    <a:lnTo>
                      <a:pt x="4637" y="3753"/>
                    </a:lnTo>
                    <a:cubicBezTo>
                      <a:pt x="4793" y="3839"/>
                      <a:pt x="4952" y="3926"/>
                      <a:pt x="5111" y="4015"/>
                    </a:cubicBezTo>
                    <a:lnTo>
                      <a:pt x="5781" y="4018"/>
                    </a:lnTo>
                    <a:lnTo>
                      <a:pt x="5775" y="4409"/>
                    </a:lnTo>
                    <a:cubicBezTo>
                      <a:pt x="5909" y="4489"/>
                      <a:pt x="6038" y="4568"/>
                      <a:pt x="6172" y="4651"/>
                    </a:cubicBezTo>
                    <a:lnTo>
                      <a:pt x="6177" y="4018"/>
                    </a:lnTo>
                    <a:lnTo>
                      <a:pt x="11017" y="4029"/>
                    </a:lnTo>
                    <a:lnTo>
                      <a:pt x="11006" y="6685"/>
                    </a:lnTo>
                    <a:lnTo>
                      <a:pt x="9053" y="6682"/>
                    </a:lnTo>
                    <a:lnTo>
                      <a:pt x="9053" y="6682"/>
                    </a:lnTo>
                    <a:cubicBezTo>
                      <a:pt x="9162" y="6769"/>
                      <a:pt x="9271" y="6861"/>
                      <a:pt x="9380" y="6947"/>
                    </a:cubicBezTo>
                    <a:lnTo>
                      <a:pt x="13933" y="6953"/>
                    </a:lnTo>
                    <a:lnTo>
                      <a:pt x="13933" y="6933"/>
                    </a:lnTo>
                    <a:lnTo>
                      <a:pt x="14516" y="6936"/>
                    </a:lnTo>
                    <a:lnTo>
                      <a:pt x="14480" y="9168"/>
                    </a:lnTo>
                    <a:lnTo>
                      <a:pt x="13043" y="9165"/>
                    </a:lnTo>
                    <a:lnTo>
                      <a:pt x="13040" y="9182"/>
                    </a:lnTo>
                    <a:lnTo>
                      <a:pt x="11824" y="9179"/>
                    </a:lnTo>
                    <a:lnTo>
                      <a:pt x="11824" y="9179"/>
                    </a:lnTo>
                    <a:cubicBezTo>
                      <a:pt x="11910" y="9266"/>
                      <a:pt x="11997" y="9358"/>
                      <a:pt x="12080" y="9444"/>
                    </a:cubicBezTo>
                    <a:lnTo>
                      <a:pt x="14000" y="9447"/>
                    </a:lnTo>
                    <a:lnTo>
                      <a:pt x="14000" y="9430"/>
                    </a:lnTo>
                    <a:lnTo>
                      <a:pt x="18329" y="9436"/>
                    </a:lnTo>
                    <a:lnTo>
                      <a:pt x="18307" y="11595"/>
                    </a:lnTo>
                    <a:lnTo>
                      <a:pt x="13958" y="11592"/>
                    </a:lnTo>
                    <a:lnTo>
                      <a:pt x="13958" y="11592"/>
                    </a:lnTo>
                    <a:cubicBezTo>
                      <a:pt x="14030" y="11679"/>
                      <a:pt x="14100" y="11771"/>
                      <a:pt x="14170" y="11860"/>
                    </a:cubicBezTo>
                    <a:lnTo>
                      <a:pt x="22163" y="11868"/>
                    </a:lnTo>
                    <a:lnTo>
                      <a:pt x="22135" y="13450"/>
                    </a:lnTo>
                    <a:cubicBezTo>
                      <a:pt x="22271" y="13221"/>
                      <a:pt x="22408" y="12993"/>
                      <a:pt x="22548" y="12775"/>
                    </a:cubicBezTo>
                    <a:lnTo>
                      <a:pt x="22562" y="11871"/>
                    </a:lnTo>
                    <a:lnTo>
                      <a:pt x="23133" y="11871"/>
                    </a:lnTo>
                    <a:cubicBezTo>
                      <a:pt x="23192" y="11779"/>
                      <a:pt x="23251" y="11693"/>
                      <a:pt x="23315" y="11606"/>
                    </a:cubicBezTo>
                    <a:lnTo>
                      <a:pt x="23315" y="11606"/>
                    </a:lnTo>
                    <a:lnTo>
                      <a:pt x="18717" y="11623"/>
                    </a:lnTo>
                    <a:lnTo>
                      <a:pt x="18742" y="9464"/>
                    </a:lnTo>
                    <a:lnTo>
                      <a:pt x="24300" y="9472"/>
                    </a:lnTo>
                    <a:lnTo>
                      <a:pt x="24297" y="10292"/>
                    </a:lnTo>
                    <a:cubicBezTo>
                      <a:pt x="24431" y="10116"/>
                      <a:pt x="24562" y="9946"/>
                      <a:pt x="24699" y="9779"/>
                    </a:cubicBezTo>
                    <a:lnTo>
                      <a:pt x="24701" y="9472"/>
                    </a:lnTo>
                    <a:lnTo>
                      <a:pt x="24952" y="9472"/>
                    </a:lnTo>
                    <a:cubicBezTo>
                      <a:pt x="25025" y="9386"/>
                      <a:pt x="25097" y="9293"/>
                      <a:pt x="25167" y="9207"/>
                    </a:cubicBezTo>
                    <a:lnTo>
                      <a:pt x="22048" y="9204"/>
                    </a:lnTo>
                    <a:lnTo>
                      <a:pt x="22065" y="6975"/>
                    </a:lnTo>
                    <a:lnTo>
                      <a:pt x="27265" y="6981"/>
                    </a:lnTo>
                    <a:lnTo>
                      <a:pt x="27285" y="6961"/>
                    </a:lnTo>
                    <a:cubicBezTo>
                      <a:pt x="27380" y="6875"/>
                      <a:pt x="27474" y="6783"/>
                      <a:pt x="27566" y="6696"/>
                    </a:cubicBezTo>
                    <a:lnTo>
                      <a:pt x="27552" y="6696"/>
                    </a:lnTo>
                    <a:lnTo>
                      <a:pt x="27594" y="4035"/>
                    </a:lnTo>
                    <a:lnTo>
                      <a:pt x="30939" y="4043"/>
                    </a:lnTo>
                    <a:cubicBezTo>
                      <a:pt x="31073" y="3954"/>
                      <a:pt x="31207" y="3865"/>
                      <a:pt x="31341" y="3781"/>
                    </a:cubicBezTo>
                    <a:lnTo>
                      <a:pt x="29120" y="3778"/>
                    </a:lnTo>
                    <a:lnTo>
                      <a:pt x="28721" y="3778"/>
                    </a:lnTo>
                    <a:lnTo>
                      <a:pt x="27352" y="3772"/>
                    </a:lnTo>
                    <a:lnTo>
                      <a:pt x="27354" y="1412"/>
                    </a:lnTo>
                    <a:lnTo>
                      <a:pt x="27352" y="1281"/>
                    </a:lnTo>
                    <a:lnTo>
                      <a:pt x="27352" y="1248"/>
                    </a:lnTo>
                    <a:lnTo>
                      <a:pt x="28760" y="1253"/>
                    </a:lnTo>
                    <a:lnTo>
                      <a:pt x="29157" y="1256"/>
                    </a:lnTo>
                    <a:lnTo>
                      <a:pt x="30928" y="1259"/>
                    </a:lnTo>
                    <a:lnTo>
                      <a:pt x="30892" y="3778"/>
                    </a:lnTo>
                    <a:lnTo>
                      <a:pt x="31288" y="3778"/>
                    </a:lnTo>
                    <a:lnTo>
                      <a:pt x="31324" y="1259"/>
                    </a:lnTo>
                    <a:lnTo>
                      <a:pt x="35838" y="1270"/>
                    </a:lnTo>
                    <a:lnTo>
                      <a:pt x="35835" y="1666"/>
                    </a:lnTo>
                    <a:cubicBezTo>
                      <a:pt x="35969" y="1719"/>
                      <a:pt x="36098" y="1775"/>
                      <a:pt x="36232" y="1834"/>
                    </a:cubicBezTo>
                    <a:lnTo>
                      <a:pt x="36234" y="1270"/>
                    </a:lnTo>
                    <a:lnTo>
                      <a:pt x="40508" y="1281"/>
                    </a:lnTo>
                    <a:lnTo>
                      <a:pt x="40505" y="3798"/>
                    </a:lnTo>
                    <a:lnTo>
                      <a:pt x="40012" y="3795"/>
                    </a:lnTo>
                    <a:lnTo>
                      <a:pt x="40430" y="4057"/>
                    </a:lnTo>
                    <a:lnTo>
                      <a:pt x="40757" y="4057"/>
                    </a:lnTo>
                    <a:lnTo>
                      <a:pt x="40754" y="4269"/>
                    </a:lnTo>
                    <a:cubicBezTo>
                      <a:pt x="40885" y="4356"/>
                      <a:pt x="41016" y="4448"/>
                      <a:pt x="41144" y="4534"/>
                    </a:cubicBezTo>
                    <a:lnTo>
                      <a:pt x="41150" y="4032"/>
                    </a:lnTo>
                    <a:lnTo>
                      <a:pt x="46462" y="4043"/>
                    </a:lnTo>
                    <a:lnTo>
                      <a:pt x="46434" y="6699"/>
                    </a:lnTo>
                    <a:lnTo>
                      <a:pt x="46434" y="6699"/>
                    </a:lnTo>
                    <a:lnTo>
                      <a:pt x="43890" y="6696"/>
                    </a:lnTo>
                    <a:lnTo>
                      <a:pt x="43890" y="6696"/>
                    </a:lnTo>
                    <a:cubicBezTo>
                      <a:pt x="43987" y="6783"/>
                      <a:pt x="44082" y="6875"/>
                      <a:pt x="44182" y="6961"/>
                    </a:cubicBezTo>
                    <a:lnTo>
                      <a:pt x="48772" y="6967"/>
                    </a:lnTo>
                    <a:lnTo>
                      <a:pt x="48752" y="9196"/>
                    </a:lnTo>
                    <a:lnTo>
                      <a:pt x="46353" y="9193"/>
                    </a:lnTo>
                    <a:lnTo>
                      <a:pt x="46353" y="9193"/>
                    </a:lnTo>
                    <a:cubicBezTo>
                      <a:pt x="46431" y="9280"/>
                      <a:pt x="46506" y="9372"/>
                      <a:pt x="46584" y="9458"/>
                    </a:cubicBezTo>
                    <a:lnTo>
                      <a:pt x="51405" y="9464"/>
                    </a:lnTo>
                    <a:lnTo>
                      <a:pt x="51397" y="11623"/>
                    </a:lnTo>
                    <a:lnTo>
                      <a:pt x="48261" y="11620"/>
                    </a:lnTo>
                    <a:lnTo>
                      <a:pt x="48261" y="11620"/>
                    </a:lnTo>
                    <a:cubicBezTo>
                      <a:pt x="48322" y="11707"/>
                      <a:pt x="48387" y="11799"/>
                      <a:pt x="48448" y="11888"/>
                    </a:cubicBezTo>
                    <a:lnTo>
                      <a:pt x="49282" y="11888"/>
                    </a:lnTo>
                    <a:lnTo>
                      <a:pt x="49263" y="13118"/>
                    </a:lnTo>
                    <a:cubicBezTo>
                      <a:pt x="49394" y="13327"/>
                      <a:pt x="49522" y="13542"/>
                      <a:pt x="49653" y="13754"/>
                    </a:cubicBezTo>
                    <a:lnTo>
                      <a:pt x="49684" y="11888"/>
                    </a:lnTo>
                    <a:lnTo>
                      <a:pt x="52758" y="11891"/>
                    </a:lnTo>
                    <a:lnTo>
                      <a:pt x="52750" y="14675"/>
                    </a:lnTo>
                    <a:lnTo>
                      <a:pt x="50186" y="14672"/>
                    </a:lnTo>
                    <a:lnTo>
                      <a:pt x="50186" y="14672"/>
                    </a:lnTo>
                    <a:cubicBezTo>
                      <a:pt x="50228" y="14747"/>
                      <a:pt x="50273" y="14826"/>
                      <a:pt x="50314" y="14901"/>
                    </a:cubicBezTo>
                    <a:lnTo>
                      <a:pt x="51082" y="14901"/>
                    </a:lnTo>
                    <a:lnTo>
                      <a:pt x="53517" y="14904"/>
                    </a:lnTo>
                    <a:lnTo>
                      <a:pt x="53517" y="14672"/>
                    </a:lnTo>
                    <a:lnTo>
                      <a:pt x="53154" y="14672"/>
                    </a:lnTo>
                    <a:lnTo>
                      <a:pt x="53160" y="11888"/>
                    </a:lnTo>
                    <a:lnTo>
                      <a:pt x="53517" y="11888"/>
                    </a:lnTo>
                    <a:lnTo>
                      <a:pt x="53517" y="11623"/>
                    </a:lnTo>
                    <a:lnTo>
                      <a:pt x="51796" y="11620"/>
                    </a:lnTo>
                    <a:lnTo>
                      <a:pt x="51807" y="9461"/>
                    </a:lnTo>
                    <a:lnTo>
                      <a:pt x="53520" y="9464"/>
                    </a:lnTo>
                    <a:lnTo>
                      <a:pt x="53520" y="9199"/>
                    </a:lnTo>
                    <a:lnTo>
                      <a:pt x="49157" y="9193"/>
                    </a:lnTo>
                    <a:lnTo>
                      <a:pt x="49173" y="6964"/>
                    </a:lnTo>
                    <a:lnTo>
                      <a:pt x="53523" y="6972"/>
                    </a:lnTo>
                    <a:lnTo>
                      <a:pt x="53523" y="6707"/>
                    </a:lnTo>
                    <a:lnTo>
                      <a:pt x="52086" y="6702"/>
                    </a:lnTo>
                    <a:lnTo>
                      <a:pt x="52097" y="4046"/>
                    </a:lnTo>
                    <a:lnTo>
                      <a:pt x="53523" y="4049"/>
                    </a:lnTo>
                    <a:lnTo>
                      <a:pt x="53523" y="3786"/>
                    </a:lnTo>
                    <a:lnTo>
                      <a:pt x="49782" y="3781"/>
                    </a:lnTo>
                    <a:lnTo>
                      <a:pt x="49798" y="1259"/>
                    </a:lnTo>
                    <a:lnTo>
                      <a:pt x="53517" y="1273"/>
                    </a:lnTo>
                    <a:lnTo>
                      <a:pt x="53517" y="1011"/>
                    </a:lnTo>
                    <a:lnTo>
                      <a:pt x="52365" y="1008"/>
                    </a:lnTo>
                    <a:lnTo>
                      <a:pt x="52370" y="20"/>
                    </a:lnTo>
                    <a:lnTo>
                      <a:pt x="51974" y="20"/>
                    </a:lnTo>
                    <a:lnTo>
                      <a:pt x="51972" y="1005"/>
                    </a:lnTo>
                    <a:lnTo>
                      <a:pt x="48387" y="994"/>
                    </a:lnTo>
                    <a:lnTo>
                      <a:pt x="48392" y="17"/>
                    </a:lnTo>
                    <a:lnTo>
                      <a:pt x="47999" y="17"/>
                    </a:lnTo>
                    <a:lnTo>
                      <a:pt x="47988" y="994"/>
                    </a:lnTo>
                    <a:lnTo>
                      <a:pt x="43873" y="983"/>
                    </a:lnTo>
                    <a:lnTo>
                      <a:pt x="43887" y="17"/>
                    </a:lnTo>
                    <a:lnTo>
                      <a:pt x="43493" y="17"/>
                    </a:lnTo>
                    <a:lnTo>
                      <a:pt x="43479" y="983"/>
                    </a:lnTo>
                    <a:lnTo>
                      <a:pt x="40690" y="977"/>
                    </a:lnTo>
                    <a:lnTo>
                      <a:pt x="40687" y="1008"/>
                    </a:lnTo>
                    <a:lnTo>
                      <a:pt x="38804" y="1002"/>
                    </a:lnTo>
                    <a:lnTo>
                      <a:pt x="38807" y="15"/>
                    </a:lnTo>
                    <a:lnTo>
                      <a:pt x="38413" y="15"/>
                    </a:lnTo>
                    <a:lnTo>
                      <a:pt x="38410" y="997"/>
                    </a:lnTo>
                    <a:lnTo>
                      <a:pt x="34825" y="988"/>
                    </a:lnTo>
                    <a:lnTo>
                      <a:pt x="34831" y="12"/>
                    </a:lnTo>
                    <a:lnTo>
                      <a:pt x="34438" y="12"/>
                    </a:lnTo>
                    <a:lnTo>
                      <a:pt x="34427" y="988"/>
                    </a:lnTo>
                    <a:lnTo>
                      <a:pt x="30312" y="977"/>
                    </a:lnTo>
                    <a:lnTo>
                      <a:pt x="30326" y="12"/>
                    </a:lnTo>
                    <a:lnTo>
                      <a:pt x="29932" y="12"/>
                    </a:lnTo>
                    <a:lnTo>
                      <a:pt x="29918" y="977"/>
                    </a:lnTo>
                    <a:lnTo>
                      <a:pt x="27128" y="969"/>
                    </a:lnTo>
                    <a:lnTo>
                      <a:pt x="27126" y="1002"/>
                    </a:lnTo>
                    <a:lnTo>
                      <a:pt x="25251" y="997"/>
                    </a:lnTo>
                    <a:lnTo>
                      <a:pt x="25256" y="12"/>
                    </a:lnTo>
                    <a:lnTo>
                      <a:pt x="24860" y="12"/>
                    </a:lnTo>
                    <a:lnTo>
                      <a:pt x="24858" y="994"/>
                    </a:lnTo>
                    <a:lnTo>
                      <a:pt x="21273" y="983"/>
                    </a:lnTo>
                    <a:lnTo>
                      <a:pt x="21281" y="6"/>
                    </a:lnTo>
                    <a:lnTo>
                      <a:pt x="20885" y="6"/>
                    </a:lnTo>
                    <a:lnTo>
                      <a:pt x="20877" y="983"/>
                    </a:lnTo>
                    <a:lnTo>
                      <a:pt x="16762" y="974"/>
                    </a:lnTo>
                    <a:lnTo>
                      <a:pt x="16776" y="6"/>
                    </a:lnTo>
                    <a:lnTo>
                      <a:pt x="16382" y="6"/>
                    </a:lnTo>
                    <a:lnTo>
                      <a:pt x="16368" y="974"/>
                    </a:lnTo>
                    <a:lnTo>
                      <a:pt x="13578" y="966"/>
                    </a:lnTo>
                    <a:lnTo>
                      <a:pt x="13573" y="997"/>
                    </a:lnTo>
                    <a:lnTo>
                      <a:pt x="11690" y="991"/>
                    </a:lnTo>
                    <a:lnTo>
                      <a:pt x="11695" y="3"/>
                    </a:lnTo>
                    <a:lnTo>
                      <a:pt x="11299" y="3"/>
                    </a:lnTo>
                    <a:lnTo>
                      <a:pt x="11296" y="988"/>
                    </a:lnTo>
                    <a:lnTo>
                      <a:pt x="7711" y="977"/>
                    </a:lnTo>
                    <a:lnTo>
                      <a:pt x="7720" y="1"/>
                    </a:lnTo>
                    <a:lnTo>
                      <a:pt x="7324" y="1"/>
                    </a:lnTo>
                    <a:lnTo>
                      <a:pt x="7318" y="977"/>
                    </a:lnTo>
                    <a:lnTo>
                      <a:pt x="3203" y="966"/>
                    </a:lnTo>
                    <a:lnTo>
                      <a:pt x="321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1" name="Google Shape;4731;p20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2" name="Google Shape;4732;p20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3" name="Google Shape;4733;p20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4" name="Google Shape;4734;p20"/>
              <p:cNvSpPr/>
              <p:nvPr/>
            </p:nvSpPr>
            <p:spPr>
              <a:xfrm>
                <a:off x="6070736" y="338105"/>
                <a:ext cx="5774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2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61"/>
                      <a:pt x="332" y="661"/>
                    </a:cubicBezTo>
                    <a:cubicBezTo>
                      <a:pt x="516" y="661"/>
                      <a:pt x="664" y="516"/>
                      <a:pt x="664" y="329"/>
                    </a:cubicBezTo>
                    <a:cubicBezTo>
                      <a:pt x="664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5" name="Google Shape;4735;p20"/>
              <p:cNvSpPr/>
              <p:nvPr/>
            </p:nvSpPr>
            <p:spPr>
              <a:xfrm>
                <a:off x="6504784" y="336108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1"/>
                    </a:moveTo>
                    <a:cubicBezTo>
                      <a:pt x="146" y="1"/>
                      <a:pt x="1" y="152"/>
                      <a:pt x="1" y="333"/>
                    </a:cubicBezTo>
                    <a:cubicBezTo>
                      <a:pt x="1" y="514"/>
                      <a:pt x="146" y="665"/>
                      <a:pt x="330" y="665"/>
                    </a:cubicBezTo>
                    <a:cubicBezTo>
                      <a:pt x="517" y="665"/>
                      <a:pt x="662" y="517"/>
                      <a:pt x="662" y="333"/>
                    </a:cubicBezTo>
                    <a:cubicBezTo>
                      <a:pt x="662" y="149"/>
                      <a:pt x="517" y="1"/>
                      <a:pt x="3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6" name="Google Shape;4736;p20"/>
              <p:cNvSpPr/>
              <p:nvPr/>
            </p:nvSpPr>
            <p:spPr>
              <a:xfrm>
                <a:off x="6101733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7" name="Google Shape;4737;p20"/>
              <p:cNvSpPr/>
              <p:nvPr/>
            </p:nvSpPr>
            <p:spPr>
              <a:xfrm>
                <a:off x="6056930" y="362504"/>
                <a:ext cx="513845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9814" extrusionOk="0">
                    <a:moveTo>
                      <a:pt x="463" y="1"/>
                    </a:moveTo>
                    <a:lnTo>
                      <a:pt x="0" y="9712"/>
                    </a:lnTo>
                    <a:cubicBezTo>
                      <a:pt x="884" y="9454"/>
                      <a:pt x="1490" y="9365"/>
                      <a:pt x="1991" y="9365"/>
                    </a:cubicBezTo>
                    <a:cubicBezTo>
                      <a:pt x="3116" y="9365"/>
                      <a:pt x="3715" y="9814"/>
                      <a:pt x="5740" y="9814"/>
                    </a:cubicBezTo>
                    <a:cubicBezTo>
                      <a:pt x="5798" y="9814"/>
                      <a:pt x="5857" y="9813"/>
                      <a:pt x="5917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6" y="1050"/>
                      <a:pt x="902" y="762"/>
                      <a:pt x="46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8" name="Google Shape;4738;p20"/>
              <p:cNvSpPr/>
              <p:nvPr/>
            </p:nvSpPr>
            <p:spPr>
              <a:xfrm>
                <a:off x="6080894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0" y="8928"/>
                      <a:pt x="1349" y="8839"/>
                      <a:pt x="1804" y="8839"/>
                    </a:cubicBezTo>
                    <a:cubicBezTo>
                      <a:pt x="2822" y="8839"/>
                      <a:pt x="3366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6" y="1"/>
                    </a:lnTo>
                    <a:cubicBezTo>
                      <a:pt x="4466" y="312"/>
                      <a:pt x="3611" y="449"/>
                      <a:pt x="2772" y="449"/>
                    </a:cubicBezTo>
                    <a:cubicBezTo>
                      <a:pt x="1847" y="449"/>
                      <a:pt x="940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39" name="Google Shape;4739;p20"/>
              <p:cNvSpPr/>
              <p:nvPr/>
            </p:nvSpPr>
            <p:spPr>
              <a:xfrm>
                <a:off x="6272522" y="382908"/>
                <a:ext cx="24520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4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89" y="628"/>
                      <a:pt x="212" y="899"/>
                      <a:pt x="368" y="1164"/>
                    </a:cubicBezTo>
                    <a:cubicBezTo>
                      <a:pt x="991" y="2210"/>
                      <a:pt x="1961" y="2846"/>
                      <a:pt x="2823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0" name="Google Shape;4740;p20"/>
              <p:cNvSpPr/>
              <p:nvPr/>
            </p:nvSpPr>
            <p:spPr>
              <a:xfrm>
                <a:off x="6081415" y="497259"/>
                <a:ext cx="46565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3" h="7764" extrusionOk="0">
                    <a:moveTo>
                      <a:pt x="243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89" y="5457"/>
                      <a:pt x="809" y="2801"/>
                      <a:pt x="1875" y="2600"/>
                    </a:cubicBezTo>
                    <a:cubicBezTo>
                      <a:pt x="1918" y="2592"/>
                      <a:pt x="1961" y="2588"/>
                      <a:pt x="2005" y="2588"/>
                    </a:cubicBezTo>
                    <a:cubicBezTo>
                      <a:pt x="3204" y="2588"/>
                      <a:pt x="4409" y="5612"/>
                      <a:pt x="4910" y="7758"/>
                    </a:cubicBezTo>
                    <a:cubicBezTo>
                      <a:pt x="5008" y="7760"/>
                      <a:pt x="5110" y="7764"/>
                      <a:pt x="5217" y="7764"/>
                    </a:cubicBezTo>
                    <a:cubicBezTo>
                      <a:pt x="5264" y="7764"/>
                      <a:pt x="5313" y="7763"/>
                      <a:pt x="5362" y="7761"/>
                    </a:cubicBezTo>
                    <a:lnTo>
                      <a:pt x="5273" y="3627"/>
                    </a:lnTo>
                    <a:cubicBezTo>
                      <a:pt x="4411" y="3432"/>
                      <a:pt x="3510" y="3245"/>
                      <a:pt x="2595" y="2611"/>
                    </a:cubicBezTo>
                    <a:cubicBezTo>
                      <a:pt x="1562" y="1900"/>
                      <a:pt x="714" y="812"/>
                      <a:pt x="24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1" name="Google Shape;4741;p20"/>
              <p:cNvSpPr/>
              <p:nvPr/>
            </p:nvSpPr>
            <p:spPr>
              <a:xfrm>
                <a:off x="6084802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6" y="82"/>
                      <a:pt x="5239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2" name="Google Shape;4742;p20"/>
              <p:cNvSpPr/>
              <p:nvPr/>
            </p:nvSpPr>
            <p:spPr>
              <a:xfrm>
                <a:off x="6084975" y="344878"/>
                <a:ext cx="46253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7" h="260" extrusionOk="0">
                    <a:moveTo>
                      <a:pt x="18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82" y="260"/>
                      <a:pt x="182" y="260"/>
                    </a:cubicBezTo>
                    <a:lnTo>
                      <a:pt x="5145" y="260"/>
                    </a:lnTo>
                    <a:cubicBezTo>
                      <a:pt x="5243" y="260"/>
                      <a:pt x="5327" y="179"/>
                      <a:pt x="5327" y="78"/>
                    </a:cubicBezTo>
                    <a:cubicBezTo>
                      <a:pt x="5327" y="51"/>
                      <a:pt x="5318" y="25"/>
                      <a:pt x="5307" y="0"/>
                    </a:cubicBezTo>
                    <a:cubicBezTo>
                      <a:pt x="5274" y="62"/>
                      <a:pt x="5212" y="104"/>
                      <a:pt x="5143" y="104"/>
                    </a:cubicBezTo>
                    <a:lnTo>
                      <a:pt x="179" y="104"/>
                    </a:lnTo>
                    <a:cubicBezTo>
                      <a:pt x="110" y="104"/>
                      <a:pt x="46" y="62"/>
                      <a:pt x="1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3" name="Google Shape;4743;p20"/>
              <p:cNvSpPr/>
              <p:nvPr/>
            </p:nvSpPr>
            <p:spPr>
              <a:xfrm>
                <a:off x="6070736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2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7"/>
                      <a:pt x="148" y="664"/>
                      <a:pt x="332" y="664"/>
                    </a:cubicBezTo>
                    <a:cubicBezTo>
                      <a:pt x="516" y="664"/>
                      <a:pt x="664" y="517"/>
                      <a:pt x="664" y="332"/>
                    </a:cubicBezTo>
                    <a:cubicBezTo>
                      <a:pt x="664" y="151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4" name="Google Shape;4744;p20"/>
              <p:cNvSpPr/>
              <p:nvPr/>
            </p:nvSpPr>
            <p:spPr>
              <a:xfrm>
                <a:off x="6505044" y="322824"/>
                <a:ext cx="5748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5" extrusionOk="0">
                    <a:moveTo>
                      <a:pt x="330" y="0"/>
                    </a:moveTo>
                    <a:cubicBezTo>
                      <a:pt x="148" y="0"/>
                      <a:pt x="0" y="148"/>
                      <a:pt x="0" y="332"/>
                    </a:cubicBezTo>
                    <a:cubicBezTo>
                      <a:pt x="0" y="514"/>
                      <a:pt x="148" y="664"/>
                      <a:pt x="330" y="664"/>
                    </a:cubicBezTo>
                    <a:cubicBezTo>
                      <a:pt x="514" y="664"/>
                      <a:pt x="662" y="514"/>
                      <a:pt x="662" y="332"/>
                    </a:cubicBezTo>
                    <a:cubicBezTo>
                      <a:pt x="662" y="148"/>
                      <a:pt x="514" y="0"/>
                      <a:pt x="330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5" name="Google Shape;4745;p20"/>
              <p:cNvSpPr/>
              <p:nvPr/>
            </p:nvSpPr>
            <p:spPr>
              <a:xfrm>
                <a:off x="2668161" y="338105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2" y="0"/>
                    </a:moveTo>
                    <a:cubicBezTo>
                      <a:pt x="145" y="0"/>
                      <a:pt x="0" y="148"/>
                      <a:pt x="0" y="329"/>
                    </a:cubicBezTo>
                    <a:cubicBezTo>
                      <a:pt x="0" y="511"/>
                      <a:pt x="145" y="661"/>
                      <a:pt x="332" y="661"/>
                    </a:cubicBezTo>
                    <a:cubicBezTo>
                      <a:pt x="516" y="661"/>
                      <a:pt x="661" y="516"/>
                      <a:pt x="661" y="329"/>
                    </a:cubicBezTo>
                    <a:cubicBezTo>
                      <a:pt x="661" y="145"/>
                      <a:pt x="516" y="0"/>
                      <a:pt x="3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6" name="Google Shape;4746;p20"/>
              <p:cNvSpPr/>
              <p:nvPr/>
            </p:nvSpPr>
            <p:spPr>
              <a:xfrm>
                <a:off x="3101948" y="336108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1"/>
                    </a:moveTo>
                    <a:cubicBezTo>
                      <a:pt x="148" y="4"/>
                      <a:pt x="1" y="152"/>
                      <a:pt x="1" y="333"/>
                    </a:cubicBezTo>
                    <a:cubicBezTo>
                      <a:pt x="1" y="514"/>
                      <a:pt x="148" y="665"/>
                      <a:pt x="333" y="665"/>
                    </a:cubicBezTo>
                    <a:cubicBezTo>
                      <a:pt x="514" y="665"/>
                      <a:pt x="665" y="517"/>
                      <a:pt x="665" y="333"/>
                    </a:cubicBezTo>
                    <a:cubicBezTo>
                      <a:pt x="665" y="149"/>
                      <a:pt x="517" y="1"/>
                      <a:pt x="3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7" name="Google Shape;4747;p20"/>
              <p:cNvSpPr/>
              <p:nvPr/>
            </p:nvSpPr>
            <p:spPr>
              <a:xfrm>
                <a:off x="2698897" y="356512"/>
                <a:ext cx="428841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4939" h="363" extrusionOk="0">
                    <a:moveTo>
                      <a:pt x="182" y="0"/>
                    </a:moveTo>
                    <a:cubicBezTo>
                      <a:pt x="84" y="0"/>
                      <a:pt x="0" y="81"/>
                      <a:pt x="0" y="182"/>
                    </a:cubicBezTo>
                    <a:cubicBezTo>
                      <a:pt x="0" y="279"/>
                      <a:pt x="81" y="363"/>
                      <a:pt x="182" y="363"/>
                    </a:cubicBezTo>
                    <a:lnTo>
                      <a:pt x="4757" y="363"/>
                    </a:lnTo>
                    <a:cubicBezTo>
                      <a:pt x="4855" y="363"/>
                      <a:pt x="4938" y="282"/>
                      <a:pt x="4938" y="182"/>
                    </a:cubicBezTo>
                    <a:cubicBezTo>
                      <a:pt x="4936" y="76"/>
                      <a:pt x="4855" y="0"/>
                      <a:pt x="47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8" name="Google Shape;4748;p20"/>
              <p:cNvSpPr/>
              <p:nvPr/>
            </p:nvSpPr>
            <p:spPr>
              <a:xfrm>
                <a:off x="2654095" y="362504"/>
                <a:ext cx="514106" cy="852125"/>
              </a:xfrm>
              <a:custGeom>
                <a:avLst/>
                <a:gdLst/>
                <a:ahLst/>
                <a:cxnLst/>
                <a:rect l="l" t="t" r="r" b="b"/>
                <a:pathLst>
                  <a:path w="5921" h="9814" extrusionOk="0">
                    <a:moveTo>
                      <a:pt x="466" y="1"/>
                    </a:moveTo>
                    <a:lnTo>
                      <a:pt x="0" y="9712"/>
                    </a:lnTo>
                    <a:cubicBezTo>
                      <a:pt x="884" y="9454"/>
                      <a:pt x="1491" y="9365"/>
                      <a:pt x="1993" y="9365"/>
                    </a:cubicBezTo>
                    <a:cubicBezTo>
                      <a:pt x="3119" y="9365"/>
                      <a:pt x="3718" y="9814"/>
                      <a:pt x="5743" y="9814"/>
                    </a:cubicBezTo>
                    <a:cubicBezTo>
                      <a:pt x="5801" y="9814"/>
                      <a:pt x="5860" y="9813"/>
                      <a:pt x="5920" y="9813"/>
                    </a:cubicBezTo>
                    <a:lnTo>
                      <a:pt x="5507" y="99"/>
                    </a:lnTo>
                    <a:cubicBezTo>
                      <a:pt x="4825" y="620"/>
                      <a:pt x="3662" y="1050"/>
                      <a:pt x="2592" y="1050"/>
                    </a:cubicBezTo>
                    <a:cubicBezTo>
                      <a:pt x="1717" y="1050"/>
                      <a:pt x="903" y="762"/>
                      <a:pt x="4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49" name="Google Shape;4749;p20"/>
              <p:cNvSpPr/>
              <p:nvPr/>
            </p:nvSpPr>
            <p:spPr>
              <a:xfrm>
                <a:off x="2678059" y="365195"/>
                <a:ext cx="465395" cy="806541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9289" extrusionOk="0">
                    <a:moveTo>
                      <a:pt x="293" y="1"/>
                    </a:moveTo>
                    <a:lnTo>
                      <a:pt x="0" y="9187"/>
                    </a:lnTo>
                    <a:cubicBezTo>
                      <a:pt x="801" y="8928"/>
                      <a:pt x="1351" y="8839"/>
                      <a:pt x="1805" y="8839"/>
                    </a:cubicBezTo>
                    <a:cubicBezTo>
                      <a:pt x="2825" y="8839"/>
                      <a:pt x="3368" y="9289"/>
                      <a:pt x="5199" y="9289"/>
                    </a:cubicBezTo>
                    <a:cubicBezTo>
                      <a:pt x="5252" y="9289"/>
                      <a:pt x="5305" y="9289"/>
                      <a:pt x="5360" y="9288"/>
                    </a:cubicBezTo>
                    <a:lnTo>
                      <a:pt x="5159" y="1"/>
                    </a:lnTo>
                    <a:cubicBezTo>
                      <a:pt x="4469" y="312"/>
                      <a:pt x="3614" y="449"/>
                      <a:pt x="2774" y="449"/>
                    </a:cubicBezTo>
                    <a:cubicBezTo>
                      <a:pt x="1849" y="449"/>
                      <a:pt x="941" y="283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0" name="Google Shape;4750;p20"/>
              <p:cNvSpPr/>
              <p:nvPr/>
            </p:nvSpPr>
            <p:spPr>
              <a:xfrm>
                <a:off x="2869426" y="382908"/>
                <a:ext cx="245461" cy="24858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863" extrusionOk="0">
                    <a:moveTo>
                      <a:pt x="2762" y="0"/>
                    </a:moveTo>
                    <a:cubicBezTo>
                      <a:pt x="2158" y="271"/>
                      <a:pt x="1410" y="392"/>
                      <a:pt x="676" y="392"/>
                    </a:cubicBezTo>
                    <a:cubicBezTo>
                      <a:pt x="448" y="392"/>
                      <a:pt x="221" y="380"/>
                      <a:pt x="0" y="357"/>
                    </a:cubicBezTo>
                    <a:lnTo>
                      <a:pt x="0" y="357"/>
                    </a:lnTo>
                    <a:cubicBezTo>
                      <a:pt x="90" y="628"/>
                      <a:pt x="212" y="899"/>
                      <a:pt x="369" y="1164"/>
                    </a:cubicBezTo>
                    <a:cubicBezTo>
                      <a:pt x="991" y="2210"/>
                      <a:pt x="1964" y="2846"/>
                      <a:pt x="2826" y="2863"/>
                    </a:cubicBezTo>
                    <a:lnTo>
                      <a:pt x="27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1" name="Google Shape;4751;p20"/>
              <p:cNvSpPr/>
              <p:nvPr/>
            </p:nvSpPr>
            <p:spPr>
              <a:xfrm>
                <a:off x="2678319" y="497259"/>
                <a:ext cx="465916" cy="674129"/>
              </a:xfrm>
              <a:custGeom>
                <a:avLst/>
                <a:gdLst/>
                <a:ahLst/>
                <a:cxnLst/>
                <a:rect l="l" t="t" r="r" b="b"/>
                <a:pathLst>
                  <a:path w="5366" h="7764" extrusionOk="0">
                    <a:moveTo>
                      <a:pt x="246" y="0"/>
                    </a:moveTo>
                    <a:lnTo>
                      <a:pt x="0" y="7666"/>
                    </a:lnTo>
                    <a:cubicBezTo>
                      <a:pt x="14" y="7658"/>
                      <a:pt x="28" y="7655"/>
                      <a:pt x="42" y="7650"/>
                    </a:cubicBezTo>
                    <a:cubicBezTo>
                      <a:pt x="92" y="5457"/>
                      <a:pt x="809" y="2801"/>
                      <a:pt x="1878" y="2600"/>
                    </a:cubicBezTo>
                    <a:cubicBezTo>
                      <a:pt x="1921" y="2592"/>
                      <a:pt x="1964" y="2588"/>
                      <a:pt x="2008" y="2588"/>
                    </a:cubicBezTo>
                    <a:cubicBezTo>
                      <a:pt x="3207" y="2588"/>
                      <a:pt x="4409" y="5612"/>
                      <a:pt x="4910" y="7758"/>
                    </a:cubicBezTo>
                    <a:cubicBezTo>
                      <a:pt x="5008" y="7760"/>
                      <a:pt x="5111" y="7764"/>
                      <a:pt x="5218" y="7764"/>
                    </a:cubicBezTo>
                    <a:cubicBezTo>
                      <a:pt x="5266" y="7764"/>
                      <a:pt x="5315" y="7763"/>
                      <a:pt x="5365" y="7761"/>
                    </a:cubicBezTo>
                    <a:lnTo>
                      <a:pt x="5273" y="3627"/>
                    </a:lnTo>
                    <a:cubicBezTo>
                      <a:pt x="4417" y="3432"/>
                      <a:pt x="3510" y="3245"/>
                      <a:pt x="2595" y="2611"/>
                    </a:cubicBezTo>
                    <a:cubicBezTo>
                      <a:pt x="1563" y="1900"/>
                      <a:pt x="714" y="812"/>
                      <a:pt x="246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2" name="Google Shape;4752;p20"/>
              <p:cNvSpPr/>
              <p:nvPr/>
            </p:nvSpPr>
            <p:spPr>
              <a:xfrm>
                <a:off x="2681966" y="336369"/>
                <a:ext cx="462443" cy="31605"/>
              </a:xfrm>
              <a:custGeom>
                <a:avLst/>
                <a:gdLst/>
                <a:ahLst/>
                <a:cxnLst/>
                <a:rect l="l" t="t" r="r" b="b"/>
                <a:pathLst>
                  <a:path w="5326" h="364" extrusionOk="0">
                    <a:moveTo>
                      <a:pt x="181" y="1"/>
                    </a:moveTo>
                    <a:cubicBezTo>
                      <a:pt x="84" y="1"/>
                      <a:pt x="0" y="82"/>
                      <a:pt x="0" y="182"/>
                    </a:cubicBezTo>
                    <a:cubicBezTo>
                      <a:pt x="0" y="280"/>
                      <a:pt x="81" y="363"/>
                      <a:pt x="181" y="363"/>
                    </a:cubicBezTo>
                    <a:lnTo>
                      <a:pt x="5145" y="363"/>
                    </a:lnTo>
                    <a:cubicBezTo>
                      <a:pt x="5242" y="363"/>
                      <a:pt x="5326" y="285"/>
                      <a:pt x="5326" y="182"/>
                    </a:cubicBezTo>
                    <a:cubicBezTo>
                      <a:pt x="5323" y="82"/>
                      <a:pt x="5242" y="1"/>
                      <a:pt x="5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3" name="Google Shape;4753;p20"/>
              <p:cNvSpPr/>
              <p:nvPr/>
            </p:nvSpPr>
            <p:spPr>
              <a:xfrm>
                <a:off x="2682400" y="344878"/>
                <a:ext cx="46227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5324" h="260" extrusionOk="0">
                    <a:moveTo>
                      <a:pt x="17" y="0"/>
                    </a:moveTo>
                    <a:cubicBezTo>
                      <a:pt x="6" y="25"/>
                      <a:pt x="1" y="51"/>
                      <a:pt x="1" y="78"/>
                    </a:cubicBezTo>
                    <a:cubicBezTo>
                      <a:pt x="1" y="176"/>
                      <a:pt x="79" y="260"/>
                      <a:pt x="182" y="260"/>
                    </a:cubicBezTo>
                    <a:lnTo>
                      <a:pt x="5142" y="260"/>
                    </a:lnTo>
                    <a:cubicBezTo>
                      <a:pt x="5240" y="260"/>
                      <a:pt x="5324" y="179"/>
                      <a:pt x="5324" y="78"/>
                    </a:cubicBezTo>
                    <a:cubicBezTo>
                      <a:pt x="5324" y="51"/>
                      <a:pt x="5318" y="25"/>
                      <a:pt x="5307" y="0"/>
                    </a:cubicBezTo>
                    <a:cubicBezTo>
                      <a:pt x="5273" y="62"/>
                      <a:pt x="5209" y="104"/>
                      <a:pt x="5140" y="104"/>
                    </a:cubicBezTo>
                    <a:lnTo>
                      <a:pt x="176" y="104"/>
                    </a:lnTo>
                    <a:cubicBezTo>
                      <a:pt x="107" y="104"/>
                      <a:pt x="45" y="62"/>
                      <a:pt x="1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4" name="Google Shape;4754;p20"/>
              <p:cNvSpPr/>
              <p:nvPr/>
            </p:nvSpPr>
            <p:spPr>
              <a:xfrm>
                <a:off x="2667900" y="322563"/>
                <a:ext cx="57480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662" h="662" extrusionOk="0">
                    <a:moveTo>
                      <a:pt x="330" y="1"/>
                    </a:moveTo>
                    <a:cubicBezTo>
                      <a:pt x="148" y="1"/>
                      <a:pt x="0" y="149"/>
                      <a:pt x="0" y="333"/>
                    </a:cubicBezTo>
                    <a:cubicBezTo>
                      <a:pt x="0" y="514"/>
                      <a:pt x="148" y="662"/>
                      <a:pt x="330" y="662"/>
                    </a:cubicBezTo>
                    <a:cubicBezTo>
                      <a:pt x="514" y="662"/>
                      <a:pt x="662" y="514"/>
                      <a:pt x="662" y="333"/>
                    </a:cubicBezTo>
                    <a:cubicBezTo>
                      <a:pt x="662" y="149"/>
                      <a:pt x="514" y="1"/>
                      <a:pt x="330" y="1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5" name="Google Shape;4755;p20"/>
              <p:cNvSpPr/>
              <p:nvPr/>
            </p:nvSpPr>
            <p:spPr>
              <a:xfrm>
                <a:off x="3101948" y="322824"/>
                <a:ext cx="57740" cy="57740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65" extrusionOk="0">
                    <a:moveTo>
                      <a:pt x="333" y="0"/>
                    </a:moveTo>
                    <a:cubicBezTo>
                      <a:pt x="148" y="0"/>
                      <a:pt x="1" y="148"/>
                      <a:pt x="1" y="332"/>
                    </a:cubicBezTo>
                    <a:cubicBezTo>
                      <a:pt x="1" y="517"/>
                      <a:pt x="148" y="664"/>
                      <a:pt x="333" y="664"/>
                    </a:cubicBezTo>
                    <a:cubicBezTo>
                      <a:pt x="514" y="664"/>
                      <a:pt x="665" y="517"/>
                      <a:pt x="665" y="332"/>
                    </a:cubicBezTo>
                    <a:cubicBezTo>
                      <a:pt x="665" y="151"/>
                      <a:pt x="517" y="0"/>
                      <a:pt x="333" y="0"/>
                    </a:cubicBezTo>
                    <a:close/>
                  </a:path>
                </a:pathLst>
              </a:custGeom>
              <a:solidFill>
                <a:srgbClr val="F4D5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756" name="Google Shape;4756;p20"/>
              <p:cNvSpPr/>
              <p:nvPr/>
            </p:nvSpPr>
            <p:spPr>
              <a:xfrm>
                <a:off x="6129149" y="1787504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3"/>
                    </a:lnTo>
                    <a:cubicBezTo>
                      <a:pt x="0" y="3220"/>
                      <a:pt x="235" y="3454"/>
                      <a:pt x="525" y="3454"/>
                    </a:cubicBezTo>
                    <a:lnTo>
                      <a:pt x="4994" y="3454"/>
                    </a:lnTo>
                    <a:cubicBezTo>
                      <a:pt x="5284" y="3454"/>
                      <a:pt x="5516" y="3220"/>
                      <a:pt x="5516" y="2933"/>
                    </a:cubicBezTo>
                    <a:lnTo>
                      <a:pt x="5516" y="525"/>
                    </a:lnTo>
                    <a:cubicBezTo>
                      <a:pt x="5516" y="235"/>
                      <a:pt x="5284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4757" name="Google Shape;4757;p20"/>
              <p:cNvGrpSpPr/>
              <p:nvPr/>
            </p:nvGrpSpPr>
            <p:grpSpPr>
              <a:xfrm>
                <a:off x="710306" y="2471362"/>
                <a:ext cx="736352" cy="1975558"/>
                <a:chOff x="4019950" y="2646300"/>
                <a:chExt cx="231550" cy="621225"/>
              </a:xfrm>
            </p:grpSpPr>
            <p:sp>
              <p:nvSpPr>
                <p:cNvPr id="4758" name="Google Shape;4758;p20"/>
                <p:cNvSpPr/>
                <p:nvPr/>
              </p:nvSpPr>
              <p:spPr>
                <a:xfrm>
                  <a:off x="40722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2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3" y="2216"/>
                      </a:lnTo>
                      <a:lnTo>
                        <a:pt x="633" y="316"/>
                      </a:lnTo>
                      <a:cubicBezTo>
                        <a:pt x="633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59" name="Google Shape;4759;p20"/>
                <p:cNvSpPr/>
                <p:nvPr/>
              </p:nvSpPr>
              <p:spPr>
                <a:xfrm>
                  <a:off x="4078950" y="2646300"/>
                  <a:ext cx="9175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1828" extrusionOk="0">
                      <a:moveTo>
                        <a:pt x="51" y="0"/>
                      </a:moveTo>
                      <a:cubicBezTo>
                        <a:pt x="40" y="0"/>
                        <a:pt x="29" y="3"/>
                        <a:pt x="18" y="3"/>
                      </a:cubicBezTo>
                      <a:cubicBezTo>
                        <a:pt x="9" y="156"/>
                        <a:pt x="1" y="326"/>
                        <a:pt x="1" y="505"/>
                      </a:cubicBezTo>
                      <a:cubicBezTo>
                        <a:pt x="1" y="1236"/>
                        <a:pt x="93" y="1827"/>
                        <a:pt x="207" y="1827"/>
                      </a:cubicBezTo>
                      <a:cubicBezTo>
                        <a:pt x="269" y="1827"/>
                        <a:pt x="324" y="1649"/>
                        <a:pt x="364" y="1370"/>
                      </a:cubicBezTo>
                      <a:lnTo>
                        <a:pt x="364" y="312"/>
                      </a:lnTo>
                      <a:lnTo>
                        <a:pt x="366" y="312"/>
                      </a:lnTo>
                      <a:cubicBezTo>
                        <a:pt x="366" y="140"/>
                        <a:pt x="224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0" name="Google Shape;4760;p20"/>
                <p:cNvSpPr/>
                <p:nvPr/>
              </p:nvSpPr>
              <p:spPr>
                <a:xfrm>
                  <a:off x="4021075" y="2646350"/>
                  <a:ext cx="15850" cy="5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2216" extrusionOk="0">
                      <a:moveTo>
                        <a:pt x="318" y="1"/>
                      </a:moveTo>
                      <a:cubicBezTo>
                        <a:pt x="143" y="1"/>
                        <a:pt x="0" y="143"/>
                        <a:pt x="0" y="316"/>
                      </a:cubicBezTo>
                      <a:lnTo>
                        <a:pt x="0" y="2216"/>
                      </a:lnTo>
                      <a:lnTo>
                        <a:pt x="634" y="2216"/>
                      </a:lnTo>
                      <a:lnTo>
                        <a:pt x="634" y="316"/>
                      </a:lnTo>
                      <a:cubicBezTo>
                        <a:pt x="634" y="143"/>
                        <a:pt x="491" y="1"/>
                        <a:pt x="3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1" name="Google Shape;4761;p20"/>
                <p:cNvSpPr/>
                <p:nvPr/>
              </p:nvSpPr>
              <p:spPr>
                <a:xfrm>
                  <a:off x="4193825" y="3131575"/>
                  <a:ext cx="4600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" h="5438" extrusionOk="0">
                      <a:moveTo>
                        <a:pt x="1" y="0"/>
                      </a:moveTo>
                      <a:lnTo>
                        <a:pt x="1474" y="5438"/>
                      </a:lnTo>
                      <a:lnTo>
                        <a:pt x="1839" y="5438"/>
                      </a:lnTo>
                      <a:lnTo>
                        <a:pt x="145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2" name="Google Shape;4762;p20"/>
                <p:cNvSpPr/>
                <p:nvPr/>
              </p:nvSpPr>
              <p:spPr>
                <a:xfrm>
                  <a:off x="4187000" y="3131575"/>
                  <a:ext cx="4597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9" h="5438" extrusionOk="0">
                      <a:moveTo>
                        <a:pt x="0" y="0"/>
                      </a:moveTo>
                      <a:lnTo>
                        <a:pt x="1470" y="5438"/>
                      </a:lnTo>
                      <a:lnTo>
                        <a:pt x="1839" y="5438"/>
                      </a:lnTo>
                      <a:lnTo>
                        <a:pt x="145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3" name="Google Shape;4763;p20"/>
                <p:cNvSpPr/>
                <p:nvPr/>
              </p:nvSpPr>
              <p:spPr>
                <a:xfrm>
                  <a:off x="4116825" y="3055375"/>
                  <a:ext cx="12552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1" h="864" extrusionOk="0">
                      <a:moveTo>
                        <a:pt x="3418" y="1"/>
                      </a:moveTo>
                      <a:cubicBezTo>
                        <a:pt x="2024" y="1"/>
                        <a:pt x="1" y="395"/>
                        <a:pt x="1" y="395"/>
                      </a:cubicBezTo>
                      <a:lnTo>
                        <a:pt x="37" y="864"/>
                      </a:lnTo>
                      <a:lnTo>
                        <a:pt x="4157" y="864"/>
                      </a:lnTo>
                      <a:cubicBezTo>
                        <a:pt x="4159" y="864"/>
                        <a:pt x="4161" y="864"/>
                        <a:pt x="4163" y="864"/>
                      </a:cubicBezTo>
                      <a:cubicBezTo>
                        <a:pt x="5014" y="864"/>
                        <a:pt x="5020" y="180"/>
                        <a:pt x="4077" y="41"/>
                      </a:cubicBezTo>
                      <a:cubicBezTo>
                        <a:pt x="3886" y="13"/>
                        <a:pt x="3662" y="1"/>
                        <a:pt x="34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4" name="Google Shape;4764;p20"/>
                <p:cNvSpPr/>
                <p:nvPr/>
              </p:nvSpPr>
              <p:spPr>
                <a:xfrm>
                  <a:off x="4116825" y="3055550"/>
                  <a:ext cx="108825" cy="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3" h="857" extrusionOk="0">
                      <a:moveTo>
                        <a:pt x="3056" y="0"/>
                      </a:moveTo>
                      <a:lnTo>
                        <a:pt x="3056" y="0"/>
                      </a:lnTo>
                      <a:cubicBezTo>
                        <a:pt x="1694" y="56"/>
                        <a:pt x="1" y="388"/>
                        <a:pt x="1" y="388"/>
                      </a:cubicBezTo>
                      <a:lnTo>
                        <a:pt x="37" y="857"/>
                      </a:lnTo>
                      <a:lnTo>
                        <a:pt x="4157" y="857"/>
                      </a:lnTo>
                      <a:cubicBezTo>
                        <a:pt x="4230" y="857"/>
                        <a:pt x="4291" y="849"/>
                        <a:pt x="4353" y="837"/>
                      </a:cubicBezTo>
                      <a:lnTo>
                        <a:pt x="4353" y="837"/>
                      </a:lnTo>
                      <a:cubicBezTo>
                        <a:pt x="4337" y="838"/>
                        <a:pt x="4321" y="838"/>
                        <a:pt x="4305" y="838"/>
                      </a:cubicBezTo>
                      <a:cubicBezTo>
                        <a:pt x="4178" y="838"/>
                        <a:pt x="4041" y="819"/>
                        <a:pt x="3909" y="782"/>
                      </a:cubicBezTo>
                      <a:cubicBezTo>
                        <a:pt x="3393" y="642"/>
                        <a:pt x="3030" y="305"/>
                        <a:pt x="305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5" name="Google Shape;4765;p20"/>
                <p:cNvSpPr/>
                <p:nvPr/>
              </p:nvSpPr>
              <p:spPr>
                <a:xfrm>
                  <a:off x="4108400" y="3075925"/>
                  <a:ext cx="1176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7" h="539" extrusionOk="0">
                      <a:moveTo>
                        <a:pt x="0" y="0"/>
                      </a:moveTo>
                      <a:lnTo>
                        <a:pt x="22" y="539"/>
                      </a:lnTo>
                      <a:lnTo>
                        <a:pt x="4707" y="539"/>
                      </a:lnTo>
                      <a:lnTo>
                        <a:pt x="468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6" name="Google Shape;4766;p20"/>
                <p:cNvSpPr/>
                <p:nvPr/>
              </p:nvSpPr>
              <p:spPr>
                <a:xfrm>
                  <a:off x="4118225" y="3075925"/>
                  <a:ext cx="95775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1" h="539" extrusionOk="0">
                      <a:moveTo>
                        <a:pt x="0" y="0"/>
                      </a:moveTo>
                      <a:lnTo>
                        <a:pt x="17" y="539"/>
                      </a:lnTo>
                      <a:lnTo>
                        <a:pt x="3831" y="539"/>
                      </a:lnTo>
                      <a:lnTo>
                        <a:pt x="38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7" name="Google Shape;4767;p20"/>
                <p:cNvSpPr/>
                <p:nvPr/>
              </p:nvSpPr>
              <p:spPr>
                <a:xfrm>
                  <a:off x="4206600" y="3075925"/>
                  <a:ext cx="14875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2958" extrusionOk="0">
                      <a:moveTo>
                        <a:pt x="0" y="0"/>
                      </a:moveTo>
                      <a:lnTo>
                        <a:pt x="221" y="2957"/>
                      </a:lnTo>
                      <a:lnTo>
                        <a:pt x="594" y="2957"/>
                      </a:lnTo>
                      <a:lnTo>
                        <a:pt x="396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8" name="Google Shape;4768;p20"/>
                <p:cNvSpPr/>
                <p:nvPr/>
              </p:nvSpPr>
              <p:spPr>
                <a:xfrm>
                  <a:off x="4020025" y="2697350"/>
                  <a:ext cx="67325" cy="6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" h="2665" extrusionOk="0">
                      <a:moveTo>
                        <a:pt x="0" y="0"/>
                      </a:moveTo>
                      <a:lnTo>
                        <a:pt x="625" y="2664"/>
                      </a:lnTo>
                      <a:lnTo>
                        <a:pt x="2693" y="2664"/>
                      </a:lnTo>
                      <a:lnTo>
                        <a:pt x="26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9" name="Google Shape;4769;p20"/>
                <p:cNvSpPr/>
                <p:nvPr/>
              </p:nvSpPr>
              <p:spPr>
                <a:xfrm>
                  <a:off x="4084950" y="2697350"/>
                  <a:ext cx="46750" cy="46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" h="18494" extrusionOk="0">
                      <a:moveTo>
                        <a:pt x="1" y="0"/>
                      </a:moveTo>
                      <a:lnTo>
                        <a:pt x="1153" y="18494"/>
                      </a:lnTo>
                      <a:lnTo>
                        <a:pt x="1870" y="18421"/>
                      </a:lnTo>
                      <a:lnTo>
                        <a:pt x="846" y="784"/>
                      </a:lnTo>
                      <a:cubicBezTo>
                        <a:pt x="821" y="343"/>
                        <a:pt x="45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0" name="Google Shape;4770;p20"/>
                <p:cNvSpPr/>
                <p:nvPr/>
              </p:nvSpPr>
              <p:spPr>
                <a:xfrm>
                  <a:off x="4117325" y="3216800"/>
                  <a:ext cx="1842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" h="2029" extrusionOk="0">
                      <a:moveTo>
                        <a:pt x="0" y="0"/>
                      </a:moveTo>
                      <a:lnTo>
                        <a:pt x="129" y="2029"/>
                      </a:lnTo>
                      <a:lnTo>
                        <a:pt x="366" y="2029"/>
                      </a:lnTo>
                      <a:lnTo>
                        <a:pt x="737" y="380"/>
                      </a:lnTo>
                      <a:lnTo>
                        <a:pt x="71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1" name="Google Shape;4771;p20"/>
                <p:cNvSpPr/>
                <p:nvPr/>
              </p:nvSpPr>
              <p:spPr>
                <a:xfrm>
                  <a:off x="4113200" y="3216800"/>
                  <a:ext cx="18375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4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2" name="Google Shape;4772;p20"/>
                <p:cNvSpPr/>
                <p:nvPr/>
              </p:nvSpPr>
              <p:spPr>
                <a:xfrm>
                  <a:off x="4037875" y="3216800"/>
                  <a:ext cx="18450" cy="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029" extrusionOk="0">
                      <a:moveTo>
                        <a:pt x="1" y="0"/>
                      </a:moveTo>
                      <a:lnTo>
                        <a:pt x="126" y="2029"/>
                      </a:lnTo>
                      <a:lnTo>
                        <a:pt x="363" y="2029"/>
                      </a:lnTo>
                      <a:lnTo>
                        <a:pt x="737" y="380"/>
                      </a:lnTo>
                      <a:lnTo>
                        <a:pt x="71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3" name="Google Shape;4773;p20"/>
                <p:cNvSpPr/>
                <p:nvPr/>
              </p:nvSpPr>
              <p:spPr>
                <a:xfrm>
                  <a:off x="4072825" y="2723400"/>
                  <a:ext cx="54800" cy="41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2" h="16593" extrusionOk="0">
                      <a:moveTo>
                        <a:pt x="348" y="1"/>
                      </a:moveTo>
                      <a:cubicBezTo>
                        <a:pt x="338" y="1"/>
                        <a:pt x="328" y="1"/>
                        <a:pt x="318" y="2"/>
                      </a:cubicBezTo>
                      <a:cubicBezTo>
                        <a:pt x="0" y="24"/>
                        <a:pt x="198" y="3879"/>
                        <a:pt x="480" y="8446"/>
                      </a:cubicBezTo>
                      <a:cubicBezTo>
                        <a:pt x="761" y="13002"/>
                        <a:pt x="967" y="16556"/>
                        <a:pt x="1286" y="16556"/>
                      </a:cubicBezTo>
                      <a:cubicBezTo>
                        <a:pt x="1287" y="16556"/>
                        <a:pt x="1288" y="16556"/>
                        <a:pt x="1289" y="16556"/>
                      </a:cubicBezTo>
                      <a:cubicBezTo>
                        <a:pt x="1294" y="16556"/>
                        <a:pt x="1300" y="16555"/>
                        <a:pt x="1305" y="16555"/>
                      </a:cubicBezTo>
                      <a:cubicBezTo>
                        <a:pt x="1377" y="16555"/>
                        <a:pt x="1470" y="16592"/>
                        <a:pt x="1561" y="16592"/>
                      </a:cubicBezTo>
                      <a:cubicBezTo>
                        <a:pt x="1885" y="16592"/>
                        <a:pt x="2191" y="16128"/>
                        <a:pt x="1485" y="11900"/>
                      </a:cubicBezTo>
                      <a:cubicBezTo>
                        <a:pt x="1775" y="10254"/>
                        <a:pt x="1649" y="6014"/>
                        <a:pt x="1306" y="4856"/>
                      </a:cubicBezTo>
                      <a:cubicBezTo>
                        <a:pt x="1344" y="1528"/>
                        <a:pt x="1079" y="1"/>
                        <a:pt x="3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4" name="Google Shape;4774;p20"/>
                <p:cNvSpPr/>
                <p:nvPr/>
              </p:nvSpPr>
              <p:spPr>
                <a:xfrm>
                  <a:off x="4045475" y="2723500"/>
                  <a:ext cx="58625" cy="4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5" h="16402" extrusionOk="0">
                      <a:moveTo>
                        <a:pt x="1" y="0"/>
                      </a:moveTo>
                      <a:lnTo>
                        <a:pt x="832" y="16401"/>
                      </a:lnTo>
                      <a:lnTo>
                        <a:pt x="2344" y="16401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5" name="Google Shape;4775;p20"/>
                <p:cNvSpPr/>
                <p:nvPr/>
              </p:nvSpPr>
              <p:spPr>
                <a:xfrm>
                  <a:off x="4057550" y="3055375"/>
                  <a:ext cx="121675" cy="2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7" h="864" extrusionOk="0">
                      <a:moveTo>
                        <a:pt x="3312" y="1"/>
                      </a:moveTo>
                      <a:cubicBezTo>
                        <a:pt x="1959" y="1"/>
                        <a:pt x="0" y="395"/>
                        <a:pt x="0" y="395"/>
                      </a:cubicBezTo>
                      <a:lnTo>
                        <a:pt x="34" y="864"/>
                      </a:lnTo>
                      <a:lnTo>
                        <a:pt x="4026" y="864"/>
                      </a:lnTo>
                      <a:cubicBezTo>
                        <a:pt x="4028" y="864"/>
                        <a:pt x="4029" y="864"/>
                        <a:pt x="4031" y="864"/>
                      </a:cubicBezTo>
                      <a:cubicBezTo>
                        <a:pt x="4860" y="864"/>
                        <a:pt x="4867" y="180"/>
                        <a:pt x="3951" y="41"/>
                      </a:cubicBezTo>
                      <a:cubicBezTo>
                        <a:pt x="3765" y="13"/>
                        <a:pt x="3548" y="1"/>
                        <a:pt x="33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6" name="Google Shape;4776;p20"/>
                <p:cNvSpPr/>
                <p:nvPr/>
              </p:nvSpPr>
              <p:spPr>
                <a:xfrm>
                  <a:off x="4057550" y="3055475"/>
                  <a:ext cx="114950" cy="2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8" h="860" extrusionOk="0">
                      <a:moveTo>
                        <a:pt x="3086" y="1"/>
                      </a:moveTo>
                      <a:lnTo>
                        <a:pt x="3086" y="1"/>
                      </a:lnTo>
                      <a:cubicBezTo>
                        <a:pt x="1752" y="40"/>
                        <a:pt x="0" y="391"/>
                        <a:pt x="0" y="391"/>
                      </a:cubicBezTo>
                      <a:lnTo>
                        <a:pt x="34" y="860"/>
                      </a:lnTo>
                      <a:lnTo>
                        <a:pt x="4026" y="860"/>
                      </a:lnTo>
                      <a:cubicBezTo>
                        <a:pt x="4327" y="860"/>
                        <a:pt x="4520" y="768"/>
                        <a:pt x="4598" y="651"/>
                      </a:cubicBezTo>
                      <a:lnTo>
                        <a:pt x="4598" y="651"/>
                      </a:lnTo>
                      <a:cubicBezTo>
                        <a:pt x="4428" y="748"/>
                        <a:pt x="4193" y="807"/>
                        <a:pt x="3940" y="807"/>
                      </a:cubicBezTo>
                      <a:cubicBezTo>
                        <a:pt x="3412" y="807"/>
                        <a:pt x="2985" y="556"/>
                        <a:pt x="2985" y="249"/>
                      </a:cubicBezTo>
                      <a:cubicBezTo>
                        <a:pt x="2985" y="157"/>
                        <a:pt x="3022" y="73"/>
                        <a:pt x="308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7" name="Google Shape;4777;p20"/>
                <p:cNvSpPr/>
                <p:nvPr/>
              </p:nvSpPr>
              <p:spPr>
                <a:xfrm>
                  <a:off x="4051475" y="3107375"/>
                  <a:ext cx="2000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1" h="1019" extrusionOk="0">
                      <a:moveTo>
                        <a:pt x="4416" y="1"/>
                      </a:moveTo>
                      <a:cubicBezTo>
                        <a:pt x="2302" y="1"/>
                        <a:pt x="1" y="56"/>
                        <a:pt x="1" y="56"/>
                      </a:cubicBezTo>
                      <a:lnTo>
                        <a:pt x="182" y="932"/>
                      </a:lnTo>
                      <a:lnTo>
                        <a:pt x="6657" y="1019"/>
                      </a:lnTo>
                      <a:cubicBezTo>
                        <a:pt x="6669" y="1019"/>
                        <a:pt x="6680" y="1019"/>
                        <a:pt x="6691" y="1019"/>
                      </a:cubicBezTo>
                      <a:cubicBezTo>
                        <a:pt x="8000" y="1019"/>
                        <a:pt x="7735" y="59"/>
                        <a:pt x="6247" y="20"/>
                      </a:cubicBezTo>
                      <a:cubicBezTo>
                        <a:pt x="5703" y="6"/>
                        <a:pt x="5068" y="1"/>
                        <a:pt x="441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8" name="Google Shape;4778;p20"/>
                <p:cNvSpPr/>
                <p:nvPr/>
              </p:nvSpPr>
              <p:spPr>
                <a:xfrm>
                  <a:off x="4051400" y="3107375"/>
                  <a:ext cx="125925" cy="2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7" h="1019" extrusionOk="0">
                      <a:moveTo>
                        <a:pt x="2779" y="1"/>
                      </a:moveTo>
                      <a:cubicBezTo>
                        <a:pt x="1449" y="1"/>
                        <a:pt x="1" y="56"/>
                        <a:pt x="1" y="56"/>
                      </a:cubicBezTo>
                      <a:lnTo>
                        <a:pt x="115" y="932"/>
                      </a:lnTo>
                      <a:lnTo>
                        <a:pt x="4188" y="1019"/>
                      </a:lnTo>
                      <a:cubicBezTo>
                        <a:pt x="4196" y="1019"/>
                        <a:pt x="4203" y="1019"/>
                        <a:pt x="4210" y="1019"/>
                      </a:cubicBezTo>
                      <a:cubicBezTo>
                        <a:pt x="5036" y="1019"/>
                        <a:pt x="4869" y="59"/>
                        <a:pt x="3932" y="20"/>
                      </a:cubicBezTo>
                      <a:cubicBezTo>
                        <a:pt x="3589" y="6"/>
                        <a:pt x="3190" y="1"/>
                        <a:pt x="27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9" name="Google Shape;4779;p20"/>
                <p:cNvSpPr/>
                <p:nvPr/>
              </p:nvSpPr>
              <p:spPr>
                <a:xfrm>
                  <a:off x="4035650" y="2723200"/>
                  <a:ext cx="44675" cy="4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" h="16631" extrusionOk="0">
                      <a:moveTo>
                        <a:pt x="338" y="0"/>
                      </a:moveTo>
                      <a:cubicBezTo>
                        <a:pt x="331" y="0"/>
                        <a:pt x="323" y="0"/>
                        <a:pt x="316" y="1"/>
                      </a:cubicBezTo>
                      <a:cubicBezTo>
                        <a:pt x="0" y="26"/>
                        <a:pt x="98" y="3893"/>
                        <a:pt x="268" y="8468"/>
                      </a:cubicBezTo>
                      <a:cubicBezTo>
                        <a:pt x="438" y="13026"/>
                        <a:pt x="557" y="16592"/>
                        <a:pt x="870" y="16592"/>
                      </a:cubicBezTo>
                      <a:cubicBezTo>
                        <a:pt x="871" y="16592"/>
                        <a:pt x="872" y="16592"/>
                        <a:pt x="874" y="16592"/>
                      </a:cubicBezTo>
                      <a:cubicBezTo>
                        <a:pt x="878" y="16592"/>
                        <a:pt x="882" y="16592"/>
                        <a:pt x="887" y="16592"/>
                      </a:cubicBezTo>
                      <a:cubicBezTo>
                        <a:pt x="960" y="16592"/>
                        <a:pt x="1055" y="16631"/>
                        <a:pt x="1149" y="16631"/>
                      </a:cubicBezTo>
                      <a:cubicBezTo>
                        <a:pt x="1473" y="16631"/>
                        <a:pt x="1787" y="16158"/>
                        <a:pt x="1186" y="11927"/>
                      </a:cubicBezTo>
                      <a:cubicBezTo>
                        <a:pt x="1384" y="9701"/>
                        <a:pt x="1233" y="6454"/>
                        <a:pt x="901" y="5079"/>
                      </a:cubicBezTo>
                      <a:cubicBezTo>
                        <a:pt x="1092" y="3924"/>
                        <a:pt x="1102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0" name="Google Shape;4780;p20"/>
                <p:cNvSpPr/>
                <p:nvPr/>
              </p:nvSpPr>
              <p:spPr>
                <a:xfrm>
                  <a:off x="4025125" y="2697350"/>
                  <a:ext cx="31250" cy="46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0" h="18444" extrusionOk="0">
                      <a:moveTo>
                        <a:pt x="0" y="0"/>
                      </a:moveTo>
                      <a:lnTo>
                        <a:pt x="530" y="18443"/>
                      </a:lnTo>
                      <a:lnTo>
                        <a:pt x="1250" y="18402"/>
                      </a:lnTo>
                      <a:lnTo>
                        <a:pt x="818" y="790"/>
                      </a:lnTo>
                      <a:cubicBezTo>
                        <a:pt x="804" y="343"/>
                        <a:pt x="4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1" name="Google Shape;4781;p20"/>
                <p:cNvSpPr/>
                <p:nvPr/>
              </p:nvSpPr>
              <p:spPr>
                <a:xfrm>
                  <a:off x="4019950" y="2697350"/>
                  <a:ext cx="32950" cy="57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" h="22807" extrusionOk="0">
                      <a:moveTo>
                        <a:pt x="1" y="0"/>
                      </a:moveTo>
                      <a:lnTo>
                        <a:pt x="656" y="22807"/>
                      </a:lnTo>
                      <a:lnTo>
                        <a:pt x="893" y="22807"/>
                      </a:lnTo>
                      <a:lnTo>
                        <a:pt x="1317" y="21158"/>
                      </a:lnTo>
                      <a:lnTo>
                        <a:pt x="589" y="784"/>
                      </a:lnTo>
                      <a:cubicBezTo>
                        <a:pt x="578" y="343"/>
                        <a:pt x="453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2" name="Google Shape;4782;p20"/>
                <p:cNvSpPr/>
                <p:nvPr/>
              </p:nvSpPr>
              <p:spPr>
                <a:xfrm>
                  <a:off x="4042750" y="3131575"/>
                  <a:ext cx="194825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3" h="4724" extrusionOk="0">
                      <a:moveTo>
                        <a:pt x="1" y="0"/>
                      </a:moveTo>
                      <a:lnTo>
                        <a:pt x="344" y="4723"/>
                      </a:lnTo>
                      <a:lnTo>
                        <a:pt x="7793" y="4723"/>
                      </a:lnTo>
                      <a:lnTo>
                        <a:pt x="749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3" name="Google Shape;4783;p20"/>
                <p:cNvSpPr/>
                <p:nvPr/>
              </p:nvSpPr>
              <p:spPr>
                <a:xfrm>
                  <a:off x="4049250" y="3075925"/>
                  <a:ext cx="1176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04" h="539" extrusionOk="0">
                      <a:moveTo>
                        <a:pt x="0" y="0"/>
                      </a:moveTo>
                      <a:lnTo>
                        <a:pt x="20" y="539"/>
                      </a:lnTo>
                      <a:lnTo>
                        <a:pt x="4704" y="539"/>
                      </a:lnTo>
                      <a:lnTo>
                        <a:pt x="4679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4" name="Google Shape;4784;p20"/>
                <p:cNvSpPr/>
                <p:nvPr/>
              </p:nvSpPr>
              <p:spPr>
                <a:xfrm>
                  <a:off x="4045200" y="3075925"/>
                  <a:ext cx="105700" cy="1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8" h="539" extrusionOk="0">
                      <a:moveTo>
                        <a:pt x="1" y="0"/>
                      </a:moveTo>
                      <a:lnTo>
                        <a:pt x="17" y="539"/>
                      </a:lnTo>
                      <a:lnTo>
                        <a:pt x="4227" y="539"/>
                      </a:lnTo>
                      <a:lnTo>
                        <a:pt x="421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5" name="Google Shape;4785;p20"/>
                <p:cNvSpPr/>
                <p:nvPr/>
              </p:nvSpPr>
              <p:spPr>
                <a:xfrm>
                  <a:off x="4124500" y="3131575"/>
                  <a:ext cx="45925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7" h="5438" extrusionOk="0">
                      <a:moveTo>
                        <a:pt x="1" y="0"/>
                      </a:moveTo>
                      <a:lnTo>
                        <a:pt x="1471" y="5438"/>
                      </a:lnTo>
                      <a:lnTo>
                        <a:pt x="1836" y="5438"/>
                      </a:lnTo>
                      <a:lnTo>
                        <a:pt x="144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6" name="Google Shape;4786;p20"/>
                <p:cNvSpPr/>
                <p:nvPr/>
              </p:nvSpPr>
              <p:spPr>
                <a:xfrm>
                  <a:off x="4117325" y="3131575"/>
                  <a:ext cx="46050" cy="13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5438" extrusionOk="0">
                      <a:moveTo>
                        <a:pt x="0" y="0"/>
                      </a:moveTo>
                      <a:lnTo>
                        <a:pt x="1476" y="5438"/>
                      </a:lnTo>
                      <a:lnTo>
                        <a:pt x="1841" y="5438"/>
                      </a:lnTo>
                      <a:lnTo>
                        <a:pt x="139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7" name="Google Shape;4787;p20"/>
                <p:cNvSpPr/>
                <p:nvPr/>
              </p:nvSpPr>
              <p:spPr>
                <a:xfrm>
                  <a:off x="4147300" y="3075925"/>
                  <a:ext cx="14900" cy="7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" h="2958" extrusionOk="0">
                      <a:moveTo>
                        <a:pt x="1" y="0"/>
                      </a:moveTo>
                      <a:lnTo>
                        <a:pt x="224" y="2957"/>
                      </a:lnTo>
                      <a:lnTo>
                        <a:pt x="595" y="2957"/>
                      </a:lnTo>
                      <a:lnTo>
                        <a:pt x="40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8" name="Google Shape;4788;p20"/>
                <p:cNvSpPr/>
                <p:nvPr/>
              </p:nvSpPr>
              <p:spPr>
                <a:xfrm>
                  <a:off x="4042750" y="3131575"/>
                  <a:ext cx="119150" cy="1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6" h="4724" extrusionOk="0">
                      <a:moveTo>
                        <a:pt x="1" y="0"/>
                      </a:moveTo>
                      <a:lnTo>
                        <a:pt x="15" y="4723"/>
                      </a:lnTo>
                      <a:lnTo>
                        <a:pt x="4766" y="4723"/>
                      </a:lnTo>
                      <a:lnTo>
                        <a:pt x="442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9" name="Google Shape;4789;p20"/>
                <p:cNvSpPr/>
                <p:nvPr/>
              </p:nvSpPr>
              <p:spPr>
                <a:xfrm>
                  <a:off x="4076875" y="2976250"/>
                  <a:ext cx="825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637" extrusionOk="0">
                      <a:moveTo>
                        <a:pt x="126" y="1"/>
                      </a:moveTo>
                      <a:cubicBezTo>
                        <a:pt x="126" y="1"/>
                        <a:pt x="126" y="843"/>
                        <a:pt x="0" y="1532"/>
                      </a:cubicBezTo>
                      <a:cubicBezTo>
                        <a:pt x="181" y="1758"/>
                        <a:pt x="142" y="2137"/>
                        <a:pt x="223" y="2637"/>
                      </a:cubicBezTo>
                      <a:cubicBezTo>
                        <a:pt x="193" y="2087"/>
                        <a:pt x="329" y="1454"/>
                        <a:pt x="329" y="1454"/>
                      </a:cubicBezTo>
                      <a:cubicBezTo>
                        <a:pt x="226" y="12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0" name="Google Shape;4790;p20"/>
                <p:cNvSpPr/>
                <p:nvPr/>
              </p:nvSpPr>
              <p:spPr>
                <a:xfrm>
                  <a:off x="4067650" y="2811450"/>
                  <a:ext cx="8200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637" extrusionOk="0">
                      <a:moveTo>
                        <a:pt x="126" y="0"/>
                      </a:moveTo>
                      <a:cubicBezTo>
                        <a:pt x="126" y="0"/>
                        <a:pt x="126" y="846"/>
                        <a:pt x="1" y="1532"/>
                      </a:cubicBezTo>
                      <a:cubicBezTo>
                        <a:pt x="177" y="1755"/>
                        <a:pt x="143" y="2134"/>
                        <a:pt x="224" y="2637"/>
                      </a:cubicBezTo>
                      <a:cubicBezTo>
                        <a:pt x="191" y="2093"/>
                        <a:pt x="327" y="1454"/>
                        <a:pt x="327" y="1454"/>
                      </a:cubicBezTo>
                      <a:cubicBezTo>
                        <a:pt x="227" y="12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1" name="Google Shape;4791;p20"/>
                <p:cNvSpPr/>
                <p:nvPr/>
              </p:nvSpPr>
              <p:spPr>
                <a:xfrm>
                  <a:off x="4094575" y="2978825"/>
                  <a:ext cx="820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" h="2428" extrusionOk="0">
                      <a:moveTo>
                        <a:pt x="126" y="1"/>
                      </a:moveTo>
                      <a:cubicBezTo>
                        <a:pt x="126" y="1"/>
                        <a:pt x="126" y="779"/>
                        <a:pt x="1" y="1410"/>
                      </a:cubicBezTo>
                      <a:cubicBezTo>
                        <a:pt x="179" y="1619"/>
                        <a:pt x="146" y="1968"/>
                        <a:pt x="224" y="2428"/>
                      </a:cubicBezTo>
                      <a:cubicBezTo>
                        <a:pt x="193" y="1926"/>
                        <a:pt x="327" y="1340"/>
                        <a:pt x="327" y="1340"/>
                      </a:cubicBezTo>
                      <a:cubicBezTo>
                        <a:pt x="227" y="1198"/>
                        <a:pt x="126" y="1"/>
                        <a:pt x="12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2" name="Google Shape;4792;p20"/>
                <p:cNvSpPr/>
                <p:nvPr/>
              </p:nvSpPr>
              <p:spPr>
                <a:xfrm>
                  <a:off x="4089775" y="2811725"/>
                  <a:ext cx="8250" cy="6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" h="2428" extrusionOk="0">
                      <a:moveTo>
                        <a:pt x="126" y="0"/>
                      </a:moveTo>
                      <a:cubicBezTo>
                        <a:pt x="126" y="0"/>
                        <a:pt x="126" y="779"/>
                        <a:pt x="0" y="1409"/>
                      </a:cubicBezTo>
                      <a:cubicBezTo>
                        <a:pt x="179" y="1616"/>
                        <a:pt x="143" y="1967"/>
                        <a:pt x="223" y="2428"/>
                      </a:cubicBezTo>
                      <a:cubicBezTo>
                        <a:pt x="193" y="1925"/>
                        <a:pt x="329" y="1340"/>
                        <a:pt x="329" y="1340"/>
                      </a:cubicBezTo>
                      <a:cubicBezTo>
                        <a:pt x="226" y="1197"/>
                        <a:pt x="126" y="0"/>
                        <a:pt x="12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3" name="Google Shape;4793;p20"/>
                <p:cNvSpPr/>
                <p:nvPr/>
              </p:nvSpPr>
              <p:spPr>
                <a:xfrm>
                  <a:off x="4027775" y="2646300"/>
                  <a:ext cx="9150" cy="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1828" extrusionOk="0">
                      <a:moveTo>
                        <a:pt x="50" y="0"/>
                      </a:moveTo>
                      <a:cubicBezTo>
                        <a:pt x="39" y="0"/>
                        <a:pt x="28" y="3"/>
                        <a:pt x="17" y="3"/>
                      </a:cubicBezTo>
                      <a:cubicBezTo>
                        <a:pt x="9" y="156"/>
                        <a:pt x="0" y="326"/>
                        <a:pt x="0" y="505"/>
                      </a:cubicBezTo>
                      <a:cubicBezTo>
                        <a:pt x="0" y="1236"/>
                        <a:pt x="92" y="1827"/>
                        <a:pt x="207" y="1827"/>
                      </a:cubicBezTo>
                      <a:cubicBezTo>
                        <a:pt x="268" y="1827"/>
                        <a:pt x="324" y="1649"/>
                        <a:pt x="363" y="1370"/>
                      </a:cubicBezTo>
                      <a:lnTo>
                        <a:pt x="363" y="312"/>
                      </a:lnTo>
                      <a:lnTo>
                        <a:pt x="366" y="312"/>
                      </a:lnTo>
                      <a:cubicBezTo>
                        <a:pt x="366" y="140"/>
                        <a:pt x="223" y="0"/>
                        <a:pt x="5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4" name="Google Shape;4794;p20"/>
                <p:cNvSpPr/>
                <p:nvPr/>
              </p:nvSpPr>
              <p:spPr>
                <a:xfrm>
                  <a:off x="4166825" y="3138200"/>
                  <a:ext cx="66575" cy="10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4177" extrusionOk="0">
                      <a:moveTo>
                        <a:pt x="182" y="0"/>
                      </a:moveTo>
                      <a:cubicBezTo>
                        <a:pt x="82" y="0"/>
                        <a:pt x="1" y="84"/>
                        <a:pt x="9" y="182"/>
                      </a:cubicBezTo>
                      <a:lnTo>
                        <a:pt x="266" y="4015"/>
                      </a:lnTo>
                      <a:cubicBezTo>
                        <a:pt x="274" y="4107"/>
                        <a:pt x="347" y="4177"/>
                        <a:pt x="442" y="4177"/>
                      </a:cubicBezTo>
                      <a:lnTo>
                        <a:pt x="2336" y="4177"/>
                      </a:lnTo>
                      <a:cubicBezTo>
                        <a:pt x="2517" y="4177"/>
                        <a:pt x="2662" y="4026"/>
                        <a:pt x="2651" y="3847"/>
                      </a:cubicBezTo>
                      <a:lnTo>
                        <a:pt x="2411" y="293"/>
                      </a:lnTo>
                      <a:cubicBezTo>
                        <a:pt x="2400" y="126"/>
                        <a:pt x="2263" y="0"/>
                        <a:pt x="20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5" name="Google Shape;4795;p20"/>
                <p:cNvSpPr/>
                <p:nvPr/>
              </p:nvSpPr>
              <p:spPr>
                <a:xfrm>
                  <a:off x="4169900" y="3137350"/>
                  <a:ext cx="65250" cy="10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0" h="4077" extrusionOk="0">
                      <a:moveTo>
                        <a:pt x="179" y="1"/>
                      </a:moveTo>
                      <a:cubicBezTo>
                        <a:pt x="82" y="1"/>
                        <a:pt x="1" y="82"/>
                        <a:pt x="6" y="179"/>
                      </a:cubicBezTo>
                      <a:lnTo>
                        <a:pt x="263" y="3921"/>
                      </a:lnTo>
                      <a:cubicBezTo>
                        <a:pt x="269" y="4007"/>
                        <a:pt x="341" y="4077"/>
                        <a:pt x="433" y="4077"/>
                      </a:cubicBezTo>
                      <a:lnTo>
                        <a:pt x="2291" y="4077"/>
                      </a:lnTo>
                      <a:cubicBezTo>
                        <a:pt x="2470" y="4077"/>
                        <a:pt x="2609" y="3932"/>
                        <a:pt x="2598" y="3756"/>
                      </a:cubicBezTo>
                      <a:lnTo>
                        <a:pt x="2364" y="283"/>
                      </a:lnTo>
                      <a:cubicBezTo>
                        <a:pt x="2350" y="126"/>
                        <a:pt x="2219" y="1"/>
                        <a:pt x="20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6" name="Google Shape;4796;p20"/>
                <p:cNvSpPr/>
                <p:nvPr/>
              </p:nvSpPr>
              <p:spPr>
                <a:xfrm>
                  <a:off x="4169900" y="3137300"/>
                  <a:ext cx="61675" cy="10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4076" extrusionOk="0">
                      <a:moveTo>
                        <a:pt x="179" y="0"/>
                      </a:moveTo>
                      <a:cubicBezTo>
                        <a:pt x="82" y="0"/>
                        <a:pt x="1" y="78"/>
                        <a:pt x="6" y="176"/>
                      </a:cubicBezTo>
                      <a:lnTo>
                        <a:pt x="263" y="3920"/>
                      </a:lnTo>
                      <a:cubicBezTo>
                        <a:pt x="269" y="4006"/>
                        <a:pt x="341" y="4076"/>
                        <a:pt x="433" y="4076"/>
                      </a:cubicBezTo>
                      <a:lnTo>
                        <a:pt x="2291" y="4076"/>
                      </a:lnTo>
                      <a:cubicBezTo>
                        <a:pt x="2358" y="4076"/>
                        <a:pt x="2417" y="4054"/>
                        <a:pt x="2467" y="4023"/>
                      </a:cubicBezTo>
                      <a:lnTo>
                        <a:pt x="2467" y="4023"/>
                      </a:lnTo>
                      <a:lnTo>
                        <a:pt x="654" y="4026"/>
                      </a:lnTo>
                      <a:cubicBezTo>
                        <a:pt x="561" y="4026"/>
                        <a:pt x="489" y="3962"/>
                        <a:pt x="481" y="3872"/>
                      </a:cubicBezTo>
                      <a:lnTo>
                        <a:pt x="227" y="215"/>
                      </a:lnTo>
                      <a:cubicBezTo>
                        <a:pt x="221" y="120"/>
                        <a:pt x="299" y="39"/>
                        <a:pt x="397" y="39"/>
                      </a:cubicBezTo>
                      <a:lnTo>
                        <a:pt x="2205" y="39"/>
                      </a:lnTo>
                      <a:cubicBezTo>
                        <a:pt x="2160" y="17"/>
                        <a:pt x="2107" y="0"/>
                        <a:pt x="205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7" name="Google Shape;4797;p20"/>
                <p:cNvSpPr/>
                <p:nvPr/>
              </p:nvSpPr>
              <p:spPr>
                <a:xfrm>
                  <a:off x="4189725" y="3145875"/>
                  <a:ext cx="5725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465" extrusionOk="0">
                      <a:moveTo>
                        <a:pt x="47" y="0"/>
                      </a:moveTo>
                      <a:cubicBezTo>
                        <a:pt x="47" y="0"/>
                        <a:pt x="47" y="0"/>
                        <a:pt x="48" y="1"/>
                      </a:cubicBezTo>
                      <a:lnTo>
                        <a:pt x="48" y="1"/>
                      </a:lnTo>
                      <a:cubicBezTo>
                        <a:pt x="47" y="0"/>
                        <a:pt x="47" y="0"/>
                        <a:pt x="47" y="0"/>
                      </a:cubicBezTo>
                      <a:close/>
                      <a:moveTo>
                        <a:pt x="48" y="1"/>
                      </a:moveTo>
                      <a:lnTo>
                        <a:pt x="48" y="1"/>
                      </a:lnTo>
                      <a:cubicBezTo>
                        <a:pt x="50" y="20"/>
                        <a:pt x="124" y="636"/>
                        <a:pt x="0" y="809"/>
                      </a:cubicBezTo>
                      <a:cubicBezTo>
                        <a:pt x="100" y="935"/>
                        <a:pt x="103" y="971"/>
                        <a:pt x="165" y="1465"/>
                      </a:cubicBezTo>
                      <a:cubicBezTo>
                        <a:pt x="137" y="963"/>
                        <a:pt x="229" y="809"/>
                        <a:pt x="229" y="809"/>
                      </a:cubicBezTo>
                      <a:cubicBezTo>
                        <a:pt x="135" y="713"/>
                        <a:pt x="50" y="21"/>
                        <a:pt x="4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8" name="Google Shape;4798;p20"/>
                <p:cNvSpPr/>
                <p:nvPr/>
              </p:nvSpPr>
              <p:spPr>
                <a:xfrm>
                  <a:off x="4216000" y="3145875"/>
                  <a:ext cx="5750" cy="3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5" extrusionOk="0">
                      <a:moveTo>
                        <a:pt x="51" y="0"/>
                      </a:moveTo>
                      <a:cubicBezTo>
                        <a:pt x="51" y="3"/>
                        <a:pt x="126" y="634"/>
                        <a:pt x="1" y="809"/>
                      </a:cubicBezTo>
                      <a:cubicBezTo>
                        <a:pt x="101" y="935"/>
                        <a:pt x="107" y="971"/>
                        <a:pt x="168" y="1465"/>
                      </a:cubicBezTo>
                      <a:cubicBezTo>
                        <a:pt x="140" y="963"/>
                        <a:pt x="230" y="809"/>
                        <a:pt x="230" y="809"/>
                      </a:cubicBezTo>
                      <a:cubicBezTo>
                        <a:pt x="138" y="712"/>
                        <a:pt x="51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9" name="Google Shape;4799;p20"/>
                <p:cNvSpPr/>
                <p:nvPr/>
              </p:nvSpPr>
              <p:spPr>
                <a:xfrm>
                  <a:off x="4192700" y="3196575"/>
                  <a:ext cx="582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1466" extrusionOk="0">
                      <a:moveTo>
                        <a:pt x="51" y="0"/>
                      </a:moveTo>
                      <a:cubicBezTo>
                        <a:pt x="52" y="3"/>
                        <a:pt x="126" y="631"/>
                        <a:pt x="1" y="809"/>
                      </a:cubicBezTo>
                      <a:cubicBezTo>
                        <a:pt x="104" y="935"/>
                        <a:pt x="107" y="968"/>
                        <a:pt x="168" y="1465"/>
                      </a:cubicBezTo>
                      <a:cubicBezTo>
                        <a:pt x="140" y="963"/>
                        <a:pt x="233" y="809"/>
                        <a:pt x="233" y="809"/>
                      </a:cubicBezTo>
                      <a:cubicBezTo>
                        <a:pt x="138" y="712"/>
                        <a:pt x="52" y="3"/>
                        <a:pt x="5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0" name="Google Shape;4800;p20"/>
                <p:cNvSpPr/>
                <p:nvPr/>
              </p:nvSpPr>
              <p:spPr>
                <a:xfrm>
                  <a:off x="4219150" y="3196575"/>
                  <a:ext cx="575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1466" extrusionOk="0">
                      <a:moveTo>
                        <a:pt x="48" y="0"/>
                      </a:moveTo>
                      <a:cubicBezTo>
                        <a:pt x="48" y="3"/>
                        <a:pt x="126" y="631"/>
                        <a:pt x="0" y="809"/>
                      </a:cubicBezTo>
                      <a:cubicBezTo>
                        <a:pt x="101" y="935"/>
                        <a:pt x="104" y="968"/>
                        <a:pt x="168" y="1465"/>
                      </a:cubicBezTo>
                      <a:cubicBezTo>
                        <a:pt x="140" y="963"/>
                        <a:pt x="229" y="809"/>
                        <a:pt x="229" y="809"/>
                      </a:cubicBezTo>
                      <a:cubicBezTo>
                        <a:pt x="137" y="712"/>
                        <a:pt x="48" y="3"/>
                        <a:pt x="4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01" name="Google Shape;4801;p20"/>
              <p:cNvGrpSpPr/>
              <p:nvPr/>
            </p:nvGrpSpPr>
            <p:grpSpPr>
              <a:xfrm>
                <a:off x="1521811" y="3054672"/>
                <a:ext cx="3163325" cy="1392486"/>
                <a:chOff x="4269425" y="2829725"/>
                <a:chExt cx="994725" cy="437875"/>
              </a:xfrm>
            </p:grpSpPr>
            <p:sp>
              <p:nvSpPr>
                <p:cNvPr id="4802" name="Google Shape;4802;p20"/>
                <p:cNvSpPr/>
                <p:nvPr/>
              </p:nvSpPr>
              <p:spPr>
                <a:xfrm>
                  <a:off x="4277025" y="3068600"/>
                  <a:ext cx="115750" cy="6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0" h="2707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2182"/>
                      </a:lnTo>
                      <a:cubicBezTo>
                        <a:pt x="1" y="2472"/>
                        <a:pt x="235" y="2706"/>
                        <a:pt x="525" y="2706"/>
                      </a:cubicBezTo>
                      <a:lnTo>
                        <a:pt x="4105" y="2706"/>
                      </a:lnTo>
                      <a:cubicBezTo>
                        <a:pt x="4395" y="2706"/>
                        <a:pt x="4629" y="2472"/>
                        <a:pt x="4629" y="2182"/>
                      </a:cubicBezTo>
                      <a:lnTo>
                        <a:pt x="4629" y="522"/>
                      </a:lnTo>
                      <a:cubicBezTo>
                        <a:pt x="4629" y="232"/>
                        <a:pt x="4395" y="0"/>
                        <a:pt x="410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3" name="Google Shape;4803;p20"/>
                <p:cNvSpPr/>
                <p:nvPr/>
              </p:nvSpPr>
              <p:spPr>
                <a:xfrm>
                  <a:off x="5078950" y="3079950"/>
                  <a:ext cx="95100" cy="4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882" extrusionOk="0">
                      <a:moveTo>
                        <a:pt x="523" y="1"/>
                      </a:moveTo>
                      <a:cubicBezTo>
                        <a:pt x="232" y="1"/>
                        <a:pt x="1" y="235"/>
                        <a:pt x="1" y="525"/>
                      </a:cubicBezTo>
                      <a:lnTo>
                        <a:pt x="1" y="1360"/>
                      </a:lnTo>
                      <a:cubicBezTo>
                        <a:pt x="1" y="1647"/>
                        <a:pt x="232" y="1881"/>
                        <a:pt x="523" y="1881"/>
                      </a:cubicBezTo>
                      <a:lnTo>
                        <a:pt x="3282" y="1881"/>
                      </a:lnTo>
                      <a:cubicBezTo>
                        <a:pt x="3572" y="1881"/>
                        <a:pt x="3803" y="1647"/>
                        <a:pt x="3803" y="1360"/>
                      </a:cubicBezTo>
                      <a:lnTo>
                        <a:pt x="3803" y="525"/>
                      </a:lnTo>
                      <a:cubicBezTo>
                        <a:pt x="3803" y="235"/>
                        <a:pt x="3572" y="1"/>
                        <a:pt x="328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4" name="Google Shape;4804;p20"/>
                <p:cNvSpPr/>
                <p:nvPr/>
              </p:nvSpPr>
              <p:spPr>
                <a:xfrm>
                  <a:off x="4679050" y="2930500"/>
                  <a:ext cx="13050" cy="1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" h="517" extrusionOk="0">
                      <a:moveTo>
                        <a:pt x="250" y="0"/>
                      </a:moveTo>
                      <a:cubicBezTo>
                        <a:pt x="112" y="0"/>
                        <a:pt x="0" y="118"/>
                        <a:pt x="0" y="257"/>
                      </a:cubicBezTo>
                      <a:cubicBezTo>
                        <a:pt x="0" y="399"/>
                        <a:pt x="117" y="517"/>
                        <a:pt x="260" y="517"/>
                      </a:cubicBezTo>
                      <a:cubicBezTo>
                        <a:pt x="405" y="517"/>
                        <a:pt x="522" y="399"/>
                        <a:pt x="522" y="257"/>
                      </a:cubicBezTo>
                      <a:cubicBezTo>
                        <a:pt x="522" y="115"/>
                        <a:pt x="405" y="0"/>
                        <a:pt x="260" y="0"/>
                      </a:cubicBezTo>
                      <a:cubicBezTo>
                        <a:pt x="256" y="0"/>
                        <a:pt x="253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5" name="Google Shape;4805;p20"/>
                <p:cNvSpPr/>
                <p:nvPr/>
              </p:nvSpPr>
              <p:spPr>
                <a:xfrm>
                  <a:off x="4588225" y="2942425"/>
                  <a:ext cx="194700" cy="9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8" h="3642" extrusionOk="0">
                      <a:moveTo>
                        <a:pt x="3893" y="0"/>
                      </a:moveTo>
                      <a:cubicBezTo>
                        <a:pt x="1825" y="0"/>
                        <a:pt x="138" y="1607"/>
                        <a:pt x="1" y="3641"/>
                      </a:cubicBezTo>
                      <a:lnTo>
                        <a:pt x="7787" y="3641"/>
                      </a:lnTo>
                      <a:cubicBezTo>
                        <a:pt x="7653" y="1607"/>
                        <a:pt x="5963" y="0"/>
                        <a:pt x="389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6" name="Google Shape;4806;p20"/>
                <p:cNvSpPr/>
                <p:nvPr/>
              </p:nvSpPr>
              <p:spPr>
                <a:xfrm>
                  <a:off x="4635600" y="2942350"/>
                  <a:ext cx="147250" cy="9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0" h="3645" extrusionOk="0">
                      <a:moveTo>
                        <a:pt x="1998" y="1"/>
                      </a:moveTo>
                      <a:cubicBezTo>
                        <a:pt x="1267" y="1"/>
                        <a:pt x="583" y="202"/>
                        <a:pt x="0" y="550"/>
                      </a:cubicBezTo>
                      <a:cubicBezTo>
                        <a:pt x="101" y="1426"/>
                        <a:pt x="1032" y="2486"/>
                        <a:pt x="2413" y="3187"/>
                      </a:cubicBezTo>
                      <a:cubicBezTo>
                        <a:pt x="2798" y="3382"/>
                        <a:pt x="3189" y="3535"/>
                        <a:pt x="3566" y="3644"/>
                      </a:cubicBezTo>
                      <a:lnTo>
                        <a:pt x="5889" y="3644"/>
                      </a:lnTo>
                      <a:cubicBezTo>
                        <a:pt x="5756" y="1608"/>
                        <a:pt x="4065" y="1"/>
                        <a:pt x="1998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7" name="Google Shape;4807;p20"/>
                <p:cNvSpPr/>
                <p:nvPr/>
              </p:nvSpPr>
              <p:spPr>
                <a:xfrm>
                  <a:off x="4583425" y="3031425"/>
                  <a:ext cx="206675" cy="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67" h="377" extrusionOk="0">
                      <a:moveTo>
                        <a:pt x="0" y="0"/>
                      </a:moveTo>
                      <a:lnTo>
                        <a:pt x="293" y="377"/>
                      </a:lnTo>
                      <a:lnTo>
                        <a:pt x="7862" y="377"/>
                      </a:lnTo>
                      <a:lnTo>
                        <a:pt x="826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8" name="Google Shape;4808;p20"/>
                <p:cNvSpPr/>
                <p:nvPr/>
              </p:nvSpPr>
              <p:spPr>
                <a:xfrm>
                  <a:off x="4579100" y="3029325"/>
                  <a:ext cx="211550" cy="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62" h="152" extrusionOk="0">
                      <a:moveTo>
                        <a:pt x="0" y="1"/>
                      </a:moveTo>
                      <a:lnTo>
                        <a:pt x="0" y="151"/>
                      </a:lnTo>
                      <a:lnTo>
                        <a:pt x="8462" y="151"/>
                      </a:lnTo>
                      <a:lnTo>
                        <a:pt x="846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9" name="Google Shape;4809;p20"/>
                <p:cNvSpPr/>
                <p:nvPr/>
              </p:nvSpPr>
              <p:spPr>
                <a:xfrm>
                  <a:off x="4691050" y="2946325"/>
                  <a:ext cx="81475" cy="6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9" h="2453" extrusionOk="0">
                      <a:moveTo>
                        <a:pt x="22" y="1"/>
                      </a:moveTo>
                      <a:lnTo>
                        <a:pt x="22" y="1"/>
                      </a:lnTo>
                      <a:cubicBezTo>
                        <a:pt x="0" y="402"/>
                        <a:pt x="569" y="1103"/>
                        <a:pt x="1431" y="1691"/>
                      </a:cubicBezTo>
                      <a:cubicBezTo>
                        <a:pt x="2123" y="2166"/>
                        <a:pt x="2818" y="2445"/>
                        <a:pt x="3259" y="2453"/>
                      </a:cubicBezTo>
                      <a:cubicBezTo>
                        <a:pt x="2787" y="1086"/>
                        <a:pt x="1523" y="84"/>
                        <a:pt x="22" y="1"/>
                      </a:cubicBez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0" name="Google Shape;4810;p20"/>
                <p:cNvSpPr/>
                <p:nvPr/>
              </p:nvSpPr>
              <p:spPr>
                <a:xfrm>
                  <a:off x="4291900" y="3101725"/>
                  <a:ext cx="56025" cy="16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1" h="6599" extrusionOk="0">
                      <a:moveTo>
                        <a:pt x="0" y="0"/>
                      </a:moveTo>
                      <a:lnTo>
                        <a:pt x="837" y="6598"/>
                      </a:lnTo>
                      <a:lnTo>
                        <a:pt x="993" y="6598"/>
                      </a:lnTo>
                      <a:lnTo>
                        <a:pt x="224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1" name="Google Shape;4811;p20"/>
                <p:cNvSpPr/>
                <p:nvPr/>
              </p:nvSpPr>
              <p:spPr>
                <a:xfrm>
                  <a:off x="4333725" y="3101225"/>
                  <a:ext cx="56050" cy="16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2" h="6655" extrusionOk="0">
                      <a:moveTo>
                        <a:pt x="1" y="1"/>
                      </a:moveTo>
                      <a:lnTo>
                        <a:pt x="687" y="6654"/>
                      </a:lnTo>
                      <a:lnTo>
                        <a:pt x="846" y="6654"/>
                      </a:lnTo>
                      <a:lnTo>
                        <a:pt x="2241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2" name="Google Shape;4812;p20"/>
                <p:cNvSpPr/>
                <p:nvPr/>
              </p:nvSpPr>
              <p:spPr>
                <a:xfrm>
                  <a:off x="5195775" y="3102900"/>
                  <a:ext cx="53250" cy="16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0" h="6552" extrusionOk="0">
                      <a:moveTo>
                        <a:pt x="1" y="1"/>
                      </a:moveTo>
                      <a:lnTo>
                        <a:pt x="994" y="6551"/>
                      </a:lnTo>
                      <a:lnTo>
                        <a:pt x="1159" y="6551"/>
                      </a:lnTo>
                      <a:lnTo>
                        <a:pt x="2129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3" name="Google Shape;4813;p20"/>
                <p:cNvSpPr/>
                <p:nvPr/>
              </p:nvSpPr>
              <p:spPr>
                <a:xfrm>
                  <a:off x="5150450" y="3102500"/>
                  <a:ext cx="45350" cy="1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4" h="6568" extrusionOk="0">
                      <a:moveTo>
                        <a:pt x="0" y="0"/>
                      </a:moveTo>
                      <a:lnTo>
                        <a:pt x="1150" y="6567"/>
                      </a:lnTo>
                      <a:lnTo>
                        <a:pt x="1317" y="6567"/>
                      </a:lnTo>
                      <a:lnTo>
                        <a:pt x="181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4" name="Google Shape;4814;p20"/>
                <p:cNvSpPr/>
                <p:nvPr/>
              </p:nvSpPr>
              <p:spPr>
                <a:xfrm>
                  <a:off x="4269425" y="3037350"/>
                  <a:ext cx="994725" cy="16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89" h="6424" extrusionOk="0">
                      <a:moveTo>
                        <a:pt x="640" y="0"/>
                      </a:moveTo>
                      <a:cubicBezTo>
                        <a:pt x="285" y="0"/>
                        <a:pt x="1" y="302"/>
                        <a:pt x="34" y="653"/>
                      </a:cubicBezTo>
                      <a:lnTo>
                        <a:pt x="511" y="6191"/>
                      </a:lnTo>
                      <a:cubicBezTo>
                        <a:pt x="3091" y="6362"/>
                        <a:pt x="5655" y="6423"/>
                        <a:pt x="8234" y="6423"/>
                      </a:cubicBezTo>
                      <a:cubicBezTo>
                        <a:pt x="14829" y="6423"/>
                        <a:pt x="21529" y="6022"/>
                        <a:pt x="28882" y="6022"/>
                      </a:cubicBezTo>
                      <a:cubicBezTo>
                        <a:pt x="32216" y="6022"/>
                        <a:pt x="35684" y="6104"/>
                        <a:pt x="39337" y="6344"/>
                      </a:cubicBezTo>
                      <a:lnTo>
                        <a:pt x="39761" y="645"/>
                      </a:lnTo>
                      <a:cubicBezTo>
                        <a:pt x="39789" y="296"/>
                        <a:pt x="39510" y="0"/>
                        <a:pt x="391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5" name="Google Shape;4815;p20"/>
                <p:cNvSpPr/>
                <p:nvPr/>
              </p:nvSpPr>
              <p:spPr>
                <a:xfrm>
                  <a:off x="4273325" y="3037350"/>
                  <a:ext cx="990825" cy="15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33" h="6345" extrusionOk="0">
                      <a:moveTo>
                        <a:pt x="484" y="0"/>
                      </a:moveTo>
                      <a:cubicBezTo>
                        <a:pt x="286" y="0"/>
                        <a:pt x="110" y="95"/>
                        <a:pt x="1" y="237"/>
                      </a:cubicBezTo>
                      <a:lnTo>
                        <a:pt x="35875" y="237"/>
                      </a:lnTo>
                      <a:cubicBezTo>
                        <a:pt x="36232" y="237"/>
                        <a:pt x="36511" y="553"/>
                        <a:pt x="36483" y="918"/>
                      </a:cubicBezTo>
                      <a:lnTo>
                        <a:pt x="36112" y="6177"/>
                      </a:lnTo>
                      <a:cubicBezTo>
                        <a:pt x="37125" y="6222"/>
                        <a:pt x="38146" y="6275"/>
                        <a:pt x="39184" y="6344"/>
                      </a:cubicBezTo>
                      <a:lnTo>
                        <a:pt x="39608" y="645"/>
                      </a:lnTo>
                      <a:cubicBezTo>
                        <a:pt x="39633" y="296"/>
                        <a:pt x="39354" y="0"/>
                        <a:pt x="3899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6" name="Google Shape;4816;p20"/>
                <p:cNvSpPr/>
                <p:nvPr/>
              </p:nvSpPr>
              <p:spPr>
                <a:xfrm>
                  <a:off x="4282625" y="3051925"/>
                  <a:ext cx="832425" cy="1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7" h="5839" extrusionOk="0">
                      <a:moveTo>
                        <a:pt x="13838" y="0"/>
                      </a:moveTo>
                      <a:cubicBezTo>
                        <a:pt x="6959" y="0"/>
                        <a:pt x="1545" y="3843"/>
                        <a:pt x="0" y="5608"/>
                      </a:cubicBezTo>
                      <a:cubicBezTo>
                        <a:pt x="2575" y="5778"/>
                        <a:pt x="5134" y="5839"/>
                        <a:pt x="7708" y="5839"/>
                      </a:cubicBezTo>
                      <a:cubicBezTo>
                        <a:pt x="14289" y="5839"/>
                        <a:pt x="20976" y="5440"/>
                        <a:pt x="28312" y="5440"/>
                      </a:cubicBezTo>
                      <a:cubicBezTo>
                        <a:pt x="29940" y="5440"/>
                        <a:pt x="31599" y="5459"/>
                        <a:pt x="33296" y="5507"/>
                      </a:cubicBezTo>
                      <a:cubicBezTo>
                        <a:pt x="20974" y="3225"/>
                        <a:pt x="20416" y="0"/>
                        <a:pt x="13846" y="0"/>
                      </a:cubicBezTo>
                      <a:cubicBezTo>
                        <a:pt x="13843" y="0"/>
                        <a:pt x="13841" y="0"/>
                        <a:pt x="138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7" name="Google Shape;4817;p20"/>
                <p:cNvSpPr/>
                <p:nvPr/>
              </p:nvSpPr>
              <p:spPr>
                <a:xfrm>
                  <a:off x="4277950" y="3129150"/>
                  <a:ext cx="981675" cy="2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67" h="1190" extrusionOk="0">
                      <a:moveTo>
                        <a:pt x="29089" y="1"/>
                      </a:moveTo>
                      <a:cubicBezTo>
                        <a:pt x="21322" y="1"/>
                        <a:pt x="14245" y="421"/>
                        <a:pt x="7281" y="421"/>
                      </a:cubicBezTo>
                      <a:cubicBezTo>
                        <a:pt x="4849" y="421"/>
                        <a:pt x="2430" y="370"/>
                        <a:pt x="0" y="231"/>
                      </a:cubicBezTo>
                      <a:lnTo>
                        <a:pt x="0" y="231"/>
                      </a:lnTo>
                      <a:lnTo>
                        <a:pt x="61" y="957"/>
                      </a:lnTo>
                      <a:cubicBezTo>
                        <a:pt x="2662" y="1128"/>
                        <a:pt x="5246" y="1189"/>
                        <a:pt x="7847" y="1189"/>
                      </a:cubicBezTo>
                      <a:cubicBezTo>
                        <a:pt x="14494" y="1189"/>
                        <a:pt x="21248" y="787"/>
                        <a:pt x="28661" y="787"/>
                      </a:cubicBezTo>
                      <a:cubicBezTo>
                        <a:pt x="32022" y="787"/>
                        <a:pt x="35519" y="870"/>
                        <a:pt x="39202" y="1110"/>
                      </a:cubicBezTo>
                      <a:lnTo>
                        <a:pt x="39266" y="284"/>
                      </a:lnTo>
                      <a:cubicBezTo>
                        <a:pt x="35724" y="75"/>
                        <a:pt x="32346" y="1"/>
                        <a:pt x="2908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8" name="Google Shape;4818;p20"/>
                <p:cNvSpPr/>
                <p:nvPr/>
              </p:nvSpPr>
              <p:spPr>
                <a:xfrm>
                  <a:off x="5177800" y="3132550"/>
                  <a:ext cx="81825" cy="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" h="980" extrusionOk="0">
                      <a:moveTo>
                        <a:pt x="78" y="0"/>
                      </a:moveTo>
                      <a:lnTo>
                        <a:pt x="0" y="807"/>
                      </a:lnTo>
                      <a:cubicBezTo>
                        <a:pt x="1055" y="851"/>
                        <a:pt x="2120" y="907"/>
                        <a:pt x="3208" y="980"/>
                      </a:cubicBezTo>
                      <a:lnTo>
                        <a:pt x="3272" y="154"/>
                      </a:lnTo>
                      <a:cubicBezTo>
                        <a:pt x="2190" y="87"/>
                        <a:pt x="1127" y="39"/>
                        <a:pt x="7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9" name="Google Shape;4819;p20"/>
                <p:cNvSpPr/>
                <p:nvPr/>
              </p:nvSpPr>
              <p:spPr>
                <a:xfrm>
                  <a:off x="4927050" y="2829725"/>
                  <a:ext cx="18500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0" h="1189" extrusionOk="0">
                      <a:moveTo>
                        <a:pt x="408" y="0"/>
                      </a:moveTo>
                      <a:lnTo>
                        <a:pt x="408" y="0"/>
                      </a:lnTo>
                      <a:cubicBezTo>
                        <a:pt x="218" y="368"/>
                        <a:pt x="1" y="1189"/>
                        <a:pt x="419" y="1189"/>
                      </a:cubicBezTo>
                      <a:cubicBezTo>
                        <a:pt x="623" y="1189"/>
                        <a:pt x="740" y="1046"/>
                        <a:pt x="698" y="689"/>
                      </a:cubicBezTo>
                      <a:cubicBezTo>
                        <a:pt x="659" y="338"/>
                        <a:pt x="408" y="0"/>
                        <a:pt x="408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0" name="Google Shape;4820;p20"/>
                <p:cNvSpPr/>
                <p:nvPr/>
              </p:nvSpPr>
              <p:spPr>
                <a:xfrm>
                  <a:off x="4972250" y="2861875"/>
                  <a:ext cx="1557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989" extrusionOk="0">
                      <a:moveTo>
                        <a:pt x="240" y="0"/>
                      </a:moveTo>
                      <a:lnTo>
                        <a:pt x="240" y="0"/>
                      </a:lnTo>
                      <a:cubicBezTo>
                        <a:pt x="65" y="299"/>
                        <a:pt x="0" y="826"/>
                        <a:pt x="246" y="968"/>
                      </a:cubicBezTo>
                      <a:cubicBezTo>
                        <a:pt x="270" y="982"/>
                        <a:pt x="295" y="988"/>
                        <a:pt x="321" y="988"/>
                      </a:cubicBezTo>
                      <a:cubicBezTo>
                        <a:pt x="468" y="988"/>
                        <a:pt x="622" y="782"/>
                        <a:pt x="494" y="564"/>
                      </a:cubicBezTo>
                      <a:cubicBezTo>
                        <a:pt x="299" y="226"/>
                        <a:pt x="240" y="0"/>
                        <a:pt x="240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1" name="Google Shape;4821;p20"/>
                <p:cNvSpPr/>
                <p:nvPr/>
              </p:nvSpPr>
              <p:spPr>
                <a:xfrm>
                  <a:off x="4932700" y="2843450"/>
                  <a:ext cx="922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646" extrusionOk="0">
                      <a:moveTo>
                        <a:pt x="204" y="1"/>
                      </a:moveTo>
                      <a:cubicBezTo>
                        <a:pt x="107" y="204"/>
                        <a:pt x="1" y="645"/>
                        <a:pt x="207" y="645"/>
                      </a:cubicBezTo>
                      <a:cubicBezTo>
                        <a:pt x="308" y="645"/>
                        <a:pt x="369" y="570"/>
                        <a:pt x="347" y="377"/>
                      </a:cubicBezTo>
                      <a:cubicBezTo>
                        <a:pt x="327" y="185"/>
                        <a:pt x="204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2" name="Google Shape;4822;p20"/>
                <p:cNvSpPr/>
                <p:nvPr/>
              </p:nvSpPr>
              <p:spPr>
                <a:xfrm>
                  <a:off x="4888975" y="2847500"/>
                  <a:ext cx="1900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" h="1346" extrusionOk="0">
                      <a:moveTo>
                        <a:pt x="293" y="1"/>
                      </a:moveTo>
                      <a:cubicBezTo>
                        <a:pt x="293" y="1"/>
                        <a:pt x="405" y="246"/>
                        <a:pt x="243" y="536"/>
                      </a:cubicBezTo>
                      <a:cubicBezTo>
                        <a:pt x="81" y="824"/>
                        <a:pt x="0" y="1192"/>
                        <a:pt x="397" y="1345"/>
                      </a:cubicBezTo>
                      <a:cubicBezTo>
                        <a:pt x="397" y="1345"/>
                        <a:pt x="759" y="1222"/>
                        <a:pt x="709" y="720"/>
                      </a:cubicBezTo>
                      <a:cubicBezTo>
                        <a:pt x="653" y="215"/>
                        <a:pt x="294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3" name="Google Shape;4823;p20"/>
                <p:cNvSpPr/>
                <p:nvPr/>
              </p:nvSpPr>
              <p:spPr>
                <a:xfrm>
                  <a:off x="4969325" y="2889150"/>
                  <a:ext cx="187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2138" extrusionOk="0">
                      <a:moveTo>
                        <a:pt x="363" y="1"/>
                      </a:moveTo>
                      <a:cubicBezTo>
                        <a:pt x="282" y="1"/>
                        <a:pt x="163" y="91"/>
                        <a:pt x="106" y="181"/>
                      </a:cubicBezTo>
                      <a:cubicBezTo>
                        <a:pt x="0" y="340"/>
                        <a:pt x="76" y="2137"/>
                        <a:pt x="76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51" y="1133"/>
                        <a:pt x="745" y="388"/>
                      </a:cubicBezTo>
                      <a:cubicBezTo>
                        <a:pt x="737" y="268"/>
                        <a:pt x="489" y="28"/>
                        <a:pt x="383" y="3"/>
                      </a:cubicBezTo>
                      <a:cubicBezTo>
                        <a:pt x="376" y="2"/>
                        <a:pt x="370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4" name="Google Shape;4824;p20"/>
                <p:cNvSpPr/>
                <p:nvPr/>
              </p:nvSpPr>
              <p:spPr>
                <a:xfrm>
                  <a:off x="497015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cubicBezTo>
                        <a:pt x="1" y="581"/>
                        <a:pt x="37" y="1510"/>
                        <a:pt x="37" y="1510"/>
                      </a:cubicBezTo>
                      <a:lnTo>
                        <a:pt x="690" y="1510"/>
                      </a:lnTo>
                      <a:cubicBezTo>
                        <a:pt x="690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2" y="1005"/>
                        <a:pt x="573" y="1044"/>
                        <a:pt x="503" y="1044"/>
                      </a:cubicBezTo>
                      <a:cubicBezTo>
                        <a:pt x="269" y="1044"/>
                        <a:pt x="73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5" name="Google Shape;4825;p20"/>
                <p:cNvSpPr/>
                <p:nvPr/>
              </p:nvSpPr>
              <p:spPr>
                <a:xfrm>
                  <a:off x="4890150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4" y="0"/>
                      </a:moveTo>
                      <a:cubicBezTo>
                        <a:pt x="530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6" y="1338"/>
                        <a:pt x="20" y="2463"/>
                        <a:pt x="20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62" y="206"/>
                      </a:cubicBezTo>
                      <a:cubicBezTo>
                        <a:pt x="652" y="118"/>
                        <a:pt x="657" y="0"/>
                        <a:pt x="564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6" name="Google Shape;4826;p20"/>
                <p:cNvSpPr/>
                <p:nvPr/>
              </p:nvSpPr>
              <p:spPr>
                <a:xfrm>
                  <a:off x="4890375" y="2898900"/>
                  <a:ext cx="17600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0" y="553"/>
                        <a:pt x="433" y="955"/>
                        <a:pt x="212" y="955"/>
                      </a:cubicBezTo>
                      <a:cubicBezTo>
                        <a:pt x="137" y="955"/>
                        <a:pt x="62" y="907"/>
                        <a:pt x="0" y="821"/>
                      </a:cubicBezTo>
                      <a:lnTo>
                        <a:pt x="0" y="821"/>
                      </a:lnTo>
                      <a:cubicBezTo>
                        <a:pt x="6" y="1301"/>
                        <a:pt x="11" y="1778"/>
                        <a:pt x="11" y="1778"/>
                      </a:cubicBezTo>
                      <a:lnTo>
                        <a:pt x="661" y="1778"/>
                      </a:lnTo>
                      <a:cubicBezTo>
                        <a:pt x="661" y="1778"/>
                        <a:pt x="703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7" name="Google Shape;4827;p20"/>
                <p:cNvSpPr/>
                <p:nvPr/>
              </p:nvSpPr>
              <p:spPr>
                <a:xfrm>
                  <a:off x="4928100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3" y="0"/>
                        <a:pt x="1" y="145"/>
                        <a:pt x="3" y="274"/>
                      </a:cubicBezTo>
                      <a:cubicBezTo>
                        <a:pt x="9" y="810"/>
                        <a:pt x="95" y="3240"/>
                        <a:pt x="95" y="3240"/>
                      </a:cubicBezTo>
                      <a:lnTo>
                        <a:pt x="748" y="3240"/>
                      </a:lnTo>
                      <a:cubicBezTo>
                        <a:pt x="748" y="3240"/>
                        <a:pt x="868" y="908"/>
                        <a:pt x="796" y="297"/>
                      </a:cubicBezTo>
                      <a:cubicBezTo>
                        <a:pt x="779" y="180"/>
                        <a:pt x="796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8" name="Google Shape;4828;p20"/>
                <p:cNvSpPr/>
                <p:nvPr/>
              </p:nvSpPr>
              <p:spPr>
                <a:xfrm>
                  <a:off x="4928175" y="2864650"/>
                  <a:ext cx="20175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3148" extrusionOk="0">
                      <a:moveTo>
                        <a:pt x="65" y="1"/>
                      </a:moveTo>
                      <a:lnTo>
                        <a:pt x="65" y="1"/>
                      </a:ln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2" y="3148"/>
                        <a:pt x="92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7" y="1577"/>
                      </a:cubicBezTo>
                      <a:lnTo>
                        <a:pt x="807" y="1577"/>
                      </a:lnTo>
                      <a:cubicBezTo>
                        <a:pt x="723" y="2001"/>
                        <a:pt x="609" y="2275"/>
                        <a:pt x="480" y="2275"/>
                      </a:cubicBezTo>
                      <a:cubicBezTo>
                        <a:pt x="246" y="2275"/>
                        <a:pt x="56" y="1401"/>
                        <a:pt x="56" y="327"/>
                      </a:cubicBezTo>
                      <a:cubicBezTo>
                        <a:pt x="56" y="216"/>
                        <a:pt x="62" y="107"/>
                        <a:pt x="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9" name="Google Shape;4829;p20"/>
                <p:cNvSpPr/>
                <p:nvPr/>
              </p:nvSpPr>
              <p:spPr>
                <a:xfrm>
                  <a:off x="4900750" y="3027800"/>
                  <a:ext cx="77100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4" h="400" extrusionOk="0">
                      <a:moveTo>
                        <a:pt x="1541" y="0"/>
                      </a:moveTo>
                      <a:cubicBezTo>
                        <a:pt x="721" y="0"/>
                        <a:pt x="51" y="176"/>
                        <a:pt x="1" y="399"/>
                      </a:cubicBezTo>
                      <a:lnTo>
                        <a:pt x="3084" y="399"/>
                      </a:lnTo>
                      <a:cubicBezTo>
                        <a:pt x="3033" y="176"/>
                        <a:pt x="2364" y="0"/>
                        <a:pt x="15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0" name="Google Shape;4830;p20"/>
                <p:cNvSpPr/>
                <p:nvPr/>
              </p:nvSpPr>
              <p:spPr>
                <a:xfrm>
                  <a:off x="493585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89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1" name="Google Shape;4831;p20"/>
                <p:cNvSpPr/>
                <p:nvPr/>
              </p:nvSpPr>
              <p:spPr>
                <a:xfrm>
                  <a:off x="489665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0" y="1"/>
                      </a:moveTo>
                      <a:lnTo>
                        <a:pt x="0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2" name="Google Shape;4832;p20"/>
                <p:cNvSpPr/>
                <p:nvPr/>
              </p:nvSpPr>
              <p:spPr>
                <a:xfrm>
                  <a:off x="489665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0" y="1"/>
                      </a:moveTo>
                      <a:lnTo>
                        <a:pt x="0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3" name="Google Shape;4833;p20"/>
                <p:cNvSpPr/>
                <p:nvPr/>
              </p:nvSpPr>
              <p:spPr>
                <a:xfrm>
                  <a:off x="4930475" y="3019975"/>
                  <a:ext cx="17600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" h="699" extrusionOk="0">
                      <a:moveTo>
                        <a:pt x="352" y="1"/>
                      </a:moveTo>
                      <a:cubicBezTo>
                        <a:pt x="157" y="1"/>
                        <a:pt x="0" y="157"/>
                        <a:pt x="0" y="349"/>
                      </a:cubicBezTo>
                      <a:cubicBezTo>
                        <a:pt x="0" y="542"/>
                        <a:pt x="157" y="698"/>
                        <a:pt x="352" y="698"/>
                      </a:cubicBezTo>
                      <a:cubicBezTo>
                        <a:pt x="547" y="698"/>
                        <a:pt x="703" y="542"/>
                        <a:pt x="703" y="349"/>
                      </a:cubicBezTo>
                      <a:cubicBezTo>
                        <a:pt x="703" y="157"/>
                        <a:pt x="547" y="1"/>
                        <a:pt x="3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4" name="Google Shape;4834;p20"/>
                <p:cNvSpPr/>
                <p:nvPr/>
              </p:nvSpPr>
              <p:spPr>
                <a:xfrm>
                  <a:off x="4933050" y="2983575"/>
                  <a:ext cx="124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6" y="489"/>
                        <a:pt x="497" y="380"/>
                        <a:pt x="497" y="243"/>
                      </a:cubicBezTo>
                      <a:cubicBezTo>
                        <a:pt x="497" y="109"/>
                        <a:pt x="386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5" name="Google Shape;4835;p20"/>
                <p:cNvSpPr/>
                <p:nvPr/>
              </p:nvSpPr>
              <p:spPr>
                <a:xfrm>
                  <a:off x="4931300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3" y="1"/>
                        <a:pt x="1" y="142"/>
                        <a:pt x="1" y="316"/>
                      </a:cubicBezTo>
                      <a:cubicBezTo>
                        <a:pt x="1" y="489"/>
                        <a:pt x="146" y="628"/>
                        <a:pt x="322" y="628"/>
                      </a:cubicBezTo>
                      <a:cubicBezTo>
                        <a:pt x="500" y="628"/>
                        <a:pt x="643" y="489"/>
                        <a:pt x="643" y="316"/>
                      </a:cubicBezTo>
                      <a:cubicBezTo>
                        <a:pt x="643" y="140"/>
                        <a:pt x="500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6" name="Google Shape;4836;p20"/>
                <p:cNvSpPr/>
                <p:nvPr/>
              </p:nvSpPr>
              <p:spPr>
                <a:xfrm>
                  <a:off x="48864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0" y="1"/>
                      </a:moveTo>
                      <a:cubicBezTo>
                        <a:pt x="8" y="269"/>
                        <a:pt x="212" y="484"/>
                        <a:pt x="463" y="484"/>
                      </a:cubicBezTo>
                      <a:cubicBezTo>
                        <a:pt x="714" y="484"/>
                        <a:pt x="915" y="269"/>
                        <a:pt x="9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7" name="Google Shape;4837;p20"/>
                <p:cNvSpPr/>
                <p:nvPr/>
              </p:nvSpPr>
              <p:spPr>
                <a:xfrm>
                  <a:off x="4969100" y="2940600"/>
                  <a:ext cx="2320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8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8" name="Google Shape;4838;p20"/>
                <p:cNvSpPr/>
                <p:nvPr/>
              </p:nvSpPr>
              <p:spPr>
                <a:xfrm>
                  <a:off x="4927750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1" y="1"/>
                      </a:moveTo>
                      <a:cubicBezTo>
                        <a:pt x="12" y="269"/>
                        <a:pt x="213" y="484"/>
                        <a:pt x="464" y="484"/>
                      </a:cubicBezTo>
                      <a:cubicBezTo>
                        <a:pt x="715" y="484"/>
                        <a:pt x="918" y="269"/>
                        <a:pt x="9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9" name="Google Shape;4839;p20"/>
                <p:cNvSpPr/>
                <p:nvPr/>
              </p:nvSpPr>
              <p:spPr>
                <a:xfrm>
                  <a:off x="4894825" y="2868150"/>
                  <a:ext cx="757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00" extrusionOk="0">
                      <a:moveTo>
                        <a:pt x="168" y="0"/>
                      </a:moveTo>
                      <a:lnTo>
                        <a:pt x="168" y="0"/>
                      </a:lnTo>
                      <a:cubicBezTo>
                        <a:pt x="87" y="154"/>
                        <a:pt x="1" y="500"/>
                        <a:pt x="171" y="500"/>
                      </a:cubicBezTo>
                      <a:cubicBezTo>
                        <a:pt x="255" y="500"/>
                        <a:pt x="302" y="444"/>
                        <a:pt x="285" y="293"/>
                      </a:cubicBezTo>
                      <a:cubicBezTo>
                        <a:pt x="269" y="143"/>
                        <a:pt x="168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0" name="Google Shape;4840;p20"/>
                <p:cNvSpPr/>
                <p:nvPr/>
              </p:nvSpPr>
              <p:spPr>
                <a:xfrm>
                  <a:off x="497622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5" y="0"/>
                      </a:moveTo>
                      <a:lnTo>
                        <a:pt x="115" y="0"/>
                      </a:lnTo>
                      <a:cubicBezTo>
                        <a:pt x="56" y="126"/>
                        <a:pt x="1" y="399"/>
                        <a:pt x="134" y="399"/>
                      </a:cubicBezTo>
                      <a:cubicBezTo>
                        <a:pt x="196" y="399"/>
                        <a:pt x="232" y="352"/>
                        <a:pt x="218" y="232"/>
                      </a:cubicBezTo>
                      <a:cubicBezTo>
                        <a:pt x="199" y="115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1" name="Google Shape;4841;p20"/>
                <p:cNvSpPr/>
                <p:nvPr/>
              </p:nvSpPr>
              <p:spPr>
                <a:xfrm>
                  <a:off x="4934650" y="2984400"/>
                  <a:ext cx="9250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197" extrusionOk="0">
                      <a:moveTo>
                        <a:pt x="185" y="1"/>
                      </a:moveTo>
                      <a:cubicBezTo>
                        <a:pt x="84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4" y="149"/>
                        <a:pt x="310" y="168"/>
                        <a:pt x="366" y="196"/>
                      </a:cubicBezTo>
                      <a:cubicBezTo>
                        <a:pt x="366" y="191"/>
                        <a:pt x="369" y="185"/>
                        <a:pt x="369" y="182"/>
                      </a:cubicBezTo>
                      <a:cubicBezTo>
                        <a:pt x="369" y="82"/>
                        <a:pt x="285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2" name="Google Shape;4842;p20"/>
                <p:cNvSpPr/>
                <p:nvPr/>
              </p:nvSpPr>
              <p:spPr>
                <a:xfrm>
                  <a:off x="4458450" y="2829725"/>
                  <a:ext cx="18625" cy="2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1189" extrusionOk="0">
                      <a:moveTo>
                        <a:pt x="407" y="0"/>
                      </a:moveTo>
                      <a:lnTo>
                        <a:pt x="407" y="0"/>
                      </a:lnTo>
                      <a:cubicBezTo>
                        <a:pt x="218" y="368"/>
                        <a:pt x="0" y="1189"/>
                        <a:pt x="419" y="1189"/>
                      </a:cubicBezTo>
                      <a:cubicBezTo>
                        <a:pt x="625" y="1189"/>
                        <a:pt x="745" y="1046"/>
                        <a:pt x="698" y="689"/>
                      </a:cubicBezTo>
                      <a:cubicBezTo>
                        <a:pt x="658" y="338"/>
                        <a:pt x="407" y="0"/>
                        <a:pt x="407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3" name="Google Shape;4843;p20"/>
                <p:cNvSpPr/>
                <p:nvPr/>
              </p:nvSpPr>
              <p:spPr>
                <a:xfrm>
                  <a:off x="4503700" y="2861875"/>
                  <a:ext cx="15525" cy="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1" h="989" extrusionOk="0">
                      <a:moveTo>
                        <a:pt x="241" y="0"/>
                      </a:moveTo>
                      <a:cubicBezTo>
                        <a:pt x="68" y="299"/>
                        <a:pt x="1" y="826"/>
                        <a:pt x="249" y="968"/>
                      </a:cubicBezTo>
                      <a:cubicBezTo>
                        <a:pt x="272" y="982"/>
                        <a:pt x="297" y="988"/>
                        <a:pt x="323" y="988"/>
                      </a:cubicBezTo>
                      <a:cubicBezTo>
                        <a:pt x="467" y="988"/>
                        <a:pt x="621" y="782"/>
                        <a:pt x="497" y="564"/>
                      </a:cubicBezTo>
                      <a:cubicBezTo>
                        <a:pt x="299" y="226"/>
                        <a:pt x="241" y="0"/>
                        <a:pt x="241" y="0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4" name="Google Shape;4844;p20"/>
                <p:cNvSpPr/>
                <p:nvPr/>
              </p:nvSpPr>
              <p:spPr>
                <a:xfrm>
                  <a:off x="4464225" y="2843450"/>
                  <a:ext cx="9175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646" extrusionOk="0">
                      <a:moveTo>
                        <a:pt x="202" y="1"/>
                      </a:moveTo>
                      <a:cubicBezTo>
                        <a:pt x="104" y="204"/>
                        <a:pt x="1" y="645"/>
                        <a:pt x="204" y="645"/>
                      </a:cubicBezTo>
                      <a:cubicBezTo>
                        <a:pt x="308" y="645"/>
                        <a:pt x="366" y="570"/>
                        <a:pt x="344" y="377"/>
                      </a:cubicBezTo>
                      <a:cubicBezTo>
                        <a:pt x="324" y="185"/>
                        <a:pt x="202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5" name="Google Shape;4845;p20"/>
                <p:cNvSpPr/>
                <p:nvPr/>
              </p:nvSpPr>
              <p:spPr>
                <a:xfrm>
                  <a:off x="4420350" y="2847500"/>
                  <a:ext cx="19150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6" h="1346" extrusionOk="0">
                      <a:moveTo>
                        <a:pt x="294" y="1"/>
                      </a:moveTo>
                      <a:cubicBezTo>
                        <a:pt x="294" y="1"/>
                        <a:pt x="408" y="252"/>
                        <a:pt x="246" y="536"/>
                      </a:cubicBezTo>
                      <a:cubicBezTo>
                        <a:pt x="82" y="824"/>
                        <a:pt x="1" y="1192"/>
                        <a:pt x="400" y="1345"/>
                      </a:cubicBezTo>
                      <a:cubicBezTo>
                        <a:pt x="400" y="1345"/>
                        <a:pt x="765" y="1222"/>
                        <a:pt x="709" y="720"/>
                      </a:cubicBezTo>
                      <a:cubicBezTo>
                        <a:pt x="654" y="215"/>
                        <a:pt x="294" y="1"/>
                        <a:pt x="294" y="1"/>
                      </a:cubicBezTo>
                      <a:close/>
                    </a:path>
                  </a:pathLst>
                </a:custGeom>
                <a:solidFill>
                  <a:srgbClr val="FFA94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6" name="Google Shape;4846;p20"/>
                <p:cNvSpPr/>
                <p:nvPr/>
              </p:nvSpPr>
              <p:spPr>
                <a:xfrm>
                  <a:off x="4500775" y="2889150"/>
                  <a:ext cx="187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2138" extrusionOk="0">
                      <a:moveTo>
                        <a:pt x="361" y="1"/>
                      </a:moveTo>
                      <a:cubicBezTo>
                        <a:pt x="279" y="1"/>
                        <a:pt x="163" y="91"/>
                        <a:pt x="104" y="181"/>
                      </a:cubicBezTo>
                      <a:cubicBezTo>
                        <a:pt x="1" y="340"/>
                        <a:pt x="73" y="2137"/>
                        <a:pt x="73" y="2137"/>
                      </a:cubicBezTo>
                      <a:lnTo>
                        <a:pt x="726" y="2137"/>
                      </a:lnTo>
                      <a:cubicBezTo>
                        <a:pt x="726" y="2137"/>
                        <a:pt x="748" y="1133"/>
                        <a:pt x="743" y="388"/>
                      </a:cubicBezTo>
                      <a:cubicBezTo>
                        <a:pt x="740" y="268"/>
                        <a:pt x="492" y="28"/>
                        <a:pt x="380" y="3"/>
                      </a:cubicBezTo>
                      <a:cubicBezTo>
                        <a:pt x="374" y="2"/>
                        <a:pt x="36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7" name="Google Shape;4847;p20"/>
                <p:cNvSpPr/>
                <p:nvPr/>
              </p:nvSpPr>
              <p:spPr>
                <a:xfrm>
                  <a:off x="4501600" y="2904750"/>
                  <a:ext cx="17550" cy="3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1511" extrusionOk="0">
                      <a:moveTo>
                        <a:pt x="18" y="1"/>
                      </a:moveTo>
                      <a:lnTo>
                        <a:pt x="18" y="1"/>
                      </a:lnTo>
                      <a:cubicBezTo>
                        <a:pt x="1" y="581"/>
                        <a:pt x="40" y="1510"/>
                        <a:pt x="40" y="1510"/>
                      </a:cubicBezTo>
                      <a:lnTo>
                        <a:pt x="693" y="1510"/>
                      </a:lnTo>
                      <a:cubicBezTo>
                        <a:pt x="693" y="1510"/>
                        <a:pt x="698" y="1268"/>
                        <a:pt x="701" y="927"/>
                      </a:cubicBezTo>
                      <a:lnTo>
                        <a:pt x="701" y="927"/>
                      </a:lnTo>
                      <a:cubicBezTo>
                        <a:pt x="640" y="1005"/>
                        <a:pt x="573" y="1044"/>
                        <a:pt x="503" y="1044"/>
                      </a:cubicBezTo>
                      <a:cubicBezTo>
                        <a:pt x="269" y="1044"/>
                        <a:pt x="74" y="601"/>
                        <a:pt x="1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8" name="Google Shape;4848;p20"/>
                <p:cNvSpPr/>
                <p:nvPr/>
              </p:nvSpPr>
              <p:spPr>
                <a:xfrm>
                  <a:off x="4421675" y="2881850"/>
                  <a:ext cx="18450" cy="6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2463" extrusionOk="0">
                      <a:moveTo>
                        <a:pt x="562" y="0"/>
                      </a:moveTo>
                      <a:cubicBezTo>
                        <a:pt x="528" y="0"/>
                        <a:pt x="482" y="16"/>
                        <a:pt x="417" y="55"/>
                      </a:cubicBezTo>
                      <a:cubicBezTo>
                        <a:pt x="179" y="192"/>
                        <a:pt x="1" y="669"/>
                        <a:pt x="1" y="803"/>
                      </a:cubicBezTo>
                      <a:cubicBezTo>
                        <a:pt x="4" y="1338"/>
                        <a:pt x="18" y="2463"/>
                        <a:pt x="18" y="2463"/>
                      </a:cubicBezTo>
                      <a:lnTo>
                        <a:pt x="670" y="2463"/>
                      </a:lnTo>
                      <a:cubicBezTo>
                        <a:pt x="670" y="2463"/>
                        <a:pt x="737" y="817"/>
                        <a:pt x="659" y="206"/>
                      </a:cubicBezTo>
                      <a:cubicBezTo>
                        <a:pt x="649" y="118"/>
                        <a:pt x="654" y="0"/>
                        <a:pt x="562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9" name="Google Shape;4849;p20"/>
                <p:cNvSpPr/>
                <p:nvPr/>
              </p:nvSpPr>
              <p:spPr>
                <a:xfrm>
                  <a:off x="4421825" y="2898900"/>
                  <a:ext cx="17675" cy="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1778" extrusionOk="0">
                      <a:moveTo>
                        <a:pt x="684" y="1"/>
                      </a:moveTo>
                      <a:lnTo>
                        <a:pt x="684" y="1"/>
                      </a:lnTo>
                      <a:cubicBezTo>
                        <a:pt x="623" y="553"/>
                        <a:pt x="433" y="955"/>
                        <a:pt x="215" y="955"/>
                      </a:cubicBezTo>
                      <a:cubicBezTo>
                        <a:pt x="137" y="955"/>
                        <a:pt x="65" y="907"/>
                        <a:pt x="0" y="821"/>
                      </a:cubicBezTo>
                      <a:lnTo>
                        <a:pt x="0" y="821"/>
                      </a:lnTo>
                      <a:cubicBezTo>
                        <a:pt x="9" y="1301"/>
                        <a:pt x="12" y="1778"/>
                        <a:pt x="12" y="1778"/>
                      </a:cubicBezTo>
                      <a:lnTo>
                        <a:pt x="664" y="1778"/>
                      </a:lnTo>
                      <a:cubicBezTo>
                        <a:pt x="664" y="1778"/>
                        <a:pt x="706" y="732"/>
                        <a:pt x="68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0" name="Google Shape;4850;p20"/>
                <p:cNvSpPr/>
                <p:nvPr/>
              </p:nvSpPr>
              <p:spPr>
                <a:xfrm>
                  <a:off x="4459625" y="2862275"/>
                  <a:ext cx="21725" cy="8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3240" extrusionOk="0">
                      <a:moveTo>
                        <a:pt x="323" y="0"/>
                      </a:moveTo>
                      <a:cubicBezTo>
                        <a:pt x="60" y="0"/>
                        <a:pt x="1" y="145"/>
                        <a:pt x="3" y="274"/>
                      </a:cubicBezTo>
                      <a:cubicBezTo>
                        <a:pt x="6" y="810"/>
                        <a:pt x="93" y="3240"/>
                        <a:pt x="93" y="3240"/>
                      </a:cubicBezTo>
                      <a:lnTo>
                        <a:pt x="745" y="3240"/>
                      </a:lnTo>
                      <a:cubicBezTo>
                        <a:pt x="745" y="3240"/>
                        <a:pt x="868" y="908"/>
                        <a:pt x="796" y="297"/>
                      </a:cubicBezTo>
                      <a:cubicBezTo>
                        <a:pt x="776" y="180"/>
                        <a:pt x="790" y="18"/>
                        <a:pt x="352" y="1"/>
                      </a:cubicBezTo>
                      <a:cubicBezTo>
                        <a:pt x="342" y="1"/>
                        <a:pt x="332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4D4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1" name="Google Shape;4851;p20"/>
                <p:cNvSpPr/>
                <p:nvPr/>
              </p:nvSpPr>
              <p:spPr>
                <a:xfrm>
                  <a:off x="4459700" y="2864650"/>
                  <a:ext cx="20100" cy="7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" h="3148" extrusionOk="0">
                      <a:moveTo>
                        <a:pt x="62" y="1"/>
                      </a:moveTo>
                      <a:cubicBezTo>
                        <a:pt x="17" y="51"/>
                        <a:pt x="0" y="118"/>
                        <a:pt x="0" y="182"/>
                      </a:cubicBezTo>
                      <a:cubicBezTo>
                        <a:pt x="3" y="718"/>
                        <a:pt x="90" y="3148"/>
                        <a:pt x="90" y="3148"/>
                      </a:cubicBezTo>
                      <a:lnTo>
                        <a:pt x="742" y="3148"/>
                      </a:lnTo>
                      <a:cubicBezTo>
                        <a:pt x="742" y="3148"/>
                        <a:pt x="784" y="2358"/>
                        <a:pt x="804" y="1577"/>
                      </a:cubicBezTo>
                      <a:lnTo>
                        <a:pt x="804" y="1577"/>
                      </a:lnTo>
                      <a:cubicBezTo>
                        <a:pt x="723" y="2001"/>
                        <a:pt x="606" y="2275"/>
                        <a:pt x="477" y="2275"/>
                      </a:cubicBezTo>
                      <a:cubicBezTo>
                        <a:pt x="243" y="2275"/>
                        <a:pt x="56" y="1401"/>
                        <a:pt x="56" y="327"/>
                      </a:cubicBezTo>
                      <a:cubicBezTo>
                        <a:pt x="56" y="216"/>
                        <a:pt x="59" y="107"/>
                        <a:pt x="6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2" name="Google Shape;4852;p20"/>
                <p:cNvSpPr/>
                <p:nvPr/>
              </p:nvSpPr>
              <p:spPr>
                <a:xfrm>
                  <a:off x="4432225" y="3027800"/>
                  <a:ext cx="7707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3" h="400" extrusionOk="0">
                      <a:moveTo>
                        <a:pt x="1543" y="0"/>
                      </a:moveTo>
                      <a:cubicBezTo>
                        <a:pt x="723" y="0"/>
                        <a:pt x="53" y="176"/>
                        <a:pt x="0" y="399"/>
                      </a:cubicBezTo>
                      <a:lnTo>
                        <a:pt x="3083" y="399"/>
                      </a:lnTo>
                      <a:cubicBezTo>
                        <a:pt x="3035" y="176"/>
                        <a:pt x="2363" y="0"/>
                        <a:pt x="15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3" name="Google Shape;4853;p20"/>
                <p:cNvSpPr/>
                <p:nvPr/>
              </p:nvSpPr>
              <p:spPr>
                <a:xfrm>
                  <a:off x="4467300" y="2948775"/>
                  <a:ext cx="7000" cy="7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162" extrusionOk="0">
                      <a:moveTo>
                        <a:pt x="0" y="0"/>
                      </a:moveTo>
                      <a:lnTo>
                        <a:pt x="90" y="3161"/>
                      </a:lnTo>
                      <a:lnTo>
                        <a:pt x="190" y="3161"/>
                      </a:lnTo>
                      <a:lnTo>
                        <a:pt x="279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4" name="Google Shape;4854;p20"/>
                <p:cNvSpPr/>
                <p:nvPr/>
              </p:nvSpPr>
              <p:spPr>
                <a:xfrm>
                  <a:off x="4428100" y="2945900"/>
                  <a:ext cx="854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275" extrusionOk="0">
                      <a:moveTo>
                        <a:pt x="1" y="1"/>
                      </a:moveTo>
                      <a:lnTo>
                        <a:pt x="1" y="274"/>
                      </a:lnTo>
                      <a:lnTo>
                        <a:pt x="3415" y="274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5" name="Google Shape;4855;p20"/>
                <p:cNvSpPr/>
                <p:nvPr/>
              </p:nvSpPr>
              <p:spPr>
                <a:xfrm>
                  <a:off x="4428100" y="2945275"/>
                  <a:ext cx="8540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" h="107" extrusionOk="0">
                      <a:moveTo>
                        <a:pt x="1" y="1"/>
                      </a:moveTo>
                      <a:lnTo>
                        <a:pt x="1" y="107"/>
                      </a:lnTo>
                      <a:lnTo>
                        <a:pt x="3415" y="107"/>
                      </a:lnTo>
                      <a:lnTo>
                        <a:pt x="3415" y="1"/>
                      </a:ln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6" name="Google Shape;4856;p20"/>
                <p:cNvSpPr/>
                <p:nvPr/>
              </p:nvSpPr>
              <p:spPr>
                <a:xfrm>
                  <a:off x="4461925" y="3019975"/>
                  <a:ext cx="17675" cy="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" h="699" extrusionOk="0">
                      <a:moveTo>
                        <a:pt x="355" y="1"/>
                      </a:moveTo>
                      <a:cubicBezTo>
                        <a:pt x="160" y="1"/>
                        <a:pt x="1" y="157"/>
                        <a:pt x="1" y="349"/>
                      </a:cubicBezTo>
                      <a:cubicBezTo>
                        <a:pt x="1" y="542"/>
                        <a:pt x="160" y="698"/>
                        <a:pt x="355" y="698"/>
                      </a:cubicBezTo>
                      <a:cubicBezTo>
                        <a:pt x="547" y="698"/>
                        <a:pt x="706" y="542"/>
                        <a:pt x="706" y="349"/>
                      </a:cubicBezTo>
                      <a:cubicBezTo>
                        <a:pt x="706" y="157"/>
                        <a:pt x="547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7" name="Google Shape;4857;p20"/>
                <p:cNvSpPr/>
                <p:nvPr/>
              </p:nvSpPr>
              <p:spPr>
                <a:xfrm>
                  <a:off x="4464575" y="2983575"/>
                  <a:ext cx="12375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489" extrusionOk="0">
                      <a:moveTo>
                        <a:pt x="249" y="0"/>
                      </a:moveTo>
                      <a:cubicBezTo>
                        <a:pt x="112" y="0"/>
                        <a:pt x="1" y="109"/>
                        <a:pt x="1" y="243"/>
                      </a:cubicBezTo>
                      <a:cubicBezTo>
                        <a:pt x="1" y="380"/>
                        <a:pt x="112" y="489"/>
                        <a:pt x="249" y="489"/>
                      </a:cubicBezTo>
                      <a:cubicBezTo>
                        <a:pt x="383" y="489"/>
                        <a:pt x="494" y="380"/>
                        <a:pt x="494" y="243"/>
                      </a:cubicBezTo>
                      <a:cubicBezTo>
                        <a:pt x="494" y="109"/>
                        <a:pt x="383" y="0"/>
                        <a:pt x="2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8" name="Google Shape;4858;p20"/>
                <p:cNvSpPr/>
                <p:nvPr/>
              </p:nvSpPr>
              <p:spPr>
                <a:xfrm>
                  <a:off x="4462825" y="2945700"/>
                  <a:ext cx="16075" cy="1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629" extrusionOk="0">
                      <a:moveTo>
                        <a:pt x="317" y="1"/>
                      </a:moveTo>
                      <a:cubicBezTo>
                        <a:pt x="140" y="1"/>
                        <a:pt x="1" y="142"/>
                        <a:pt x="1" y="316"/>
                      </a:cubicBezTo>
                      <a:cubicBezTo>
                        <a:pt x="1" y="489"/>
                        <a:pt x="143" y="628"/>
                        <a:pt x="322" y="628"/>
                      </a:cubicBezTo>
                      <a:cubicBezTo>
                        <a:pt x="497" y="628"/>
                        <a:pt x="643" y="489"/>
                        <a:pt x="643" y="316"/>
                      </a:cubicBezTo>
                      <a:cubicBezTo>
                        <a:pt x="643" y="140"/>
                        <a:pt x="497" y="1"/>
                        <a:pt x="322" y="1"/>
                      </a:cubicBezTo>
                      <a:cubicBezTo>
                        <a:pt x="320" y="1"/>
                        <a:pt x="318" y="1"/>
                        <a:pt x="3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59" name="Google Shape;4859;p20"/>
                <p:cNvSpPr/>
                <p:nvPr/>
              </p:nvSpPr>
              <p:spPr>
                <a:xfrm>
                  <a:off x="441792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0" name="Google Shape;4860;p20"/>
                <p:cNvSpPr/>
                <p:nvPr/>
              </p:nvSpPr>
              <p:spPr>
                <a:xfrm>
                  <a:off x="4500575" y="2940600"/>
                  <a:ext cx="232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" h="484" extrusionOk="0">
                      <a:moveTo>
                        <a:pt x="0" y="1"/>
                      </a:moveTo>
                      <a:cubicBezTo>
                        <a:pt x="11" y="269"/>
                        <a:pt x="212" y="484"/>
                        <a:pt x="463" y="484"/>
                      </a:cubicBezTo>
                      <a:cubicBezTo>
                        <a:pt x="714" y="484"/>
                        <a:pt x="918" y="269"/>
                        <a:pt x="9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1" name="Google Shape;4861;p20"/>
                <p:cNvSpPr/>
                <p:nvPr/>
              </p:nvSpPr>
              <p:spPr>
                <a:xfrm>
                  <a:off x="4459275" y="2940600"/>
                  <a:ext cx="2317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484" extrusionOk="0">
                      <a:moveTo>
                        <a:pt x="1" y="1"/>
                      </a:moveTo>
                      <a:cubicBezTo>
                        <a:pt x="9" y="269"/>
                        <a:pt x="213" y="484"/>
                        <a:pt x="464" y="484"/>
                      </a:cubicBezTo>
                      <a:cubicBezTo>
                        <a:pt x="715" y="484"/>
                        <a:pt x="916" y="269"/>
                        <a:pt x="92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2" name="Google Shape;4862;p20"/>
                <p:cNvSpPr/>
                <p:nvPr/>
              </p:nvSpPr>
              <p:spPr>
                <a:xfrm>
                  <a:off x="4426300" y="2868150"/>
                  <a:ext cx="7625" cy="1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500" extrusionOk="0">
                      <a:moveTo>
                        <a:pt x="167" y="0"/>
                      </a:moveTo>
                      <a:lnTo>
                        <a:pt x="167" y="0"/>
                      </a:lnTo>
                      <a:cubicBezTo>
                        <a:pt x="86" y="154"/>
                        <a:pt x="0" y="500"/>
                        <a:pt x="170" y="500"/>
                      </a:cubicBezTo>
                      <a:cubicBezTo>
                        <a:pt x="254" y="500"/>
                        <a:pt x="304" y="438"/>
                        <a:pt x="285" y="293"/>
                      </a:cubicBezTo>
                      <a:cubicBezTo>
                        <a:pt x="268" y="143"/>
                        <a:pt x="167" y="0"/>
                        <a:pt x="167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3" name="Google Shape;4863;p20"/>
                <p:cNvSpPr/>
                <p:nvPr/>
              </p:nvSpPr>
              <p:spPr>
                <a:xfrm>
                  <a:off x="4507675" y="2876450"/>
                  <a:ext cx="5825" cy="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400" extrusionOk="0">
                      <a:moveTo>
                        <a:pt x="118" y="0"/>
                      </a:moveTo>
                      <a:lnTo>
                        <a:pt x="118" y="0"/>
                      </a:lnTo>
                      <a:cubicBezTo>
                        <a:pt x="59" y="126"/>
                        <a:pt x="1" y="399"/>
                        <a:pt x="135" y="399"/>
                      </a:cubicBezTo>
                      <a:cubicBezTo>
                        <a:pt x="199" y="399"/>
                        <a:pt x="232" y="352"/>
                        <a:pt x="218" y="232"/>
                      </a:cubicBezTo>
                      <a:cubicBezTo>
                        <a:pt x="202" y="115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FFDC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4" name="Google Shape;4864;p20"/>
                <p:cNvSpPr/>
                <p:nvPr/>
              </p:nvSpPr>
              <p:spPr>
                <a:xfrm>
                  <a:off x="4466100" y="2984400"/>
                  <a:ext cx="93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197" extrusionOk="0">
                      <a:moveTo>
                        <a:pt x="188" y="1"/>
                      </a:moveTo>
                      <a:cubicBezTo>
                        <a:pt x="85" y="1"/>
                        <a:pt x="1" y="82"/>
                        <a:pt x="1" y="182"/>
                      </a:cubicBezTo>
                      <a:cubicBezTo>
                        <a:pt x="54" y="160"/>
                        <a:pt x="110" y="149"/>
                        <a:pt x="168" y="149"/>
                      </a:cubicBezTo>
                      <a:cubicBezTo>
                        <a:pt x="246" y="149"/>
                        <a:pt x="313" y="168"/>
                        <a:pt x="369" y="196"/>
                      </a:cubicBezTo>
                      <a:cubicBezTo>
                        <a:pt x="369" y="191"/>
                        <a:pt x="372" y="185"/>
                        <a:pt x="372" y="182"/>
                      </a:cubicBezTo>
                      <a:cubicBezTo>
                        <a:pt x="372" y="82"/>
                        <a:pt x="288" y="1"/>
                        <a:pt x="188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865" name="Google Shape;4865;p20"/>
              <p:cNvGrpSpPr/>
              <p:nvPr/>
            </p:nvGrpSpPr>
            <p:grpSpPr>
              <a:xfrm>
                <a:off x="7595442" y="1054762"/>
                <a:ext cx="1174460" cy="3004006"/>
                <a:chOff x="5680150" y="3821825"/>
                <a:chExt cx="305650" cy="781825"/>
              </a:xfrm>
            </p:grpSpPr>
            <p:sp>
              <p:nvSpPr>
                <p:cNvPr id="4866" name="Google Shape;4866;p20"/>
                <p:cNvSpPr/>
                <p:nvPr/>
              </p:nvSpPr>
              <p:spPr>
                <a:xfrm>
                  <a:off x="5728275" y="3861025"/>
                  <a:ext cx="217975" cy="61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9" h="24540" extrusionOk="0">
                      <a:moveTo>
                        <a:pt x="4358" y="1"/>
                      </a:moveTo>
                      <a:cubicBezTo>
                        <a:pt x="2325" y="1"/>
                        <a:pt x="1" y="2034"/>
                        <a:pt x="1" y="2034"/>
                      </a:cubicBezTo>
                      <a:lnTo>
                        <a:pt x="1" y="24540"/>
                      </a:lnTo>
                      <a:lnTo>
                        <a:pt x="8719" y="24540"/>
                      </a:lnTo>
                      <a:lnTo>
                        <a:pt x="8719" y="2034"/>
                      </a:lnTo>
                      <a:cubicBezTo>
                        <a:pt x="8719" y="2034"/>
                        <a:pt x="6392" y="1"/>
                        <a:pt x="43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7" name="Google Shape;4867;p20"/>
                <p:cNvSpPr/>
                <p:nvPr/>
              </p:nvSpPr>
              <p:spPr>
                <a:xfrm>
                  <a:off x="5737000" y="4221200"/>
                  <a:ext cx="200550" cy="24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2" h="9770" extrusionOk="0">
                      <a:moveTo>
                        <a:pt x="1" y="0"/>
                      </a:moveTo>
                      <a:lnTo>
                        <a:pt x="1" y="9770"/>
                      </a:lnTo>
                      <a:lnTo>
                        <a:pt x="8021" y="9770"/>
                      </a:lnTo>
                      <a:lnTo>
                        <a:pt x="8021" y="182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8" name="Google Shape;4868;p20"/>
                <p:cNvSpPr/>
                <p:nvPr/>
              </p:nvSpPr>
              <p:spPr>
                <a:xfrm>
                  <a:off x="5745725" y="3887950"/>
                  <a:ext cx="179400" cy="56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6" h="22718" extrusionOk="0">
                      <a:moveTo>
                        <a:pt x="3588" y="1"/>
                      </a:moveTo>
                      <a:cubicBezTo>
                        <a:pt x="1914" y="1"/>
                        <a:pt x="0" y="1881"/>
                        <a:pt x="0" y="1881"/>
                      </a:cubicBezTo>
                      <a:lnTo>
                        <a:pt x="0" y="22718"/>
                      </a:lnTo>
                      <a:lnTo>
                        <a:pt x="7173" y="22718"/>
                      </a:lnTo>
                      <a:lnTo>
                        <a:pt x="7176" y="1881"/>
                      </a:lnTo>
                      <a:cubicBezTo>
                        <a:pt x="7176" y="1881"/>
                        <a:pt x="5262" y="1"/>
                        <a:pt x="3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69" name="Google Shape;4869;p20"/>
                <p:cNvSpPr/>
                <p:nvPr/>
              </p:nvSpPr>
              <p:spPr>
                <a:xfrm>
                  <a:off x="5751850" y="3894575"/>
                  <a:ext cx="167075" cy="55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3" h="22185" extrusionOk="0">
                      <a:moveTo>
                        <a:pt x="3343" y="1"/>
                      </a:moveTo>
                      <a:cubicBezTo>
                        <a:pt x="1783" y="1"/>
                        <a:pt x="1" y="1839"/>
                        <a:pt x="1" y="1839"/>
                      </a:cubicBezTo>
                      <a:lnTo>
                        <a:pt x="1" y="22185"/>
                      </a:lnTo>
                      <a:lnTo>
                        <a:pt x="6680" y="22185"/>
                      </a:lnTo>
                      <a:lnTo>
                        <a:pt x="6682" y="1839"/>
                      </a:lnTo>
                      <a:cubicBezTo>
                        <a:pt x="6682" y="1839"/>
                        <a:pt x="4902" y="1"/>
                        <a:pt x="33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0" name="Google Shape;4870;p20"/>
                <p:cNvSpPr/>
                <p:nvPr/>
              </p:nvSpPr>
              <p:spPr>
                <a:xfrm>
                  <a:off x="5761550" y="4099425"/>
                  <a:ext cx="147750" cy="34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0" h="13777" extrusionOk="0">
                      <a:moveTo>
                        <a:pt x="2955" y="0"/>
                      </a:moveTo>
                      <a:cubicBezTo>
                        <a:pt x="1577" y="0"/>
                        <a:pt x="1" y="4899"/>
                        <a:pt x="1" y="4899"/>
                      </a:cubicBezTo>
                      <a:lnTo>
                        <a:pt x="1" y="13776"/>
                      </a:lnTo>
                      <a:lnTo>
                        <a:pt x="5909" y="13776"/>
                      </a:lnTo>
                      <a:lnTo>
                        <a:pt x="5909" y="4899"/>
                      </a:lnTo>
                      <a:cubicBezTo>
                        <a:pt x="5909" y="4896"/>
                        <a:pt x="4333" y="0"/>
                        <a:pt x="295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1" name="Google Shape;4871;p20"/>
                <p:cNvSpPr/>
                <p:nvPr/>
              </p:nvSpPr>
              <p:spPr>
                <a:xfrm>
                  <a:off x="5828500" y="3879850"/>
                  <a:ext cx="13775" cy="56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" h="22568" extrusionOk="0">
                      <a:moveTo>
                        <a:pt x="1" y="1"/>
                      </a:moveTo>
                      <a:lnTo>
                        <a:pt x="1" y="22567"/>
                      </a:lnTo>
                      <a:lnTo>
                        <a:pt x="550" y="22567"/>
                      </a:lnTo>
                      <a:lnTo>
                        <a:pt x="5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2" name="Google Shape;4872;p20"/>
                <p:cNvSpPr/>
                <p:nvPr/>
              </p:nvSpPr>
              <p:spPr>
                <a:xfrm>
                  <a:off x="5828500" y="4241700"/>
                  <a:ext cx="13850" cy="22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" h="8808" extrusionOk="0">
                      <a:moveTo>
                        <a:pt x="1" y="0"/>
                      </a:moveTo>
                      <a:lnTo>
                        <a:pt x="1" y="8791"/>
                      </a:lnTo>
                      <a:lnTo>
                        <a:pt x="553" y="8808"/>
                      </a:lnTo>
                      <a:lnTo>
                        <a:pt x="553" y="12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3" name="Google Shape;4873;p20"/>
                <p:cNvSpPr/>
                <p:nvPr/>
              </p:nvSpPr>
              <p:spPr>
                <a:xfrm>
                  <a:off x="5738400" y="393245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0"/>
                      </a:moveTo>
                      <a:lnTo>
                        <a:pt x="0" y="625"/>
                      </a:lnTo>
                      <a:lnTo>
                        <a:pt x="7762" y="625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4" name="Google Shape;4874;p20"/>
                <p:cNvSpPr/>
                <p:nvPr/>
              </p:nvSpPr>
              <p:spPr>
                <a:xfrm>
                  <a:off x="5738400" y="4117900"/>
                  <a:ext cx="1940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3" extrusionOk="0">
                      <a:moveTo>
                        <a:pt x="0" y="0"/>
                      </a:moveTo>
                      <a:lnTo>
                        <a:pt x="0" y="623"/>
                      </a:lnTo>
                      <a:lnTo>
                        <a:pt x="7762" y="623"/>
                      </a:lnTo>
                      <a:lnTo>
                        <a:pt x="776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5" name="Google Shape;4875;p20"/>
                <p:cNvSpPr/>
                <p:nvPr/>
              </p:nvSpPr>
              <p:spPr>
                <a:xfrm>
                  <a:off x="5738400" y="4303200"/>
                  <a:ext cx="194050" cy="1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62" h="626" extrusionOk="0">
                      <a:moveTo>
                        <a:pt x="0" y="1"/>
                      </a:moveTo>
                      <a:lnTo>
                        <a:pt x="0" y="626"/>
                      </a:lnTo>
                      <a:lnTo>
                        <a:pt x="7762" y="626"/>
                      </a:lnTo>
                      <a:lnTo>
                        <a:pt x="776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6" name="Google Shape;4876;p20"/>
                <p:cNvSpPr/>
                <p:nvPr/>
              </p:nvSpPr>
              <p:spPr>
                <a:xfrm>
                  <a:off x="5699050" y="4471500"/>
                  <a:ext cx="2542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0" h="774" extrusionOk="0">
                      <a:moveTo>
                        <a:pt x="1" y="1"/>
                      </a:moveTo>
                      <a:lnTo>
                        <a:pt x="1" y="773"/>
                      </a:lnTo>
                      <a:lnTo>
                        <a:pt x="10170" y="773"/>
                      </a:lnTo>
                      <a:lnTo>
                        <a:pt x="10170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7" name="Google Shape;4877;p20"/>
                <p:cNvSpPr/>
                <p:nvPr/>
              </p:nvSpPr>
              <p:spPr>
                <a:xfrm>
                  <a:off x="5764550" y="4471500"/>
                  <a:ext cx="13575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774" extrusionOk="0">
                      <a:moveTo>
                        <a:pt x="1" y="1"/>
                      </a:moveTo>
                      <a:lnTo>
                        <a:pt x="497" y="773"/>
                      </a:lnTo>
                      <a:lnTo>
                        <a:pt x="4933" y="773"/>
                      </a:lnTo>
                      <a:lnTo>
                        <a:pt x="5429" y="1"/>
                      </a:lnTo>
                      <a:close/>
                    </a:path>
                  </a:pathLst>
                </a:custGeom>
                <a:solidFill>
                  <a:srgbClr val="FFFFFF">
                    <a:alpha val="151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8" name="Google Shape;4878;p20"/>
                <p:cNvSpPr/>
                <p:nvPr/>
              </p:nvSpPr>
              <p:spPr>
                <a:xfrm>
                  <a:off x="5682100" y="3821825"/>
                  <a:ext cx="152575" cy="50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3" h="20132" extrusionOk="0">
                      <a:moveTo>
                        <a:pt x="6101" y="1"/>
                      </a:moveTo>
                      <a:cubicBezTo>
                        <a:pt x="6035" y="1"/>
                        <a:pt x="2752" y="12"/>
                        <a:pt x="350" y="2157"/>
                      </a:cubicBezTo>
                      <a:cubicBezTo>
                        <a:pt x="350" y="2157"/>
                        <a:pt x="1" y="3251"/>
                        <a:pt x="517" y="20132"/>
                      </a:cubicBezTo>
                      <a:lnTo>
                        <a:pt x="737" y="20096"/>
                      </a:lnTo>
                      <a:cubicBezTo>
                        <a:pt x="1251" y="16310"/>
                        <a:pt x="6102" y="7709"/>
                        <a:pt x="6102" y="1"/>
                      </a:cubicBezTo>
                      <a:cubicBezTo>
                        <a:pt x="6102" y="1"/>
                        <a:pt x="6102" y="1"/>
                        <a:pt x="610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79" name="Google Shape;4879;p20"/>
                <p:cNvSpPr/>
                <p:nvPr/>
              </p:nvSpPr>
              <p:spPr>
                <a:xfrm>
                  <a:off x="5693700" y="3937475"/>
                  <a:ext cx="133225" cy="38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9" h="15506" extrusionOk="0">
                      <a:moveTo>
                        <a:pt x="5329" y="0"/>
                      </a:moveTo>
                      <a:lnTo>
                        <a:pt x="5329" y="0"/>
                      </a:lnTo>
                      <a:cubicBezTo>
                        <a:pt x="4172" y="3930"/>
                        <a:pt x="2149" y="8590"/>
                        <a:pt x="1325" y="8590"/>
                      </a:cubicBezTo>
                      <a:cubicBezTo>
                        <a:pt x="1324" y="8590"/>
                        <a:pt x="1323" y="8590"/>
                        <a:pt x="1323" y="8590"/>
                      </a:cubicBezTo>
                      <a:cubicBezTo>
                        <a:pt x="887" y="8587"/>
                        <a:pt x="371" y="7446"/>
                        <a:pt x="0" y="5817"/>
                      </a:cubicBezTo>
                      <a:lnTo>
                        <a:pt x="0" y="5817"/>
                      </a:lnTo>
                      <a:cubicBezTo>
                        <a:pt x="42" y="8264"/>
                        <a:pt x="115" y="11419"/>
                        <a:pt x="240" y="15506"/>
                      </a:cubicBezTo>
                      <a:lnTo>
                        <a:pt x="460" y="15470"/>
                      </a:lnTo>
                      <a:cubicBezTo>
                        <a:pt x="873" y="12434"/>
                        <a:pt x="4082" y="6297"/>
                        <a:pt x="5329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0" name="Google Shape;4880;p20"/>
                <p:cNvSpPr/>
                <p:nvPr/>
              </p:nvSpPr>
              <p:spPr>
                <a:xfrm>
                  <a:off x="5680225" y="4286675"/>
                  <a:ext cx="74650" cy="3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12679" extrusionOk="0">
                      <a:moveTo>
                        <a:pt x="589" y="1"/>
                      </a:moveTo>
                      <a:lnTo>
                        <a:pt x="1" y="12080"/>
                      </a:lnTo>
                      <a:cubicBezTo>
                        <a:pt x="1" y="12080"/>
                        <a:pt x="574" y="12679"/>
                        <a:pt x="1765" y="12679"/>
                      </a:cubicBezTo>
                      <a:cubicBezTo>
                        <a:pt x="2117" y="12679"/>
                        <a:pt x="2524" y="12626"/>
                        <a:pt x="2986" y="12491"/>
                      </a:cubicBezTo>
                      <a:cubicBezTo>
                        <a:pt x="2648" y="6635"/>
                        <a:pt x="589" y="4"/>
                        <a:pt x="58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1" name="Google Shape;4881;p20"/>
                <p:cNvSpPr/>
                <p:nvPr/>
              </p:nvSpPr>
              <p:spPr>
                <a:xfrm>
                  <a:off x="5680150" y="4286750"/>
                  <a:ext cx="48225" cy="3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9" h="12676" extrusionOk="0">
                      <a:moveTo>
                        <a:pt x="590" y="1"/>
                      </a:moveTo>
                      <a:lnTo>
                        <a:pt x="1" y="12080"/>
                      </a:lnTo>
                      <a:cubicBezTo>
                        <a:pt x="1" y="12080"/>
                        <a:pt x="573" y="12676"/>
                        <a:pt x="1758" y="12676"/>
                      </a:cubicBezTo>
                      <a:cubicBezTo>
                        <a:pt x="1813" y="12676"/>
                        <a:pt x="1870" y="12674"/>
                        <a:pt x="1929" y="12672"/>
                      </a:cubicBezTo>
                      <a:cubicBezTo>
                        <a:pt x="1650" y="12114"/>
                        <a:pt x="1382" y="11408"/>
                        <a:pt x="1161" y="10529"/>
                      </a:cubicBezTo>
                      <a:cubicBezTo>
                        <a:pt x="285" y="6989"/>
                        <a:pt x="344" y="2411"/>
                        <a:pt x="1203" y="2210"/>
                      </a:cubicBezTo>
                      <a:lnTo>
                        <a:pt x="1209" y="2210"/>
                      </a:lnTo>
                      <a:cubicBezTo>
                        <a:pt x="855" y="851"/>
                        <a:pt x="590" y="1"/>
                        <a:pt x="59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2" name="Google Shape;4882;p20"/>
                <p:cNvSpPr/>
                <p:nvPr/>
              </p:nvSpPr>
              <p:spPr>
                <a:xfrm>
                  <a:off x="5693238" y="4311725"/>
                  <a:ext cx="24425" cy="2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" h="1032" extrusionOk="0">
                      <a:moveTo>
                        <a:pt x="148" y="1"/>
                      </a:moveTo>
                      <a:cubicBezTo>
                        <a:pt x="26" y="1"/>
                        <a:pt x="0" y="92"/>
                        <a:pt x="0" y="399"/>
                      </a:cubicBezTo>
                      <a:cubicBezTo>
                        <a:pt x="0" y="890"/>
                        <a:pt x="67" y="862"/>
                        <a:pt x="489" y="960"/>
                      </a:cubicBezTo>
                      <a:cubicBezTo>
                        <a:pt x="647" y="998"/>
                        <a:pt x="755" y="1031"/>
                        <a:pt x="828" y="1031"/>
                      </a:cubicBezTo>
                      <a:cubicBezTo>
                        <a:pt x="951" y="1031"/>
                        <a:pt x="977" y="940"/>
                        <a:pt x="977" y="633"/>
                      </a:cubicBezTo>
                      <a:cubicBezTo>
                        <a:pt x="977" y="142"/>
                        <a:pt x="907" y="173"/>
                        <a:pt x="489" y="72"/>
                      </a:cubicBezTo>
                      <a:cubicBezTo>
                        <a:pt x="330" y="34"/>
                        <a:pt x="221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3" name="Google Shape;4883;p20"/>
                <p:cNvSpPr/>
                <p:nvPr/>
              </p:nvSpPr>
              <p:spPr>
                <a:xfrm>
                  <a:off x="5695925" y="3911950"/>
                  <a:ext cx="94600" cy="20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4" h="8365" extrusionOk="0">
                      <a:moveTo>
                        <a:pt x="73" y="0"/>
                      </a:moveTo>
                      <a:lnTo>
                        <a:pt x="73" y="0"/>
                      </a:lnTo>
                      <a:cubicBezTo>
                        <a:pt x="0" y="2037"/>
                        <a:pt x="277" y="7853"/>
                        <a:pt x="1102" y="8336"/>
                      </a:cubicBezTo>
                      <a:cubicBezTo>
                        <a:pt x="1136" y="8356"/>
                        <a:pt x="1171" y="8365"/>
                        <a:pt x="1207" y="8365"/>
                      </a:cubicBezTo>
                      <a:cubicBezTo>
                        <a:pt x="2075" y="8365"/>
                        <a:pt x="3783" y="3126"/>
                        <a:pt x="3783" y="3125"/>
                      </a:cubicBezTo>
                      <a:lnTo>
                        <a:pt x="3783" y="3125"/>
                      </a:lnTo>
                      <a:cubicBezTo>
                        <a:pt x="3783" y="3126"/>
                        <a:pt x="1980" y="7357"/>
                        <a:pt x="1346" y="7357"/>
                      </a:cubicBezTo>
                      <a:cubicBezTo>
                        <a:pt x="1293" y="7357"/>
                        <a:pt x="1249" y="7328"/>
                        <a:pt x="1214" y="7265"/>
                      </a:cubicBezTo>
                      <a:cubicBezTo>
                        <a:pt x="754" y="6445"/>
                        <a:pt x="73" y="1"/>
                        <a:pt x="7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84" name="Google Shape;4884;p20"/>
                <p:cNvSpPr/>
                <p:nvPr/>
              </p:nvSpPr>
              <p:spPr>
                <a:xfrm>
                  <a:off x="5702825" y="4149775"/>
                  <a:ext cx="40350" cy="11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" h="4640" extrusionOk="0">
                      <a:moveTo>
                        <a:pt x="1613" y="0"/>
                      </a:moveTo>
                      <a:cubicBezTo>
                        <a:pt x="1111" y="1198"/>
                        <a:pt x="690" y="1738"/>
                        <a:pt x="397" y="1738"/>
                      </a:cubicBezTo>
                      <a:cubicBezTo>
                        <a:pt x="208" y="1738"/>
                        <a:pt x="72" y="1517"/>
                        <a:pt x="1" y="1105"/>
                      </a:cubicBezTo>
                      <a:lnTo>
                        <a:pt x="1" y="1105"/>
                      </a:lnTo>
                      <a:lnTo>
                        <a:pt x="126" y="4640"/>
                      </a:lnTo>
                      <a:cubicBezTo>
                        <a:pt x="441" y="3156"/>
                        <a:pt x="999" y="1588"/>
                        <a:pt x="161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4885" name="Google Shape;4885;p20"/>
                <p:cNvGrpSpPr/>
                <p:nvPr/>
              </p:nvGrpSpPr>
              <p:grpSpPr>
                <a:xfrm>
                  <a:off x="5829550" y="3821825"/>
                  <a:ext cx="156250" cy="781825"/>
                  <a:chOff x="5829550" y="3821825"/>
                  <a:chExt cx="156250" cy="781825"/>
                </a:xfrm>
              </p:grpSpPr>
              <p:sp>
                <p:nvSpPr>
                  <p:cNvPr id="4886" name="Google Shape;4886;p20"/>
                  <p:cNvSpPr/>
                  <p:nvPr/>
                </p:nvSpPr>
                <p:spPr>
                  <a:xfrm>
                    <a:off x="5829550" y="3821825"/>
                    <a:ext cx="152500" cy="50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00" h="20132" extrusionOk="0">
                        <a:moveTo>
                          <a:pt x="1" y="1"/>
                        </a:moveTo>
                        <a:cubicBezTo>
                          <a:pt x="1" y="7709"/>
                          <a:pt x="4852" y="16310"/>
                          <a:pt x="5365" y="20096"/>
                        </a:cubicBezTo>
                        <a:lnTo>
                          <a:pt x="5583" y="20132"/>
                        </a:lnTo>
                        <a:cubicBezTo>
                          <a:pt x="6099" y="3251"/>
                          <a:pt x="5750" y="2157"/>
                          <a:pt x="5750" y="2157"/>
                        </a:cubicBezTo>
                        <a:cubicBezTo>
                          <a:pt x="3407" y="7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7" name="Google Shape;4887;p20"/>
                  <p:cNvSpPr/>
                  <p:nvPr/>
                </p:nvSpPr>
                <p:spPr>
                  <a:xfrm>
                    <a:off x="5909275" y="4286675"/>
                    <a:ext cx="74650" cy="316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12679" extrusionOk="0">
                        <a:moveTo>
                          <a:pt x="2394" y="1"/>
                        </a:moveTo>
                        <a:lnTo>
                          <a:pt x="2394" y="1"/>
                        </a:lnTo>
                        <a:lnTo>
                          <a:pt x="2394" y="1"/>
                        </a:lnTo>
                        <a:cubicBezTo>
                          <a:pt x="2394" y="1"/>
                          <a:pt x="2394" y="1"/>
                          <a:pt x="2394" y="1"/>
                        </a:cubicBezTo>
                        <a:close/>
                        <a:moveTo>
                          <a:pt x="2394" y="1"/>
                        </a:moveTo>
                        <a:cubicBezTo>
                          <a:pt x="2390" y="34"/>
                          <a:pt x="337" y="6648"/>
                          <a:pt x="0" y="12491"/>
                        </a:cubicBezTo>
                        <a:cubicBezTo>
                          <a:pt x="462" y="12626"/>
                          <a:pt x="869" y="12679"/>
                          <a:pt x="1221" y="12679"/>
                        </a:cubicBezTo>
                        <a:cubicBezTo>
                          <a:pt x="2412" y="12679"/>
                          <a:pt x="2985" y="12080"/>
                          <a:pt x="2985" y="12080"/>
                        </a:cubicBezTo>
                        <a:lnTo>
                          <a:pt x="2394" y="1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8" name="Google Shape;4888;p20"/>
                  <p:cNvSpPr/>
                  <p:nvPr/>
                </p:nvSpPr>
                <p:spPr>
                  <a:xfrm>
                    <a:off x="5945200" y="4286750"/>
                    <a:ext cx="40600" cy="316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4" h="12669" extrusionOk="0">
                        <a:moveTo>
                          <a:pt x="963" y="1"/>
                        </a:moveTo>
                        <a:cubicBezTo>
                          <a:pt x="963" y="1"/>
                          <a:pt x="617" y="1108"/>
                          <a:pt x="187" y="2824"/>
                        </a:cubicBezTo>
                        <a:cubicBezTo>
                          <a:pt x="1624" y="3786"/>
                          <a:pt x="650" y="10532"/>
                          <a:pt x="0" y="12669"/>
                        </a:cubicBezTo>
                        <a:cubicBezTo>
                          <a:pt x="1046" y="12602"/>
                          <a:pt x="1551" y="12080"/>
                          <a:pt x="1551" y="12080"/>
                        </a:cubicBezTo>
                        <a:lnTo>
                          <a:pt x="963" y="1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89" name="Google Shape;4889;p20"/>
                  <p:cNvSpPr/>
                  <p:nvPr/>
                </p:nvSpPr>
                <p:spPr>
                  <a:xfrm>
                    <a:off x="5839050" y="3922400"/>
                    <a:ext cx="137550" cy="402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02" h="1610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155" y="6498"/>
                          <a:pt x="4559" y="12940"/>
                          <a:pt x="4980" y="16070"/>
                        </a:cubicBezTo>
                        <a:lnTo>
                          <a:pt x="5200" y="16106"/>
                        </a:lnTo>
                        <a:cubicBezTo>
                          <a:pt x="5465" y="7416"/>
                          <a:pt x="5501" y="2905"/>
                          <a:pt x="5474" y="584"/>
                        </a:cubicBezTo>
                        <a:lnTo>
                          <a:pt x="5474" y="584"/>
                        </a:lnTo>
                        <a:cubicBezTo>
                          <a:pt x="5351" y="3775"/>
                          <a:pt x="4687" y="6838"/>
                          <a:pt x="4123" y="7223"/>
                        </a:cubicBezTo>
                        <a:cubicBezTo>
                          <a:pt x="4032" y="7286"/>
                          <a:pt x="3932" y="7317"/>
                          <a:pt x="3826" y="7317"/>
                        </a:cubicBezTo>
                        <a:cubicBezTo>
                          <a:pt x="2901" y="7317"/>
                          <a:pt x="1472" y="4987"/>
                          <a:pt x="349" y="1253"/>
                        </a:cubicBezTo>
                        <a:cubicBezTo>
                          <a:pt x="223" y="835"/>
                          <a:pt x="109" y="419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0" name="Google Shape;4890;p20"/>
                  <p:cNvSpPr/>
                  <p:nvPr/>
                </p:nvSpPr>
                <p:spPr>
                  <a:xfrm>
                    <a:off x="5951200" y="4307550"/>
                    <a:ext cx="24425" cy="25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7" h="1032" extrusionOk="0">
                        <a:moveTo>
                          <a:pt x="828" y="1"/>
                        </a:moveTo>
                        <a:cubicBezTo>
                          <a:pt x="754" y="1"/>
                          <a:pt x="646" y="34"/>
                          <a:pt x="488" y="72"/>
                        </a:cubicBezTo>
                        <a:cubicBezTo>
                          <a:pt x="70" y="173"/>
                          <a:pt x="0" y="142"/>
                          <a:pt x="0" y="633"/>
                        </a:cubicBezTo>
                        <a:cubicBezTo>
                          <a:pt x="0" y="940"/>
                          <a:pt x="26" y="1031"/>
                          <a:pt x="149" y="1031"/>
                        </a:cubicBezTo>
                        <a:cubicBezTo>
                          <a:pt x="222" y="1031"/>
                          <a:pt x="330" y="998"/>
                          <a:pt x="488" y="960"/>
                        </a:cubicBezTo>
                        <a:cubicBezTo>
                          <a:pt x="909" y="862"/>
                          <a:pt x="976" y="890"/>
                          <a:pt x="976" y="399"/>
                        </a:cubicBezTo>
                        <a:cubicBezTo>
                          <a:pt x="976" y="92"/>
                          <a:pt x="950" y="1"/>
                          <a:pt x="82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1" name="Google Shape;4891;p20"/>
                  <p:cNvSpPr/>
                  <p:nvPr/>
                </p:nvSpPr>
                <p:spPr>
                  <a:xfrm>
                    <a:off x="5867625" y="3931125"/>
                    <a:ext cx="83850" cy="157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4" h="6286" extrusionOk="0">
                        <a:moveTo>
                          <a:pt x="3326" y="3733"/>
                        </a:moveTo>
                        <a:cubicBezTo>
                          <a:pt x="3326" y="3733"/>
                          <a:pt x="3326" y="3734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6" y="3734"/>
                          <a:pt x="3326" y="3733"/>
                          <a:pt x="3326" y="3733"/>
                        </a:cubicBezTo>
                        <a:close/>
                        <a:moveTo>
                          <a:pt x="1" y="0"/>
                        </a:moveTo>
                        <a:cubicBezTo>
                          <a:pt x="1" y="2"/>
                          <a:pt x="1215" y="6266"/>
                          <a:pt x="2517" y="6286"/>
                        </a:cubicBezTo>
                        <a:cubicBezTo>
                          <a:pt x="2519" y="6286"/>
                          <a:pt x="2520" y="6286"/>
                          <a:pt x="2521" y="6286"/>
                        </a:cubicBezTo>
                        <a:cubicBezTo>
                          <a:pt x="3353" y="6286"/>
                          <a:pt x="3327" y="3787"/>
                          <a:pt x="3326" y="3734"/>
                        </a:cubicBezTo>
                        <a:lnTo>
                          <a:pt x="3326" y="3734"/>
                        </a:lnTo>
                        <a:cubicBezTo>
                          <a:pt x="3327" y="3770"/>
                          <a:pt x="3334" y="4952"/>
                          <a:pt x="2609" y="5622"/>
                        </a:cubicBezTo>
                        <a:cubicBezTo>
                          <a:pt x="2549" y="5678"/>
                          <a:pt x="2485" y="5705"/>
                          <a:pt x="2419" y="5705"/>
                        </a:cubicBezTo>
                        <a:cubicBezTo>
                          <a:pt x="1690" y="5705"/>
                          <a:pt x="676" y="2426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2" name="Google Shape;4892;p20"/>
                  <p:cNvSpPr/>
                  <p:nvPr/>
                </p:nvSpPr>
                <p:spPr>
                  <a:xfrm>
                    <a:off x="5913175" y="4124325"/>
                    <a:ext cx="48225" cy="107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29" h="4283" extrusionOk="0">
                        <a:moveTo>
                          <a:pt x="1" y="0"/>
                        </a:moveTo>
                        <a:cubicBezTo>
                          <a:pt x="1" y="1"/>
                          <a:pt x="1340" y="2266"/>
                          <a:pt x="1928" y="4282"/>
                        </a:cubicBezTo>
                        <a:cubicBezTo>
                          <a:pt x="1928" y="4282"/>
                          <a:pt x="1680" y="2553"/>
                          <a:pt x="1440" y="1947"/>
                        </a:cubicBezTo>
                        <a:cubicBezTo>
                          <a:pt x="1203" y="1339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3" name="Google Shape;4893;p20"/>
                  <p:cNvSpPr/>
                  <p:nvPr/>
                </p:nvSpPr>
                <p:spPr>
                  <a:xfrm>
                    <a:off x="5932825" y="3870350"/>
                    <a:ext cx="26050" cy="16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2" h="6611" extrusionOk="0">
                        <a:moveTo>
                          <a:pt x="473" y="1"/>
                        </a:moveTo>
                        <a:cubicBezTo>
                          <a:pt x="321" y="1"/>
                          <a:pt x="0" y="551"/>
                          <a:pt x="247" y="1555"/>
                        </a:cubicBezTo>
                        <a:cubicBezTo>
                          <a:pt x="540" y="2752"/>
                          <a:pt x="277" y="6611"/>
                          <a:pt x="277" y="6611"/>
                        </a:cubicBezTo>
                        <a:cubicBezTo>
                          <a:pt x="277" y="6611"/>
                          <a:pt x="1042" y="1779"/>
                          <a:pt x="537" y="60"/>
                        </a:cubicBezTo>
                        <a:cubicBezTo>
                          <a:pt x="525" y="20"/>
                          <a:pt x="502" y="1"/>
                          <a:pt x="473" y="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894" name="Google Shape;4894;p20"/>
                  <p:cNvSpPr/>
                  <p:nvPr/>
                </p:nvSpPr>
                <p:spPr>
                  <a:xfrm>
                    <a:off x="5953075" y="4381325"/>
                    <a:ext cx="19000" cy="157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0" h="6281" extrusionOk="0">
                        <a:moveTo>
                          <a:pt x="187" y="0"/>
                        </a:moveTo>
                        <a:cubicBezTo>
                          <a:pt x="271" y="1853"/>
                          <a:pt x="162" y="4026"/>
                          <a:pt x="0" y="6280"/>
                        </a:cubicBezTo>
                        <a:cubicBezTo>
                          <a:pt x="0" y="6280"/>
                          <a:pt x="759" y="1839"/>
                          <a:pt x="187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1730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defTabSz="914400">
                      <a:buClr>
                        <a:srgbClr val="000000"/>
                      </a:buClr>
                      <a:buFont typeface="Arial" panose="020B0604020202020204"/>
                      <a:buNone/>
                    </a:pPr>
                    <a:endParaRPr kern="0">
                      <a:solidFill>
                        <a:srgbClr val="000000"/>
                      </a:solidFill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4895" name="Google Shape;4895;p20"/>
                <p:cNvSpPr/>
                <p:nvPr/>
              </p:nvSpPr>
              <p:spPr>
                <a:xfrm>
                  <a:off x="5698075" y="4383475"/>
                  <a:ext cx="20475" cy="16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" h="6624" extrusionOk="0">
                      <a:moveTo>
                        <a:pt x="165" y="1"/>
                      </a:moveTo>
                      <a:cubicBezTo>
                        <a:pt x="165" y="2"/>
                        <a:pt x="1" y="4685"/>
                        <a:pt x="818" y="6624"/>
                      </a:cubicBezTo>
                      <a:cubicBezTo>
                        <a:pt x="483" y="4674"/>
                        <a:pt x="305" y="2383"/>
                        <a:pt x="165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348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4896" name="Google Shape;4896;p20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7" name="Google Shape;4897;p20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8" name="Google Shape;4898;p20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899" name="Google Shape;4899;p20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900" name="Google Shape;4900;p20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901" name="Google Shape;4901;p20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4902" name="Google Shape;4902;p20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3" name="Google Shape;4903;p20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4" name="Google Shape;4904;p20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5" name="Google Shape;4905;p20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6" name="Google Shape;4906;p20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7" name="Google Shape;4907;p20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8" name="Google Shape;4908;p20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09" name="Google Shape;4909;p20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0" name="Google Shape;4910;p20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1" name="Google Shape;4911;p20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2" name="Google Shape;4912;p20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3" name="Google Shape;4913;p20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4" name="Google Shape;4914;p20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5" name="Google Shape;4915;p20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6" name="Google Shape;4916;p20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7" name="Google Shape;4917;p20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8" name="Google Shape;4918;p20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19" name="Google Shape;4919;p20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0" name="Google Shape;4920;p20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1" name="Google Shape;4921;p20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2" name="Google Shape;4922;p20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3" name="Google Shape;4923;p20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4" name="Google Shape;4924;p20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5" name="Google Shape;4925;p20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6" name="Google Shape;4926;p20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7" name="Google Shape;4927;p20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8" name="Google Shape;4928;p20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29" name="Google Shape;4929;p20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0" name="Google Shape;4930;p20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1" name="Google Shape;4931;p20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2" name="Google Shape;4932;p20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3" name="Google Shape;4933;p20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4" name="Google Shape;4934;p20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5" name="Google Shape;4935;p20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936" name="Google Shape;4936;p20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4937" name="Google Shape;4937;p20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4938" name="Google Shape;4938;p20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39" name="Google Shape;4939;p20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0" name="Google Shape;4940;p20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1" name="Google Shape;4941;p20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2" name="Google Shape;4942;p20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3" name="Google Shape;4943;p20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4" name="Google Shape;4944;p20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5" name="Google Shape;4945;p20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6" name="Google Shape;4946;p20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7" name="Google Shape;4947;p20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8" name="Google Shape;4948;p20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49" name="Google Shape;4949;p20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0" name="Google Shape;4950;p20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1" name="Google Shape;4951;p20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2" name="Google Shape;4952;p20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3" name="Google Shape;4953;p20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4" name="Google Shape;4954;p20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5" name="Google Shape;4955;p20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6" name="Google Shape;4956;p20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7" name="Google Shape;4957;p20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8" name="Google Shape;4958;p20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59" name="Google Shape;4959;p20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0" name="Google Shape;4960;p20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1" name="Google Shape;4961;p20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2" name="Google Shape;4962;p20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3" name="Google Shape;4963;p20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4" name="Google Shape;4964;p20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5" name="Google Shape;4965;p20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6" name="Google Shape;4966;p20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7" name="Google Shape;4967;p20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8" name="Google Shape;4968;p20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69" name="Google Shape;4969;p20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0" name="Google Shape;4970;p20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1" name="Google Shape;4971;p20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2" name="Google Shape;4972;p20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3" name="Google Shape;4973;p20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4" name="Google Shape;4974;p20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5" name="Google Shape;4975;p20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6" name="Google Shape;4976;p20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7" name="Google Shape;4977;p20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8" name="Google Shape;4978;p20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79" name="Google Shape;4979;p20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0" name="Google Shape;4980;p20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1" name="Google Shape;4981;p20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2" name="Google Shape;4982;p20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3" name="Google Shape;4983;p20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4" name="Google Shape;4984;p20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5" name="Google Shape;4985;p20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6" name="Google Shape;4986;p20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7" name="Google Shape;4987;p20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8" name="Google Shape;4988;p20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89" name="Google Shape;4989;p20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0" name="Google Shape;4990;p20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1" name="Google Shape;4991;p20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2" name="Google Shape;4992;p20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3" name="Google Shape;4993;p20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4" name="Google Shape;4994;p20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5" name="Google Shape;4995;p20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996" name="Google Shape;4996;p20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4997" name="Google Shape;4997;p20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4998" name="Google Shape;4998;p20"/>
          <p:cNvSpPr txBox="1">
            <a:spLocks noGrp="1"/>
          </p:cNvSpPr>
          <p:nvPr>
            <p:ph type="subTitle" idx="1"/>
          </p:nvPr>
        </p:nvSpPr>
        <p:spPr>
          <a:xfrm rot="258">
            <a:off x="3435333" y="3140632"/>
            <a:ext cx="5321200" cy="7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99" name="Google Shape;4999;p20"/>
          <p:cNvSpPr txBox="1">
            <a:spLocks noGrp="1"/>
          </p:cNvSpPr>
          <p:nvPr>
            <p:ph type="title"/>
          </p:nvPr>
        </p:nvSpPr>
        <p:spPr>
          <a:xfrm>
            <a:off x="3096400" y="906933"/>
            <a:ext cx="5999600" cy="20792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1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1" name="Google Shape;5001;p2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002" name="Google Shape;5002;p2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003" name="Google Shape;5003;p2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4" name="Google Shape;5004;p2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5" name="Google Shape;5005;p2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6" name="Google Shape;5006;p2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7" name="Google Shape;5007;p2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8" name="Google Shape;5008;p2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09" name="Google Shape;5009;p2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0" name="Google Shape;5010;p2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1" name="Google Shape;5011;p2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2" name="Google Shape;5012;p2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3" name="Google Shape;5013;p2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4" name="Google Shape;5014;p2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5" name="Google Shape;5015;p2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6" name="Google Shape;5016;p2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7" name="Google Shape;5017;p2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8" name="Google Shape;5018;p2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19" name="Google Shape;5019;p2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0" name="Google Shape;5020;p2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1" name="Google Shape;5021;p2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2" name="Google Shape;5022;p2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3" name="Google Shape;5023;p2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4" name="Google Shape;5024;p2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5" name="Google Shape;5025;p2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6" name="Google Shape;5026;p2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7" name="Google Shape;5027;p2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8" name="Google Shape;5028;p2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29" name="Google Shape;5029;p2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0" name="Google Shape;5030;p2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1" name="Google Shape;5031;p2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2" name="Google Shape;5032;p2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3" name="Google Shape;5033;p2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4" name="Google Shape;5034;p2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5" name="Google Shape;5035;p2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6" name="Google Shape;5036;p2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7" name="Google Shape;5037;p2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8" name="Google Shape;5038;p2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39" name="Google Shape;5039;p2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0" name="Google Shape;5040;p2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1" name="Google Shape;5041;p2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2" name="Google Shape;5042;p2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3" name="Google Shape;5043;p2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4" name="Google Shape;5044;p2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5" name="Google Shape;5045;p2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6" name="Google Shape;5046;p2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7" name="Google Shape;5047;p2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8" name="Google Shape;5048;p2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49" name="Google Shape;5049;p2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0" name="Google Shape;5050;p2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1" name="Google Shape;5051;p2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2" name="Google Shape;5052;p2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3" name="Google Shape;5053;p2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4" name="Google Shape;5054;p2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5" name="Google Shape;5055;p2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6" name="Google Shape;5056;p2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7" name="Google Shape;5057;p2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8" name="Google Shape;5058;p2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59" name="Google Shape;5059;p2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0" name="Google Shape;5060;p2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1" name="Google Shape;5061;p2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2" name="Google Shape;5062;p2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3" name="Google Shape;5063;p2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4" name="Google Shape;5064;p2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5" name="Google Shape;5065;p2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6" name="Google Shape;5066;p2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7" name="Google Shape;5067;p2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8" name="Google Shape;5068;p2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69" name="Google Shape;5069;p2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0" name="Google Shape;5070;p2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1" name="Google Shape;5071;p2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72" name="Google Shape;5072;p2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073" name="Google Shape;5073;p2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074" name="Google Shape;5074;p2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75" name="Google Shape;5075;p2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076" name="Google Shape;5076;p2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7" name="Google Shape;5077;p2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8" name="Google Shape;5078;p2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79" name="Google Shape;5079;p2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080" name="Google Shape;5080;p2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081" name="Google Shape;5081;p2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082" name="Google Shape;5082;p2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3" name="Google Shape;5083;p2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4" name="Google Shape;5084;p2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5" name="Google Shape;5085;p2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6" name="Google Shape;5086;p2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7" name="Google Shape;5087;p2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8" name="Google Shape;5088;p2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89" name="Google Shape;5089;p2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0" name="Google Shape;5090;p2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1" name="Google Shape;5091;p2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2" name="Google Shape;5092;p2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3" name="Google Shape;5093;p2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4" name="Google Shape;5094;p2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5" name="Google Shape;5095;p2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6" name="Google Shape;5096;p2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7" name="Google Shape;5097;p2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8" name="Google Shape;5098;p2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099" name="Google Shape;5099;p2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0" name="Google Shape;5100;p2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1" name="Google Shape;5101;p2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2" name="Google Shape;5102;p2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3" name="Google Shape;5103;p2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4" name="Google Shape;5104;p2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5" name="Google Shape;5105;p2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6" name="Google Shape;5106;p2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7" name="Google Shape;5107;p2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8" name="Google Shape;5108;p2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09" name="Google Shape;5109;p2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0" name="Google Shape;5110;p2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1" name="Google Shape;5111;p2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2" name="Google Shape;5112;p2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3" name="Google Shape;5113;p2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4" name="Google Shape;5114;p2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5" name="Google Shape;5115;p2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116" name="Google Shape;5116;p2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117" name="Google Shape;5117;p2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118" name="Google Shape;5118;p2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19" name="Google Shape;5119;p2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0" name="Google Shape;5120;p2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1" name="Google Shape;5121;p2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2" name="Google Shape;5122;p2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3" name="Google Shape;5123;p2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4" name="Google Shape;5124;p2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5" name="Google Shape;5125;p2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6" name="Google Shape;5126;p2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7" name="Google Shape;5127;p2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8" name="Google Shape;5128;p2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29" name="Google Shape;5129;p2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0" name="Google Shape;5130;p2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1" name="Google Shape;5131;p2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2" name="Google Shape;5132;p2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3" name="Google Shape;5133;p2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4" name="Google Shape;5134;p2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5" name="Google Shape;5135;p2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6" name="Google Shape;5136;p2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7" name="Google Shape;5137;p2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8" name="Google Shape;5138;p2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39" name="Google Shape;5139;p2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0" name="Google Shape;5140;p2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1" name="Google Shape;5141;p2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2" name="Google Shape;5142;p2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3" name="Google Shape;5143;p2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4" name="Google Shape;5144;p2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5" name="Google Shape;5145;p2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6" name="Google Shape;5146;p2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7" name="Google Shape;5147;p2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8" name="Google Shape;5148;p2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49" name="Google Shape;5149;p2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0" name="Google Shape;5150;p2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1" name="Google Shape;5151;p2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2" name="Google Shape;5152;p2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3" name="Google Shape;5153;p2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4" name="Google Shape;5154;p2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5" name="Google Shape;5155;p2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6" name="Google Shape;5156;p2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7" name="Google Shape;5157;p2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8" name="Google Shape;5158;p2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59" name="Google Shape;5159;p2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0" name="Google Shape;5160;p2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1" name="Google Shape;5161;p2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2" name="Google Shape;5162;p2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3" name="Google Shape;5163;p2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4" name="Google Shape;5164;p2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5" name="Google Shape;5165;p2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6" name="Google Shape;5166;p2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7" name="Google Shape;5167;p2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8" name="Google Shape;5168;p2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69" name="Google Shape;5169;p2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0" name="Google Shape;5170;p2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1" name="Google Shape;5171;p2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2" name="Google Shape;5172;p2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3" name="Google Shape;5173;p2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4" name="Google Shape;5174;p2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5" name="Google Shape;5175;p2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76" name="Google Shape;5176;p2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177" name="Google Shape;5177;p2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178" name="Google Shape;5178;p21"/>
          <p:cNvSpPr txBox="1">
            <a:spLocks noGrp="1"/>
          </p:cNvSpPr>
          <p:nvPr>
            <p:ph type="title"/>
          </p:nvPr>
        </p:nvSpPr>
        <p:spPr>
          <a:xfrm>
            <a:off x="1128167" y="2024633"/>
            <a:ext cx="48052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179" name="Google Shape;5179;p21"/>
          <p:cNvSpPr txBox="1">
            <a:spLocks noGrp="1"/>
          </p:cNvSpPr>
          <p:nvPr>
            <p:ph type="subTitle" idx="1"/>
          </p:nvPr>
        </p:nvSpPr>
        <p:spPr>
          <a:xfrm>
            <a:off x="1619367" y="2923167"/>
            <a:ext cx="3822800" cy="1352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5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1" name="Google Shape;5181;p2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182" name="Google Shape;5182;p22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183" name="Google Shape;5183;p2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4" name="Google Shape;5184;p2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5" name="Google Shape;5185;p2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6" name="Google Shape;5186;p2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7" name="Google Shape;5187;p2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8" name="Google Shape;5188;p2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89" name="Google Shape;5189;p2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0" name="Google Shape;5190;p2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1" name="Google Shape;5191;p2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2" name="Google Shape;5192;p2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3" name="Google Shape;5193;p2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4" name="Google Shape;5194;p2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5" name="Google Shape;5195;p2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6" name="Google Shape;5196;p2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7" name="Google Shape;5197;p2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8" name="Google Shape;5198;p2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199" name="Google Shape;5199;p2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0" name="Google Shape;5200;p2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1" name="Google Shape;5201;p2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2" name="Google Shape;5202;p2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3" name="Google Shape;5203;p2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4" name="Google Shape;5204;p2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5" name="Google Shape;5205;p2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6" name="Google Shape;5206;p2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7" name="Google Shape;5207;p2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8" name="Google Shape;5208;p2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09" name="Google Shape;5209;p2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0" name="Google Shape;5210;p2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1" name="Google Shape;5211;p2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2" name="Google Shape;5212;p2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3" name="Google Shape;5213;p2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4" name="Google Shape;5214;p2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5" name="Google Shape;5215;p2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6" name="Google Shape;5216;p2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7" name="Google Shape;5217;p2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8" name="Google Shape;5218;p2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19" name="Google Shape;5219;p2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0" name="Google Shape;5220;p2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1" name="Google Shape;5221;p2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2" name="Google Shape;5222;p2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3" name="Google Shape;5223;p2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4" name="Google Shape;5224;p2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5" name="Google Shape;5225;p2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6" name="Google Shape;5226;p2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7" name="Google Shape;5227;p2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8" name="Google Shape;5228;p2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29" name="Google Shape;5229;p2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0" name="Google Shape;5230;p2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1" name="Google Shape;5231;p2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2" name="Google Shape;5232;p2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3" name="Google Shape;5233;p2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4" name="Google Shape;5234;p2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5" name="Google Shape;5235;p2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6" name="Google Shape;5236;p2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7" name="Google Shape;5237;p2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8" name="Google Shape;5238;p2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39" name="Google Shape;5239;p2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0" name="Google Shape;5240;p2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1" name="Google Shape;5241;p2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2" name="Google Shape;5242;p2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3" name="Google Shape;5243;p2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4" name="Google Shape;5244;p2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5" name="Google Shape;5245;p22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6" name="Google Shape;5246;p2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7" name="Google Shape;5247;p22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8" name="Google Shape;5248;p2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49" name="Google Shape;5249;p2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0" name="Google Shape;5250;p2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1" name="Google Shape;5251;p2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52" name="Google Shape;5252;p2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253" name="Google Shape;5253;p22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254" name="Google Shape;5254;p2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255" name="Google Shape;5255;p2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256" name="Google Shape;5256;p2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7" name="Google Shape;5257;p2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8" name="Google Shape;5258;p2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59" name="Google Shape;5259;p2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260" name="Google Shape;5260;p2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261" name="Google Shape;5261;p2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262" name="Google Shape;5262;p2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3" name="Google Shape;5263;p2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4" name="Google Shape;5264;p2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5" name="Google Shape;5265;p2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6" name="Google Shape;5266;p2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7" name="Google Shape;5267;p2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8" name="Google Shape;5268;p2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69" name="Google Shape;5269;p2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0" name="Google Shape;5270;p2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1" name="Google Shape;5271;p2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2" name="Google Shape;5272;p2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3" name="Google Shape;5273;p2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4" name="Google Shape;5274;p2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5" name="Google Shape;5275;p2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6" name="Google Shape;5276;p2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7" name="Google Shape;5277;p2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8" name="Google Shape;5278;p2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79" name="Google Shape;5279;p2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0" name="Google Shape;5280;p2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1" name="Google Shape;5281;p2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2" name="Google Shape;5282;p2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3" name="Google Shape;5283;p2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4" name="Google Shape;5284;p2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5" name="Google Shape;5285;p2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6" name="Google Shape;5286;p2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7" name="Google Shape;5287;p2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8" name="Google Shape;5288;p2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89" name="Google Shape;5289;p2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0" name="Google Shape;5290;p2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1" name="Google Shape;5291;p2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2" name="Google Shape;5292;p2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3" name="Google Shape;5293;p2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4" name="Google Shape;5294;p2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5" name="Google Shape;5295;p2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296" name="Google Shape;5296;p2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297" name="Google Shape;5297;p2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298" name="Google Shape;5298;p2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299" name="Google Shape;5299;p2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0" name="Google Shape;5300;p2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1" name="Google Shape;5301;p2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2" name="Google Shape;5302;p2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3" name="Google Shape;5303;p2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4" name="Google Shape;5304;p2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5" name="Google Shape;5305;p2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6" name="Google Shape;5306;p2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7" name="Google Shape;5307;p2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8" name="Google Shape;5308;p2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09" name="Google Shape;5309;p2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0" name="Google Shape;5310;p2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1" name="Google Shape;5311;p2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2" name="Google Shape;5312;p2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3" name="Google Shape;5313;p2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4" name="Google Shape;5314;p2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5" name="Google Shape;5315;p2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6" name="Google Shape;5316;p2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7" name="Google Shape;5317;p2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8" name="Google Shape;5318;p2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19" name="Google Shape;5319;p2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0" name="Google Shape;5320;p2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1" name="Google Shape;5321;p2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2" name="Google Shape;5322;p2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3" name="Google Shape;5323;p2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4" name="Google Shape;5324;p2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5" name="Google Shape;5325;p2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6" name="Google Shape;5326;p2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7" name="Google Shape;5327;p2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8" name="Google Shape;5328;p2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29" name="Google Shape;5329;p2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0" name="Google Shape;5330;p2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1" name="Google Shape;5331;p2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2" name="Google Shape;5332;p2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3" name="Google Shape;5333;p2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4" name="Google Shape;5334;p2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5" name="Google Shape;5335;p2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6" name="Google Shape;5336;p2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7" name="Google Shape;5337;p2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8" name="Google Shape;5338;p2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39" name="Google Shape;5339;p2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0" name="Google Shape;5340;p2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1" name="Google Shape;5341;p2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2" name="Google Shape;5342;p2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3" name="Google Shape;5343;p2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4" name="Google Shape;5344;p2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5" name="Google Shape;5345;p2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6" name="Google Shape;5346;p2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7" name="Google Shape;5347;p2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8" name="Google Shape;5348;p2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49" name="Google Shape;5349;p2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0" name="Google Shape;5350;p2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1" name="Google Shape;5351;p2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2" name="Google Shape;5352;p2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3" name="Google Shape;5353;p2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4" name="Google Shape;5354;p2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5" name="Google Shape;5355;p2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56" name="Google Shape;5356;p2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357" name="Google Shape;5357;p2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358" name="Google Shape;5358;p22"/>
          <p:cNvSpPr txBox="1">
            <a:spLocks noGrp="1"/>
          </p:cNvSpPr>
          <p:nvPr>
            <p:ph type="title"/>
          </p:nvPr>
        </p:nvSpPr>
        <p:spPr>
          <a:xfrm>
            <a:off x="6286700" y="2024633"/>
            <a:ext cx="48052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359" name="Google Shape;5359;p22"/>
          <p:cNvSpPr txBox="1">
            <a:spLocks noGrp="1"/>
          </p:cNvSpPr>
          <p:nvPr>
            <p:ph type="subTitle" idx="1"/>
          </p:nvPr>
        </p:nvSpPr>
        <p:spPr>
          <a:xfrm>
            <a:off x="6777900" y="2923167"/>
            <a:ext cx="3822800" cy="1352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5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61" name="Google Shape;5361;p2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362" name="Google Shape;5362;p2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363" name="Google Shape;5363;p2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4" name="Google Shape;5364;p2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5" name="Google Shape;5365;p2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6" name="Google Shape;5366;p2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7" name="Google Shape;5367;p2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8" name="Google Shape;5368;p2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69" name="Google Shape;5369;p2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0" name="Google Shape;5370;p2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1" name="Google Shape;5371;p2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2" name="Google Shape;5372;p2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3" name="Google Shape;5373;p2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4" name="Google Shape;5374;p2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5" name="Google Shape;5375;p2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6" name="Google Shape;5376;p2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7" name="Google Shape;5377;p2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8" name="Google Shape;5378;p2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79" name="Google Shape;5379;p2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0" name="Google Shape;5380;p2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1" name="Google Shape;5381;p2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2" name="Google Shape;5382;p2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3" name="Google Shape;5383;p2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4" name="Google Shape;5384;p2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5" name="Google Shape;5385;p2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6" name="Google Shape;5386;p2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7" name="Google Shape;5387;p2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8" name="Google Shape;5388;p2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89" name="Google Shape;5389;p2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0" name="Google Shape;5390;p2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1" name="Google Shape;5391;p2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2" name="Google Shape;5392;p2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3" name="Google Shape;5393;p2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4" name="Google Shape;5394;p2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5" name="Google Shape;5395;p2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6" name="Google Shape;5396;p2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7" name="Google Shape;5397;p2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8" name="Google Shape;5398;p23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399" name="Google Shape;5399;p2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0" name="Google Shape;5400;p2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1" name="Google Shape;5401;p2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2" name="Google Shape;5402;p2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3" name="Google Shape;5403;p23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4" name="Google Shape;5404;p23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5" name="Google Shape;5405;p23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6" name="Google Shape;5406;p2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7" name="Google Shape;5407;p2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8" name="Google Shape;5408;p2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09" name="Google Shape;5409;p2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0" name="Google Shape;5410;p2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1" name="Google Shape;5411;p2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2" name="Google Shape;5412;p2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3" name="Google Shape;5413;p2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4" name="Google Shape;5414;p2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5" name="Google Shape;5415;p2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6" name="Google Shape;5416;p2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7" name="Google Shape;5417;p2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8" name="Google Shape;5418;p2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19" name="Google Shape;5419;p2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0" name="Google Shape;5420;p2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1" name="Google Shape;5421;p2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2" name="Google Shape;5422;p2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3" name="Google Shape;5423;p2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4" name="Google Shape;5424;p2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5" name="Google Shape;5425;p2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6" name="Google Shape;5426;p2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7" name="Google Shape;5427;p2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8" name="Google Shape;5428;p2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29" name="Google Shape;5429;p2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0" name="Google Shape;5430;p2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1" name="Google Shape;5431;p2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32" name="Google Shape;5432;p2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433" name="Google Shape;5433;p23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434" name="Google Shape;5434;p23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35" name="Google Shape;5435;p23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436" name="Google Shape;5436;p2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7" name="Google Shape;5437;p2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8" name="Google Shape;5438;p2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39" name="Google Shape;5439;p2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440" name="Google Shape;5440;p2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441" name="Google Shape;5441;p2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442" name="Google Shape;5442;p2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3" name="Google Shape;5443;p2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4" name="Google Shape;5444;p2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5" name="Google Shape;5445;p2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6" name="Google Shape;5446;p2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7" name="Google Shape;5447;p2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8" name="Google Shape;5448;p2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49" name="Google Shape;5449;p2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0" name="Google Shape;5450;p2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1" name="Google Shape;5451;p2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2" name="Google Shape;5452;p2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3" name="Google Shape;5453;p2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4" name="Google Shape;5454;p2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5" name="Google Shape;5455;p2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6" name="Google Shape;5456;p2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7" name="Google Shape;5457;p2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8" name="Google Shape;5458;p2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59" name="Google Shape;5459;p2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0" name="Google Shape;5460;p2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1" name="Google Shape;5461;p2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2" name="Google Shape;5462;p2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3" name="Google Shape;5463;p2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4" name="Google Shape;5464;p2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5" name="Google Shape;5465;p2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6" name="Google Shape;5466;p2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7" name="Google Shape;5467;p2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8" name="Google Shape;5468;p2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69" name="Google Shape;5469;p2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0" name="Google Shape;5470;p2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1" name="Google Shape;5471;p2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2" name="Google Shape;5472;p2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3" name="Google Shape;5473;p2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4" name="Google Shape;5474;p2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5" name="Google Shape;5475;p2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476" name="Google Shape;5476;p2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477" name="Google Shape;5477;p2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478" name="Google Shape;5478;p2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79" name="Google Shape;5479;p2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0" name="Google Shape;5480;p2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1" name="Google Shape;5481;p2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2" name="Google Shape;5482;p2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3" name="Google Shape;5483;p2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4" name="Google Shape;5484;p2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5" name="Google Shape;5485;p2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6" name="Google Shape;5486;p2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7" name="Google Shape;5487;p2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8" name="Google Shape;5488;p2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89" name="Google Shape;5489;p2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0" name="Google Shape;5490;p2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1" name="Google Shape;5491;p2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2" name="Google Shape;5492;p2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3" name="Google Shape;5493;p2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4" name="Google Shape;5494;p2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5" name="Google Shape;5495;p2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6" name="Google Shape;5496;p2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7" name="Google Shape;5497;p2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8" name="Google Shape;5498;p2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499" name="Google Shape;5499;p2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0" name="Google Shape;5500;p2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1" name="Google Shape;5501;p2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2" name="Google Shape;5502;p2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3" name="Google Shape;5503;p2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4" name="Google Shape;5504;p2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5" name="Google Shape;5505;p2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6" name="Google Shape;5506;p2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7" name="Google Shape;5507;p2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8" name="Google Shape;5508;p2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09" name="Google Shape;5509;p2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0" name="Google Shape;5510;p2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1" name="Google Shape;5511;p2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2" name="Google Shape;5512;p2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3" name="Google Shape;5513;p2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4" name="Google Shape;5514;p2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5" name="Google Shape;5515;p2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6" name="Google Shape;5516;p2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7" name="Google Shape;5517;p2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8" name="Google Shape;5518;p2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19" name="Google Shape;5519;p2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0" name="Google Shape;5520;p2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1" name="Google Shape;5521;p2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2" name="Google Shape;5522;p2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3" name="Google Shape;5523;p2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4" name="Google Shape;5524;p2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5" name="Google Shape;5525;p2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6" name="Google Shape;5526;p2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7" name="Google Shape;5527;p2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8" name="Google Shape;5528;p2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29" name="Google Shape;5529;p2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0" name="Google Shape;5530;p2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1" name="Google Shape;5531;p2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2" name="Google Shape;5532;p2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3" name="Google Shape;5533;p2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4" name="Google Shape;5534;p2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5" name="Google Shape;5535;p2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36" name="Google Shape;5536;p2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537" name="Google Shape;5537;p2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538" name="Google Shape;5538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539" name="Google Shape;5539;p23"/>
          <p:cNvSpPr txBox="1">
            <a:spLocks noGrp="1"/>
          </p:cNvSpPr>
          <p:nvPr>
            <p:ph type="subTitle" idx="1"/>
          </p:nvPr>
        </p:nvSpPr>
        <p:spPr>
          <a:xfrm rot="-291">
            <a:off x="1362600" y="1944300"/>
            <a:ext cx="9466800" cy="33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cxnSp>
        <p:nvCxnSpPr>
          <p:cNvPr id="5540" name="Google Shape;5540;p23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5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2" name="Google Shape;5542;p2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543" name="Google Shape;5543;p2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544" name="Google Shape;5544;p2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5" name="Google Shape;5545;p2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6" name="Google Shape;5546;p2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7" name="Google Shape;5547;p2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8" name="Google Shape;5548;p2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49" name="Google Shape;5549;p2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0" name="Google Shape;5550;p2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1" name="Google Shape;5551;p2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2" name="Google Shape;5552;p2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3" name="Google Shape;5553;p2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4" name="Google Shape;5554;p2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5" name="Google Shape;5555;p2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6" name="Google Shape;5556;p2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7" name="Google Shape;5557;p2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8" name="Google Shape;5558;p2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59" name="Google Shape;5559;p2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0" name="Google Shape;5560;p2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1" name="Google Shape;5561;p2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2" name="Google Shape;5562;p2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3" name="Google Shape;5563;p2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4" name="Google Shape;5564;p2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5" name="Google Shape;5565;p2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6" name="Google Shape;5566;p2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7" name="Google Shape;5567;p2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8" name="Google Shape;5568;p2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69" name="Google Shape;5569;p2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0" name="Google Shape;5570;p2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1" name="Google Shape;5571;p2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2" name="Google Shape;5572;p2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3" name="Google Shape;5573;p2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4" name="Google Shape;5574;p2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5" name="Google Shape;5575;p2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6" name="Google Shape;5576;p2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7" name="Google Shape;5577;p2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8" name="Google Shape;5578;p2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79" name="Google Shape;5579;p2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0" name="Google Shape;5580;p2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1" name="Google Shape;5581;p2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2" name="Google Shape;5582;p2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3" name="Google Shape;5583;p2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4" name="Google Shape;5584;p2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5" name="Google Shape;5585;p2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6" name="Google Shape;5586;p2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7" name="Google Shape;5587;p2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8" name="Google Shape;5588;p2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89" name="Google Shape;5589;p2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0" name="Google Shape;5590;p2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1" name="Google Shape;5591;p2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2" name="Google Shape;5592;p2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3" name="Google Shape;5593;p2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4" name="Google Shape;5594;p2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5" name="Google Shape;5595;p2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6" name="Google Shape;5596;p2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7" name="Google Shape;5597;p2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8" name="Google Shape;5598;p2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599" name="Google Shape;5599;p2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0" name="Google Shape;5600;p2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1" name="Google Shape;5601;p2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2" name="Google Shape;5602;p2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3" name="Google Shape;5603;p2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4" name="Google Shape;5604;p2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5" name="Google Shape;5605;p2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6" name="Google Shape;5606;p2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7" name="Google Shape;5607;p2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8" name="Google Shape;5608;p2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09" name="Google Shape;5609;p2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0" name="Google Shape;5610;p2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1" name="Google Shape;5611;p2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2" name="Google Shape;5612;p2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13" name="Google Shape;5613;p2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614" name="Google Shape;5614;p2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615" name="Google Shape;5615;p2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616" name="Google Shape;5616;p2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5617" name="Google Shape;5617;p2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18" name="Google Shape;5618;p2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19" name="Google Shape;5619;p2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20" name="Google Shape;5620;p2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621" name="Google Shape;5621;p2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622" name="Google Shape;5622;p2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623" name="Google Shape;5623;p2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4" name="Google Shape;5624;p2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5" name="Google Shape;5625;p2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6" name="Google Shape;5626;p2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7" name="Google Shape;5627;p2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8" name="Google Shape;5628;p2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29" name="Google Shape;5629;p2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0" name="Google Shape;5630;p2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1" name="Google Shape;5631;p2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2" name="Google Shape;5632;p2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3" name="Google Shape;5633;p2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4" name="Google Shape;5634;p2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5" name="Google Shape;5635;p2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6" name="Google Shape;5636;p2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7" name="Google Shape;5637;p2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8" name="Google Shape;5638;p2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39" name="Google Shape;5639;p2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0" name="Google Shape;5640;p2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1" name="Google Shape;5641;p2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2" name="Google Shape;5642;p2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3" name="Google Shape;5643;p2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4" name="Google Shape;5644;p2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5" name="Google Shape;5645;p2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6" name="Google Shape;5646;p2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7" name="Google Shape;5647;p2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8" name="Google Shape;5648;p2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49" name="Google Shape;5649;p2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0" name="Google Shape;5650;p2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1" name="Google Shape;5651;p2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2" name="Google Shape;5652;p2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3" name="Google Shape;5653;p2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4" name="Google Shape;5654;p2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5" name="Google Shape;5655;p2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56" name="Google Shape;5656;p2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657" name="Google Shape;5657;p2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658" name="Google Shape;5658;p2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5659" name="Google Shape;5659;p2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0" name="Google Shape;5660;p2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1" name="Google Shape;5661;p2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2" name="Google Shape;5662;p2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3" name="Google Shape;5663;p2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4" name="Google Shape;5664;p2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5" name="Google Shape;5665;p2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6" name="Google Shape;5666;p2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7" name="Google Shape;5667;p2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8" name="Google Shape;5668;p2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69" name="Google Shape;5669;p2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0" name="Google Shape;5670;p2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1" name="Google Shape;5671;p2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2" name="Google Shape;5672;p2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3" name="Google Shape;5673;p2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4" name="Google Shape;5674;p2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5" name="Google Shape;5675;p2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6" name="Google Shape;5676;p2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7" name="Google Shape;5677;p2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8" name="Google Shape;5678;p2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79" name="Google Shape;5679;p2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0" name="Google Shape;5680;p2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1" name="Google Shape;5681;p2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2" name="Google Shape;5682;p2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3" name="Google Shape;5683;p2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4" name="Google Shape;5684;p2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5" name="Google Shape;5685;p2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6" name="Google Shape;5686;p2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7" name="Google Shape;5687;p2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8" name="Google Shape;5688;p2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89" name="Google Shape;5689;p2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0" name="Google Shape;5690;p2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1" name="Google Shape;5691;p2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2" name="Google Shape;5692;p2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3" name="Google Shape;5693;p2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4" name="Google Shape;5694;p2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5" name="Google Shape;5695;p2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6" name="Google Shape;5696;p2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7" name="Google Shape;5697;p2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8" name="Google Shape;5698;p2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699" name="Google Shape;5699;p2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0" name="Google Shape;5700;p2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1" name="Google Shape;5701;p2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2" name="Google Shape;5702;p2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3" name="Google Shape;5703;p2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4" name="Google Shape;5704;p2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5" name="Google Shape;5705;p2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6" name="Google Shape;5706;p2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7" name="Google Shape;5707;p2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8" name="Google Shape;5708;p2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09" name="Google Shape;5709;p2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0" name="Google Shape;5710;p2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1" name="Google Shape;5711;p2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2" name="Google Shape;5712;p2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3" name="Google Shape;5713;p2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4" name="Google Shape;5714;p2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5" name="Google Shape;5715;p2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6" name="Google Shape;5716;p2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17" name="Google Shape;5717;p2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5718" name="Google Shape;5718;p2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5719" name="Google Shape;5719;p24"/>
          <p:cNvSpPr txBox="1">
            <a:spLocks noGrp="1"/>
          </p:cNvSpPr>
          <p:nvPr>
            <p:ph type="title"/>
          </p:nvPr>
        </p:nvSpPr>
        <p:spPr>
          <a:xfrm>
            <a:off x="2110567" y="1549817"/>
            <a:ext cx="3822800" cy="21508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5720" name="Google Shape;5720;p24"/>
          <p:cNvSpPr txBox="1">
            <a:spLocks noGrp="1"/>
          </p:cNvSpPr>
          <p:nvPr>
            <p:ph type="subTitle" idx="1"/>
          </p:nvPr>
        </p:nvSpPr>
        <p:spPr>
          <a:xfrm>
            <a:off x="2110567" y="3752984"/>
            <a:ext cx="3822800" cy="1352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22" name="Google Shape;5722;p2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5723" name="Google Shape;5723;p2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5724" name="Google Shape;5724;p2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5" name="Google Shape;5725;p2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6" name="Google Shape;5726;p2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7" name="Google Shape;5727;p2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8" name="Google Shape;5728;p2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29" name="Google Shape;5729;p2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0" name="Google Shape;5730;p2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1" name="Google Shape;5731;p2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2" name="Google Shape;5732;p2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3" name="Google Shape;5733;p2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4" name="Google Shape;5734;p2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5" name="Google Shape;5735;p2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6" name="Google Shape;5736;p2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7" name="Google Shape;5737;p2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8" name="Google Shape;5738;p2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39" name="Google Shape;5739;p2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0" name="Google Shape;5740;p2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1" name="Google Shape;5741;p2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2" name="Google Shape;5742;p2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3" name="Google Shape;5743;p2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4" name="Google Shape;5744;p2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5" name="Google Shape;5745;p2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6" name="Google Shape;5746;p2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7" name="Google Shape;5747;p2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8" name="Google Shape;5748;p2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49" name="Google Shape;5749;p2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0" name="Google Shape;5750;p2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1" name="Google Shape;5751;p2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2" name="Google Shape;5752;p2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3" name="Google Shape;5753;p2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4" name="Google Shape;5754;p2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5" name="Google Shape;5755;p2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6" name="Google Shape;5756;p2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7" name="Google Shape;5757;p2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8" name="Google Shape;5758;p2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59" name="Google Shape;5759;p2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0" name="Google Shape;5760;p2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1" name="Google Shape;5761;p2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2" name="Google Shape;5762;p2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3" name="Google Shape;5763;p2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4" name="Google Shape;5764;p2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5" name="Google Shape;5765;p2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6" name="Google Shape;5766;p2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7" name="Google Shape;5767;p2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8" name="Google Shape;5768;p2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69" name="Google Shape;5769;p2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0" name="Google Shape;5770;p2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1" name="Google Shape;5771;p2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2" name="Google Shape;5772;p2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3" name="Google Shape;5773;p2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4" name="Google Shape;5774;p2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5" name="Google Shape;5775;p2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6" name="Google Shape;5776;p2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7" name="Google Shape;5777;p2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8" name="Google Shape;5778;p2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79" name="Google Shape;5779;p2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0" name="Google Shape;5780;p2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1" name="Google Shape;5781;p2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2" name="Google Shape;5782;p2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3" name="Google Shape;5783;p2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4" name="Google Shape;5784;p2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5" name="Google Shape;5785;p2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6" name="Google Shape;5786;p2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7" name="Google Shape;5787;p2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8" name="Google Shape;5788;p2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89" name="Google Shape;5789;p2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0" name="Google Shape;5790;p2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791" name="Google Shape;5791;p2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5792" name="Google Shape;5792;p2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5793" name="Google Shape;5793;p2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4" name="Google Shape;5794;p2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795" name="Google Shape;5795;p25"/>
              <p:cNvGrpSpPr/>
              <p:nvPr/>
            </p:nvGrpSpPr>
            <p:grpSpPr>
              <a:xfrm>
                <a:off x="2915725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5796" name="Google Shape;5796;p25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7" name="Google Shape;5797;p25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8" name="Google Shape;5798;p25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9" name="Google Shape;5799;p25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0" name="Google Shape;5800;p25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1" name="Google Shape;5801;p25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2" name="Google Shape;5802;p25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3" name="Google Shape;5803;p25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4" name="Google Shape;5804;p25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5" name="Google Shape;5805;p25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6" name="Google Shape;5806;p25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7" name="Google Shape;5807;p25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8" name="Google Shape;5808;p25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9" name="Google Shape;5809;p25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0" name="Google Shape;5810;p25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1" name="Google Shape;5811;p25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2" name="Google Shape;5812;p25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3" name="Google Shape;5813;p25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4" name="Google Shape;5814;p25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5" name="Google Shape;5815;p25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6" name="Google Shape;5816;p25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7" name="Google Shape;5817;p25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8" name="Google Shape;5818;p25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9" name="Google Shape;5819;p25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0" name="Google Shape;5820;p25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1" name="Google Shape;5821;p25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2" name="Google Shape;5822;p25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3" name="Google Shape;5823;p25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4" name="Google Shape;5824;p25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5" name="Google Shape;5825;p25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6" name="Google Shape;5826;p25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7" name="Google Shape;5827;p25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8" name="Google Shape;5828;p25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9" name="Google Shape;5829;p25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0" name="Google Shape;5830;p25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1" name="Google Shape;5831;p25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2" name="Google Shape;5832;p25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3" name="Google Shape;5833;p25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4" name="Google Shape;5834;p25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5" name="Google Shape;5835;p25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6" name="Google Shape;5836;p25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7" name="Google Shape;5837;p25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8" name="Google Shape;5838;p25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9" name="Google Shape;5839;p25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0" name="Google Shape;5840;p25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1" name="Google Shape;5841;p25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2" name="Google Shape;5842;p25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3" name="Google Shape;5843;p25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4" name="Google Shape;5844;p25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5" name="Google Shape;5845;p25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6" name="Google Shape;5846;p25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7" name="Google Shape;5847;p25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8" name="Google Shape;5848;p25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9" name="Google Shape;5849;p25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0" name="Google Shape;5850;p25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1" name="Google Shape;5851;p25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2" name="Google Shape;5852;p25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3" name="Google Shape;5853;p25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4" name="Google Shape;5854;p25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5" name="Google Shape;5855;p25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6" name="Google Shape;5856;p25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7" name="Google Shape;5857;p25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8" name="Google Shape;5858;p25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9" name="Google Shape;5859;p25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0" name="Google Shape;5860;p25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1" name="Google Shape;5861;p25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2" name="Google Shape;5862;p25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3" name="Google Shape;5863;p25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4" name="Google Shape;5864;p25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5" name="Google Shape;5865;p25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6" name="Google Shape;5866;p25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7" name="Google Shape;5867;p25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8" name="Google Shape;5868;p25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9" name="Google Shape;5869;p25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0" name="Google Shape;5870;p25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1" name="Google Shape;5871;p25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2" name="Google Shape;5872;p25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3" name="Google Shape;5873;p25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4" name="Google Shape;5874;p25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5" name="Google Shape;5875;p25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6" name="Google Shape;5876;p25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7" name="Google Shape;5877;p25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8" name="Google Shape;5878;p25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9" name="Google Shape;5879;p25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0" name="Google Shape;5880;p25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1" name="Google Shape;5881;p25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2" name="Google Shape;5882;p25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3" name="Google Shape;5883;p25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4" name="Google Shape;5884;p25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5" name="Google Shape;5885;p25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6" name="Google Shape;5886;p25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7" name="Google Shape;5887;p25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8" name="Google Shape;5888;p25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9" name="Google Shape;5889;p25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0" name="Google Shape;5890;p25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1" name="Google Shape;5891;p25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2" name="Google Shape;5892;p25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3" name="Google Shape;5893;p25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4" name="Google Shape;5894;p25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5" name="Google Shape;5895;p25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6" name="Google Shape;5896;p25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7" name="Google Shape;5897;p25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8" name="Google Shape;5898;p25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9" name="Google Shape;5899;p25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0" name="Google Shape;5900;p25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1" name="Google Shape;5901;p25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2" name="Google Shape;5902;p25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3" name="Google Shape;5903;p25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4" name="Google Shape;5904;p25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5" name="Google Shape;5905;p25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6" name="Google Shape;5906;p25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7" name="Google Shape;5907;p25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8" name="Google Shape;5908;p25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9" name="Google Shape;5909;p25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0" name="Google Shape;5910;p25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1" name="Google Shape;5911;p25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2" name="Google Shape;5912;p25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3" name="Google Shape;5913;p25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4" name="Google Shape;5914;p25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5" name="Google Shape;5915;p25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6" name="Google Shape;5916;p25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7" name="Google Shape;5917;p25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8" name="Google Shape;5918;p25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9" name="Google Shape;5919;p25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0" name="Google Shape;5920;p25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1" name="Google Shape;5921;p25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2" name="Google Shape;5922;p25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3" name="Google Shape;5923;p25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4" name="Google Shape;5924;p25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5" name="Google Shape;5925;p25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6" name="Google Shape;5926;p25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7" name="Google Shape;5927;p25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8" name="Google Shape;5928;p25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9" name="Google Shape;5929;p25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0" name="Google Shape;5930;p25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1" name="Google Shape;5931;p25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2" name="Google Shape;5932;p25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3" name="Google Shape;5933;p25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4" name="Google Shape;5934;p25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5" name="Google Shape;5935;p25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6" name="Google Shape;5936;p25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7" name="Google Shape;5937;p25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8" name="Google Shape;5938;p25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39" name="Google Shape;5939;p25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0" name="Google Shape;5940;p25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1" name="Google Shape;5941;p25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2" name="Google Shape;5942;p25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3" name="Google Shape;5943;p25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4" name="Google Shape;5944;p25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5" name="Google Shape;5945;p25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6" name="Google Shape;5946;p25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7" name="Google Shape;5947;p25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8" name="Google Shape;5948;p25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49" name="Google Shape;5949;p25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0" name="Google Shape;5950;p25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1" name="Google Shape;5951;p25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2" name="Google Shape;5952;p25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3" name="Google Shape;5953;p25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4" name="Google Shape;5954;p25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55" name="Google Shape;5955;p25"/>
              <p:cNvGrpSpPr/>
              <p:nvPr/>
            </p:nvGrpSpPr>
            <p:grpSpPr>
              <a:xfrm>
                <a:off x="6624930" y="3887079"/>
                <a:ext cx="1017552" cy="529124"/>
                <a:chOff x="564250" y="3174600"/>
                <a:chExt cx="361925" cy="188200"/>
              </a:xfrm>
            </p:grpSpPr>
            <p:sp>
              <p:nvSpPr>
                <p:cNvPr id="5956" name="Google Shape;5956;p2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7" name="Google Shape;5957;p2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8" name="Google Shape;5958;p25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9" name="Google Shape;5959;p25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0" name="Google Shape;5960;p25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1" name="Google Shape;5961;p25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2" name="Google Shape;5962;p25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3" name="Google Shape;5963;p25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4" name="Google Shape;5964;p25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5" name="Google Shape;5965;p25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6" name="Google Shape;5966;p25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7" name="Google Shape;5967;p25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8" name="Google Shape;5968;p25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69" name="Google Shape;5969;p25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0" name="Google Shape;5970;p25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1" name="Google Shape;5971;p25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2" name="Google Shape;5972;p25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3" name="Google Shape;5973;p25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4" name="Google Shape;5974;p25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5" name="Google Shape;5975;p25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6" name="Google Shape;5976;p25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7" name="Google Shape;5977;p25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8" name="Google Shape;5978;p25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79" name="Google Shape;5979;p25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80" name="Google Shape;5980;p25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981" name="Google Shape;5981;p2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82" name="Google Shape;5982;p2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5983" name="Google Shape;5983;p2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4" name="Google Shape;5984;p2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5" name="Google Shape;5985;p2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6" name="Google Shape;5986;p2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5987" name="Google Shape;5987;p2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5988" name="Google Shape;5988;p2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5989" name="Google Shape;5989;p2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0" name="Google Shape;5990;p2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1" name="Google Shape;5991;p2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2" name="Google Shape;5992;p2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3" name="Google Shape;5993;p2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4" name="Google Shape;5994;p2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5" name="Google Shape;5995;p2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6" name="Google Shape;5996;p2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7" name="Google Shape;5997;p2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8" name="Google Shape;5998;p2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5999" name="Google Shape;5999;p2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0" name="Google Shape;6000;p2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1" name="Google Shape;6001;p2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2" name="Google Shape;6002;p2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3" name="Google Shape;6003;p2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4" name="Google Shape;6004;p2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5" name="Google Shape;6005;p2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6" name="Google Shape;6006;p2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7" name="Google Shape;6007;p2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8" name="Google Shape;6008;p2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09" name="Google Shape;6009;p2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0" name="Google Shape;6010;p2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1" name="Google Shape;6011;p2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2" name="Google Shape;6012;p2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3" name="Google Shape;6013;p2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4" name="Google Shape;6014;p2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5" name="Google Shape;6015;p2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6" name="Google Shape;6016;p2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7" name="Google Shape;6017;p2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8" name="Google Shape;6018;p2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19" name="Google Shape;6019;p2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0" name="Google Shape;6020;p2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1" name="Google Shape;6021;p2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2" name="Google Shape;6022;p2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023" name="Google Shape;6023;p2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024" name="Google Shape;6024;p2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025" name="Google Shape;6025;p2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6" name="Google Shape;6026;p2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7" name="Google Shape;6027;p2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8" name="Google Shape;6028;p2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29" name="Google Shape;6029;p2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0" name="Google Shape;6030;p2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1" name="Google Shape;6031;p2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2" name="Google Shape;6032;p2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3" name="Google Shape;6033;p2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4" name="Google Shape;6034;p2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5" name="Google Shape;6035;p2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6" name="Google Shape;6036;p2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7" name="Google Shape;6037;p2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8" name="Google Shape;6038;p2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39" name="Google Shape;6039;p2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0" name="Google Shape;6040;p2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1" name="Google Shape;6041;p2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2" name="Google Shape;6042;p2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3" name="Google Shape;6043;p2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4" name="Google Shape;6044;p2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5" name="Google Shape;6045;p2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6" name="Google Shape;6046;p2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7" name="Google Shape;6047;p2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8" name="Google Shape;6048;p2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49" name="Google Shape;6049;p2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0" name="Google Shape;6050;p2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1" name="Google Shape;6051;p2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2" name="Google Shape;6052;p2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3" name="Google Shape;6053;p2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4" name="Google Shape;6054;p2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5" name="Google Shape;6055;p2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6" name="Google Shape;6056;p2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7" name="Google Shape;6057;p2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8" name="Google Shape;6058;p2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59" name="Google Shape;6059;p2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0" name="Google Shape;6060;p2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1" name="Google Shape;6061;p2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2" name="Google Shape;6062;p2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3" name="Google Shape;6063;p2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4" name="Google Shape;6064;p2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5" name="Google Shape;6065;p2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6" name="Google Shape;6066;p2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7" name="Google Shape;6067;p2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8" name="Google Shape;6068;p2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69" name="Google Shape;6069;p2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0" name="Google Shape;6070;p2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1" name="Google Shape;6071;p2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2" name="Google Shape;6072;p2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3" name="Google Shape;6073;p2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4" name="Google Shape;6074;p2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5" name="Google Shape;6075;p2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6" name="Google Shape;6076;p2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7" name="Google Shape;6077;p2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8" name="Google Shape;6078;p2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79" name="Google Shape;6079;p2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0" name="Google Shape;6080;p2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1" name="Google Shape;6081;p2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2" name="Google Shape;6082;p2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3" name="Google Shape;6083;p2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6084" name="Google Shape;6084;p25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6085" name="Google Shape;6085;p25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6" name="Google Shape;6086;p25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7" name="Google Shape;6087;p25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8" name="Google Shape;6088;p25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89" name="Google Shape;6089;p25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0" name="Google Shape;6090;p25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1" name="Google Shape;6091;p25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2" name="Google Shape;6092;p25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3" name="Google Shape;6093;p25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4" name="Google Shape;6094;p25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5" name="Google Shape;6095;p25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6" name="Google Shape;6096;p25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7" name="Google Shape;6097;p25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8" name="Google Shape;6098;p25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099" name="Google Shape;6099;p25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0" name="Google Shape;6100;p25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1" name="Google Shape;6101;p25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2" name="Google Shape;6102;p25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3" name="Google Shape;6103;p25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4" name="Google Shape;6104;p25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5" name="Google Shape;6105;p25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6" name="Google Shape;6106;p25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7" name="Google Shape;6107;p25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8" name="Google Shape;6108;p25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09" name="Google Shape;6109;p25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0" name="Google Shape;6110;p25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1" name="Google Shape;6111;p25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2" name="Google Shape;6112;p25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3" name="Google Shape;6113;p2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4" name="Google Shape;6114;p2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5" name="Google Shape;6115;p25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6" name="Google Shape;6116;p25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7" name="Google Shape;6117;p25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8" name="Google Shape;6118;p25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19" name="Google Shape;6119;p25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0" name="Google Shape;6120;p25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1" name="Google Shape;6121;p25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2" name="Google Shape;6122;p25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3" name="Google Shape;6123;p25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4" name="Google Shape;6124;p25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5" name="Google Shape;6125;p25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6" name="Google Shape;6126;p25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7" name="Google Shape;6127;p25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8" name="Google Shape;6128;p25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29" name="Google Shape;6129;p25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0" name="Google Shape;6130;p25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1" name="Google Shape;6131;p25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2" name="Google Shape;6132;p25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3" name="Google Shape;6133;p25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4" name="Google Shape;6134;p25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5" name="Google Shape;6135;p25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6" name="Google Shape;6136;p25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7" name="Google Shape;6137;p25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8" name="Google Shape;6138;p25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39" name="Google Shape;6139;p25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0" name="Google Shape;6140;p25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1" name="Google Shape;6141;p25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2" name="Google Shape;6142;p25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3" name="Google Shape;6143;p25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4" name="Google Shape;6144;p25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5" name="Google Shape;6145;p25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6" name="Google Shape;6146;p25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7" name="Google Shape;6147;p25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8" name="Google Shape;6148;p25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49" name="Google Shape;6149;p25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0" name="Google Shape;6150;p25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1" name="Google Shape;6151;p25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2" name="Google Shape;6152;p25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3" name="Google Shape;6153;p25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4" name="Google Shape;6154;p25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5" name="Google Shape;6155;p25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6" name="Google Shape;6156;p25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7" name="Google Shape;6157;p25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8" name="Google Shape;6158;p25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59" name="Google Shape;6159;p25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160" name="Google Shape;6160;p2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161" name="Google Shape;6161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6162" name="Google Shape;6162;p25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34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165" indent="0">
              <a:buNone/>
              <a:defRPr sz="2000"/>
            </a:lvl5pPr>
            <a:lvl6pPr marL="2285365" indent="0">
              <a:buNone/>
              <a:defRPr sz="2000"/>
            </a:lvl6pPr>
            <a:lvl7pPr marL="2742565" indent="0">
              <a:buNone/>
              <a:defRPr sz="2000"/>
            </a:lvl7pPr>
            <a:lvl8pPr marL="3199765" indent="0">
              <a:buNone/>
              <a:defRPr sz="2000"/>
            </a:lvl8pPr>
            <a:lvl9pPr marL="3656965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3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500"/>
            </a:lvl2pPr>
            <a:lvl3pPr marL="914400" indent="0">
              <a:buNone/>
              <a:defRPr sz="1200"/>
            </a:lvl3pPr>
            <a:lvl4pPr marL="1371600" indent="0">
              <a:buNone/>
              <a:defRPr sz="1100"/>
            </a:lvl4pPr>
            <a:lvl5pPr marL="1828165" indent="0">
              <a:buNone/>
              <a:defRPr sz="1100"/>
            </a:lvl5pPr>
            <a:lvl6pPr marL="2285365" indent="0">
              <a:buNone/>
              <a:defRPr sz="1100"/>
            </a:lvl6pPr>
            <a:lvl7pPr marL="2742565" indent="0">
              <a:buNone/>
              <a:defRPr sz="1100"/>
            </a:lvl7pPr>
            <a:lvl8pPr marL="3199765" indent="0">
              <a:buNone/>
              <a:defRPr sz="1100"/>
            </a:lvl8pPr>
            <a:lvl9pPr marL="3656965" indent="0">
              <a:buNone/>
              <a:defRPr sz="11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4" name="Google Shape;6164;p26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165" name="Google Shape;6165;p26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166" name="Google Shape;6166;p26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7" name="Google Shape;6167;p26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8" name="Google Shape;6168;p26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69" name="Google Shape;6169;p26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0" name="Google Shape;6170;p26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1" name="Google Shape;6171;p26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2" name="Google Shape;6172;p26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3" name="Google Shape;6173;p26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4" name="Google Shape;6174;p26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5" name="Google Shape;6175;p26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6" name="Google Shape;6176;p26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7" name="Google Shape;6177;p26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8" name="Google Shape;6178;p26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79" name="Google Shape;6179;p26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0" name="Google Shape;6180;p26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1" name="Google Shape;6181;p26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2" name="Google Shape;6182;p26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3" name="Google Shape;6183;p26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4" name="Google Shape;6184;p26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5" name="Google Shape;6185;p26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6" name="Google Shape;6186;p26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7" name="Google Shape;6187;p26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8" name="Google Shape;6188;p26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89" name="Google Shape;6189;p26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0" name="Google Shape;6190;p26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1" name="Google Shape;6191;p26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2" name="Google Shape;6192;p26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3" name="Google Shape;6193;p26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4" name="Google Shape;6194;p26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5" name="Google Shape;6195;p26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6" name="Google Shape;6196;p26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7" name="Google Shape;6197;p26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8" name="Google Shape;6198;p26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199" name="Google Shape;6199;p26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0" name="Google Shape;6200;p26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1" name="Google Shape;6201;p26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2" name="Google Shape;6202;p26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3" name="Google Shape;6203;p26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4" name="Google Shape;6204;p26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5" name="Google Shape;6205;p26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6" name="Google Shape;6206;p26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7" name="Google Shape;6207;p26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8" name="Google Shape;6208;p26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09" name="Google Shape;6209;p26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0" name="Google Shape;6210;p26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1" name="Google Shape;6211;p26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2" name="Google Shape;6212;p26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3" name="Google Shape;6213;p26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4" name="Google Shape;6214;p26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5" name="Google Shape;6215;p26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6" name="Google Shape;6216;p26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7" name="Google Shape;6217;p26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8" name="Google Shape;6218;p26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19" name="Google Shape;6219;p26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0" name="Google Shape;6220;p26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1" name="Google Shape;6221;p26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2" name="Google Shape;6222;p26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3" name="Google Shape;6223;p26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4" name="Google Shape;6224;p26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5" name="Google Shape;6225;p26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6" name="Google Shape;6226;p26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7" name="Google Shape;6227;p26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8" name="Google Shape;6228;p26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29" name="Google Shape;6229;p26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0" name="Google Shape;6230;p26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1" name="Google Shape;6231;p26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2" name="Google Shape;6232;p26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3" name="Google Shape;6233;p26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4" name="Google Shape;6234;p26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35" name="Google Shape;6235;p26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236" name="Google Shape;6236;p26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237" name="Google Shape;6237;p26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38" name="Google Shape;6238;p26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239" name="Google Shape;6239;p26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0" name="Google Shape;6240;p26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1" name="Google Shape;6241;p26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2" name="Google Shape;6242;p26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43" name="Google Shape;6243;p26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244" name="Google Shape;6244;p26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245" name="Google Shape;6245;p26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6" name="Google Shape;6246;p26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7" name="Google Shape;6247;p26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8" name="Google Shape;6248;p26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49" name="Google Shape;6249;p26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0" name="Google Shape;6250;p26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1" name="Google Shape;6251;p26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2" name="Google Shape;6252;p26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3" name="Google Shape;6253;p26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4" name="Google Shape;6254;p26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5" name="Google Shape;6255;p26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6" name="Google Shape;6256;p26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7" name="Google Shape;6257;p26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8" name="Google Shape;6258;p26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59" name="Google Shape;6259;p26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0" name="Google Shape;6260;p26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1" name="Google Shape;6261;p26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2" name="Google Shape;6262;p26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3" name="Google Shape;6263;p26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4" name="Google Shape;6264;p26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5" name="Google Shape;6265;p26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6" name="Google Shape;6266;p26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7" name="Google Shape;6267;p26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8" name="Google Shape;6268;p26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69" name="Google Shape;6269;p26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0" name="Google Shape;6270;p26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1" name="Google Shape;6271;p26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2" name="Google Shape;6272;p26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3" name="Google Shape;6273;p26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4" name="Google Shape;6274;p26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5" name="Google Shape;6275;p26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6" name="Google Shape;6276;p26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7" name="Google Shape;6277;p26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78" name="Google Shape;6278;p26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279" name="Google Shape;6279;p26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280" name="Google Shape;6280;p26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281" name="Google Shape;6281;p26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2" name="Google Shape;6282;p26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3" name="Google Shape;6283;p26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4" name="Google Shape;6284;p26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5" name="Google Shape;6285;p26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6" name="Google Shape;6286;p26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7" name="Google Shape;6287;p26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8" name="Google Shape;6288;p26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89" name="Google Shape;6289;p26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0" name="Google Shape;6290;p26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1" name="Google Shape;6291;p26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2" name="Google Shape;6292;p26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3" name="Google Shape;6293;p26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4" name="Google Shape;6294;p26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5" name="Google Shape;6295;p26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6" name="Google Shape;6296;p26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7" name="Google Shape;6297;p26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8" name="Google Shape;6298;p26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299" name="Google Shape;6299;p26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0" name="Google Shape;6300;p26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1" name="Google Shape;6301;p26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2" name="Google Shape;6302;p26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3" name="Google Shape;6303;p26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4" name="Google Shape;6304;p26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5" name="Google Shape;6305;p26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6" name="Google Shape;6306;p26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7" name="Google Shape;6307;p26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8" name="Google Shape;6308;p26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09" name="Google Shape;6309;p26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0" name="Google Shape;6310;p26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1" name="Google Shape;6311;p26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2" name="Google Shape;6312;p26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3" name="Google Shape;6313;p26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4" name="Google Shape;6314;p26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5" name="Google Shape;6315;p26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6" name="Google Shape;6316;p26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7" name="Google Shape;6317;p26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8" name="Google Shape;6318;p26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19" name="Google Shape;6319;p26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0" name="Google Shape;6320;p26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1" name="Google Shape;6321;p26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2" name="Google Shape;6322;p26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3" name="Google Shape;6323;p26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4" name="Google Shape;6324;p26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5" name="Google Shape;6325;p26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6" name="Google Shape;6326;p26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7" name="Google Shape;6327;p26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8" name="Google Shape;6328;p26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29" name="Google Shape;6329;p26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0" name="Google Shape;6330;p26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1" name="Google Shape;6331;p26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2" name="Google Shape;6332;p26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3" name="Google Shape;6333;p26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4" name="Google Shape;6334;p26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5" name="Google Shape;6335;p26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6" name="Google Shape;6336;p26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7" name="Google Shape;6337;p26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8" name="Google Shape;6338;p26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39" name="Google Shape;6339;p26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340" name="Google Shape;6340;p26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341" name="Google Shape;6341;p26"/>
          <p:cNvSpPr txBox="1">
            <a:spLocks noGrp="1"/>
          </p:cNvSpPr>
          <p:nvPr>
            <p:ph type="body" idx="1"/>
          </p:nvPr>
        </p:nvSpPr>
        <p:spPr>
          <a:xfrm>
            <a:off x="960000" y="1649433"/>
            <a:ext cx="5016800" cy="412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 sz="17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7765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7365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165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765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42" name="Google Shape;6342;p26"/>
          <p:cNvSpPr txBox="1">
            <a:spLocks noGrp="1"/>
          </p:cNvSpPr>
          <p:nvPr>
            <p:ph type="body" idx="2"/>
          </p:nvPr>
        </p:nvSpPr>
        <p:spPr>
          <a:xfrm>
            <a:off x="6215200" y="1649433"/>
            <a:ext cx="5016800" cy="412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marL="609600" lvl="0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 sz="1700"/>
            </a:lvl1pPr>
            <a:lvl2pPr marL="1219200" lvl="1" indent="-423545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7765" lvl="3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7365" lvl="4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6965" lvl="5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6565" lvl="6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165" lvl="7" indent="-423545" rtl="0">
              <a:lnSpc>
                <a:spcPct val="115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5765" lvl="8" indent="-423545" rtl="0">
              <a:lnSpc>
                <a:spcPct val="115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343" name="Google Shape;6343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6344" name="Google Shape;6344;p26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46" name="Google Shape;6346;p27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347" name="Google Shape;6347;p27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348" name="Google Shape;6348;p27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49" name="Google Shape;6349;p27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0" name="Google Shape;6350;p27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1" name="Google Shape;6351;p27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2" name="Google Shape;6352;p27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3" name="Google Shape;6353;p27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4" name="Google Shape;6354;p27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5" name="Google Shape;6355;p27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6" name="Google Shape;6356;p27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7" name="Google Shape;6357;p27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8" name="Google Shape;6358;p27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59" name="Google Shape;6359;p27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0" name="Google Shape;6360;p27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1" name="Google Shape;6361;p27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2" name="Google Shape;6362;p27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3" name="Google Shape;6363;p27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4" name="Google Shape;6364;p27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5" name="Google Shape;6365;p27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6" name="Google Shape;6366;p27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7" name="Google Shape;6367;p27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8" name="Google Shape;6368;p27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69" name="Google Shape;6369;p27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0" name="Google Shape;6370;p27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1" name="Google Shape;6371;p27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2" name="Google Shape;6372;p27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3" name="Google Shape;6373;p27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4" name="Google Shape;6374;p27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5" name="Google Shape;6375;p27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6" name="Google Shape;6376;p27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7" name="Google Shape;6377;p27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8" name="Google Shape;6378;p27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79" name="Google Shape;6379;p27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0" name="Google Shape;6380;p27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1" name="Google Shape;6381;p27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2" name="Google Shape;6382;p27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3" name="Google Shape;6383;p27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4" name="Google Shape;6384;p27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5" name="Google Shape;6385;p27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6" name="Google Shape;6386;p27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7" name="Google Shape;6387;p27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8" name="Google Shape;6388;p27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89" name="Google Shape;6389;p27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0" name="Google Shape;6390;p27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1" name="Google Shape;6391;p27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2" name="Google Shape;6392;p27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3" name="Google Shape;6393;p27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4" name="Google Shape;6394;p27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5" name="Google Shape;6395;p27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6" name="Google Shape;6396;p27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7" name="Google Shape;6397;p27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8" name="Google Shape;6398;p27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399" name="Google Shape;6399;p27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0" name="Google Shape;6400;p27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1" name="Google Shape;6401;p27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2" name="Google Shape;6402;p27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3" name="Google Shape;6403;p27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4" name="Google Shape;6404;p27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5" name="Google Shape;6405;p27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6" name="Google Shape;6406;p27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7" name="Google Shape;6407;p27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8" name="Google Shape;6408;p27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09" name="Google Shape;6409;p27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0" name="Google Shape;6410;p27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1" name="Google Shape;6411;p27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2" name="Google Shape;6412;p27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3" name="Google Shape;6413;p27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4" name="Google Shape;6414;p27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5" name="Google Shape;6415;p27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6" name="Google Shape;6416;p27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17" name="Google Shape;6417;p27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418" name="Google Shape;6418;p27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419" name="Google Shape;6419;p27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0" name="Google Shape;6420;p27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421" name="Google Shape;6421;p27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2" name="Google Shape;6422;p27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3" name="Google Shape;6423;p27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4" name="Google Shape;6424;p27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425" name="Google Shape;6425;p27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426" name="Google Shape;6426;p27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427" name="Google Shape;6427;p27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8" name="Google Shape;6428;p27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29" name="Google Shape;6429;p27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0" name="Google Shape;6430;p27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1" name="Google Shape;6431;p27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2" name="Google Shape;6432;p27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3" name="Google Shape;6433;p27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4" name="Google Shape;6434;p27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5" name="Google Shape;6435;p27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6" name="Google Shape;6436;p27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7" name="Google Shape;6437;p27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8" name="Google Shape;6438;p27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39" name="Google Shape;6439;p27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0" name="Google Shape;6440;p27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1" name="Google Shape;6441;p27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2" name="Google Shape;6442;p27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3" name="Google Shape;6443;p27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4" name="Google Shape;6444;p27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5" name="Google Shape;6445;p27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6" name="Google Shape;6446;p27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7" name="Google Shape;6447;p27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8" name="Google Shape;6448;p27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49" name="Google Shape;6449;p27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0" name="Google Shape;6450;p27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1" name="Google Shape;6451;p27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2" name="Google Shape;6452;p27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3" name="Google Shape;6453;p27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4" name="Google Shape;6454;p27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5" name="Google Shape;6455;p27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6" name="Google Shape;6456;p27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7" name="Google Shape;6457;p27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8" name="Google Shape;6458;p27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59" name="Google Shape;6459;p27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0" name="Google Shape;6460;p27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461" name="Google Shape;6461;p27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462" name="Google Shape;6462;p27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463" name="Google Shape;6463;p27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4" name="Google Shape;6464;p27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5" name="Google Shape;6465;p27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6" name="Google Shape;6466;p27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7" name="Google Shape;6467;p27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8" name="Google Shape;6468;p27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69" name="Google Shape;6469;p27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0" name="Google Shape;6470;p27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1" name="Google Shape;6471;p27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2" name="Google Shape;6472;p27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3" name="Google Shape;6473;p27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4" name="Google Shape;6474;p27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5" name="Google Shape;6475;p27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6" name="Google Shape;6476;p27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7" name="Google Shape;6477;p27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8" name="Google Shape;6478;p27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79" name="Google Shape;6479;p27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0" name="Google Shape;6480;p27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1" name="Google Shape;6481;p27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2" name="Google Shape;6482;p27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3" name="Google Shape;6483;p27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4" name="Google Shape;6484;p27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5" name="Google Shape;6485;p27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6" name="Google Shape;6486;p27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7" name="Google Shape;6487;p27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8" name="Google Shape;6488;p27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89" name="Google Shape;6489;p27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0" name="Google Shape;6490;p27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1" name="Google Shape;6491;p27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2" name="Google Shape;6492;p27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3" name="Google Shape;6493;p27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4" name="Google Shape;6494;p27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5" name="Google Shape;6495;p27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6" name="Google Shape;6496;p27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7" name="Google Shape;6497;p27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8" name="Google Shape;6498;p27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499" name="Google Shape;6499;p27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0" name="Google Shape;6500;p27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1" name="Google Shape;6501;p27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2" name="Google Shape;6502;p27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3" name="Google Shape;6503;p27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4" name="Google Shape;6504;p27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5" name="Google Shape;6505;p27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6" name="Google Shape;6506;p27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7" name="Google Shape;6507;p27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8" name="Google Shape;6508;p27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09" name="Google Shape;6509;p27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0" name="Google Shape;6510;p27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1" name="Google Shape;6511;p27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2" name="Google Shape;6512;p27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3" name="Google Shape;6513;p27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4" name="Google Shape;6514;p27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5" name="Google Shape;6515;p27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6" name="Google Shape;6516;p27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7" name="Google Shape;6517;p27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8" name="Google Shape;6518;p27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19" name="Google Shape;6519;p27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0" name="Google Shape;6520;p27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21" name="Google Shape;6521;p27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522" name="Google Shape;6522;p27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523" name="Google Shape;6523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524" name="Google Shape;6524;p27"/>
          <p:cNvSpPr txBox="1">
            <a:spLocks noGrp="1"/>
          </p:cNvSpPr>
          <p:nvPr>
            <p:ph type="title" idx="2"/>
          </p:nvPr>
        </p:nvSpPr>
        <p:spPr>
          <a:xfrm>
            <a:off x="960000" y="3673667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5" name="Google Shape;6525;p27"/>
          <p:cNvSpPr txBox="1">
            <a:spLocks noGrp="1"/>
          </p:cNvSpPr>
          <p:nvPr>
            <p:ph type="subTitle" idx="1"/>
          </p:nvPr>
        </p:nvSpPr>
        <p:spPr>
          <a:xfrm>
            <a:off x="960000" y="4395641"/>
            <a:ext cx="3115200" cy="7552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6" name="Google Shape;6526;p27"/>
          <p:cNvSpPr txBox="1">
            <a:spLocks noGrp="1"/>
          </p:cNvSpPr>
          <p:nvPr>
            <p:ph type="title" idx="3"/>
          </p:nvPr>
        </p:nvSpPr>
        <p:spPr>
          <a:xfrm>
            <a:off x="4538400" y="3673684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7" name="Google Shape;6527;p27"/>
          <p:cNvSpPr txBox="1">
            <a:spLocks noGrp="1"/>
          </p:cNvSpPr>
          <p:nvPr>
            <p:ph type="subTitle" idx="4"/>
          </p:nvPr>
        </p:nvSpPr>
        <p:spPr>
          <a:xfrm>
            <a:off x="4538400" y="4395657"/>
            <a:ext cx="3115200" cy="7552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8" name="Google Shape;6528;p27"/>
          <p:cNvSpPr txBox="1">
            <a:spLocks noGrp="1"/>
          </p:cNvSpPr>
          <p:nvPr>
            <p:ph type="title" idx="5"/>
          </p:nvPr>
        </p:nvSpPr>
        <p:spPr>
          <a:xfrm>
            <a:off x="8116800" y="3673667"/>
            <a:ext cx="3115200" cy="7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529" name="Google Shape;6529;p27"/>
          <p:cNvSpPr txBox="1">
            <a:spLocks noGrp="1"/>
          </p:cNvSpPr>
          <p:nvPr>
            <p:ph type="subTitle" idx="6"/>
          </p:nvPr>
        </p:nvSpPr>
        <p:spPr>
          <a:xfrm>
            <a:off x="8116800" y="4395641"/>
            <a:ext cx="3115200" cy="7552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530" name="Google Shape;6530;p27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32" name="Google Shape;6532;p28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533" name="Google Shape;6533;p28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534" name="Google Shape;6534;p28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5" name="Google Shape;6535;p28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6" name="Google Shape;6536;p28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7" name="Google Shape;6537;p28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8" name="Google Shape;6538;p28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39" name="Google Shape;6539;p28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0" name="Google Shape;6540;p28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1" name="Google Shape;6541;p28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2" name="Google Shape;6542;p28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3" name="Google Shape;6543;p28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4" name="Google Shape;6544;p28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5" name="Google Shape;6545;p28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6" name="Google Shape;6546;p28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7" name="Google Shape;6547;p28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8" name="Google Shape;6548;p28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49" name="Google Shape;6549;p28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0" name="Google Shape;6550;p28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1" name="Google Shape;6551;p28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2" name="Google Shape;6552;p28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3" name="Google Shape;6553;p28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4" name="Google Shape;6554;p28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5" name="Google Shape;6555;p28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6" name="Google Shape;6556;p28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7" name="Google Shape;6557;p28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8" name="Google Shape;6558;p28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59" name="Google Shape;6559;p28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0" name="Google Shape;6560;p28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1" name="Google Shape;6561;p28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2" name="Google Shape;6562;p28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3" name="Google Shape;6563;p28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4" name="Google Shape;6564;p28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5" name="Google Shape;6565;p28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6" name="Google Shape;6566;p28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7" name="Google Shape;6567;p28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8" name="Google Shape;6568;p28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69" name="Google Shape;6569;p28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0" name="Google Shape;6570;p28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1" name="Google Shape;6571;p28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2" name="Google Shape;6572;p28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3" name="Google Shape;6573;p28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4" name="Google Shape;6574;p28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5" name="Google Shape;6575;p28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6" name="Google Shape;6576;p28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7" name="Google Shape;6577;p28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8" name="Google Shape;6578;p28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79" name="Google Shape;6579;p28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0" name="Google Shape;6580;p28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1" name="Google Shape;6581;p28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2" name="Google Shape;6582;p28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3" name="Google Shape;6583;p28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4" name="Google Shape;6584;p28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5" name="Google Shape;6585;p28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6" name="Google Shape;6586;p28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7" name="Google Shape;6587;p28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8" name="Google Shape;6588;p28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89" name="Google Shape;6589;p28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0" name="Google Shape;6590;p28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1" name="Google Shape;6591;p28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2" name="Google Shape;6592;p28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3" name="Google Shape;6593;p28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4" name="Google Shape;6594;p28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5" name="Google Shape;6595;p28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6" name="Google Shape;6596;p28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7" name="Google Shape;6597;p28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8" name="Google Shape;6598;p28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599" name="Google Shape;6599;p28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0" name="Google Shape;6600;p28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1" name="Google Shape;6601;p28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2" name="Google Shape;6602;p28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03" name="Google Shape;6603;p28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604" name="Google Shape;6604;p28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605" name="Google Shape;6605;p28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06" name="Google Shape;6606;p28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607" name="Google Shape;6607;p28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08" name="Google Shape;6608;p28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09" name="Google Shape;6609;p28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0" name="Google Shape;6610;p28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611" name="Google Shape;6611;p28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12" name="Google Shape;6612;p28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613" name="Google Shape;6613;p28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4" name="Google Shape;6614;p28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5" name="Google Shape;6615;p28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6" name="Google Shape;6616;p28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7" name="Google Shape;6617;p28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8" name="Google Shape;6618;p28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19" name="Google Shape;6619;p28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0" name="Google Shape;6620;p28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1" name="Google Shape;6621;p28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2" name="Google Shape;6622;p28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3" name="Google Shape;6623;p28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4" name="Google Shape;6624;p28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5" name="Google Shape;6625;p28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6" name="Google Shape;6626;p28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7" name="Google Shape;6627;p28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8" name="Google Shape;6628;p28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29" name="Google Shape;6629;p28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0" name="Google Shape;6630;p28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1" name="Google Shape;6631;p28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2" name="Google Shape;6632;p28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3" name="Google Shape;6633;p28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4" name="Google Shape;6634;p28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5" name="Google Shape;6635;p28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6" name="Google Shape;6636;p28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7" name="Google Shape;6637;p28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8" name="Google Shape;6638;p28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39" name="Google Shape;6639;p28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0" name="Google Shape;6640;p28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1" name="Google Shape;6641;p28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2" name="Google Shape;6642;p28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3" name="Google Shape;6643;p28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4" name="Google Shape;6644;p28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5" name="Google Shape;6645;p28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46" name="Google Shape;6646;p28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647" name="Google Shape;6647;p28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648" name="Google Shape;6648;p28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649" name="Google Shape;6649;p28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0" name="Google Shape;6650;p28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1" name="Google Shape;6651;p28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2" name="Google Shape;6652;p28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3" name="Google Shape;6653;p28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4" name="Google Shape;6654;p28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5" name="Google Shape;6655;p28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6" name="Google Shape;6656;p28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7" name="Google Shape;6657;p28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8" name="Google Shape;6658;p28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59" name="Google Shape;6659;p28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0" name="Google Shape;6660;p28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1" name="Google Shape;6661;p28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2" name="Google Shape;6662;p28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3" name="Google Shape;6663;p28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4" name="Google Shape;6664;p28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5" name="Google Shape;6665;p28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6" name="Google Shape;6666;p28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7" name="Google Shape;6667;p28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8" name="Google Shape;6668;p28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69" name="Google Shape;6669;p28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0" name="Google Shape;6670;p28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1" name="Google Shape;6671;p28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2" name="Google Shape;6672;p28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3" name="Google Shape;6673;p28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4" name="Google Shape;6674;p28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5" name="Google Shape;6675;p28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6" name="Google Shape;6676;p28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7" name="Google Shape;6677;p28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8" name="Google Shape;6678;p28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79" name="Google Shape;6679;p28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0" name="Google Shape;6680;p28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1" name="Google Shape;6681;p28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2" name="Google Shape;6682;p28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3" name="Google Shape;6683;p28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4" name="Google Shape;6684;p28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5" name="Google Shape;6685;p28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6" name="Google Shape;6686;p28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7" name="Google Shape;6687;p28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8" name="Google Shape;6688;p28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89" name="Google Shape;6689;p28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0" name="Google Shape;6690;p28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1" name="Google Shape;6691;p28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2" name="Google Shape;6692;p28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3" name="Google Shape;6693;p28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4" name="Google Shape;6694;p28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5" name="Google Shape;6695;p28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6" name="Google Shape;6696;p28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7" name="Google Shape;6697;p28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8" name="Google Shape;6698;p28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699" name="Google Shape;6699;p28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0" name="Google Shape;6700;p28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1" name="Google Shape;6701;p28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2" name="Google Shape;6702;p28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3" name="Google Shape;6703;p28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4" name="Google Shape;6704;p28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5" name="Google Shape;6705;p28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6" name="Google Shape;6706;p28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07" name="Google Shape;6707;p28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708" name="Google Shape;6708;p28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709" name="Google Shape;6709;p2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710" name="Google Shape;6710;p28"/>
          <p:cNvSpPr txBox="1">
            <a:spLocks noGrp="1"/>
          </p:cNvSpPr>
          <p:nvPr>
            <p:ph type="title" idx="2"/>
          </p:nvPr>
        </p:nvSpPr>
        <p:spPr>
          <a:xfrm>
            <a:off x="2489600" y="2111633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1" name="Google Shape;6711;p28"/>
          <p:cNvSpPr txBox="1">
            <a:spLocks noGrp="1"/>
          </p:cNvSpPr>
          <p:nvPr>
            <p:ph type="subTitle" idx="1"/>
          </p:nvPr>
        </p:nvSpPr>
        <p:spPr>
          <a:xfrm>
            <a:off x="2489628" y="2690467"/>
            <a:ext cx="3211600" cy="7524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2" name="Google Shape;6712;p28"/>
          <p:cNvSpPr txBox="1">
            <a:spLocks noGrp="1"/>
          </p:cNvSpPr>
          <p:nvPr>
            <p:ph type="title" idx="3"/>
          </p:nvPr>
        </p:nvSpPr>
        <p:spPr>
          <a:xfrm>
            <a:off x="8020367" y="2111633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3" name="Google Shape;6713;p28"/>
          <p:cNvSpPr txBox="1">
            <a:spLocks noGrp="1"/>
          </p:cNvSpPr>
          <p:nvPr>
            <p:ph type="subTitle" idx="4"/>
          </p:nvPr>
        </p:nvSpPr>
        <p:spPr>
          <a:xfrm>
            <a:off x="8020392" y="2690467"/>
            <a:ext cx="3211600" cy="7524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4" name="Google Shape;6714;p28"/>
          <p:cNvSpPr txBox="1">
            <a:spLocks noGrp="1"/>
          </p:cNvSpPr>
          <p:nvPr>
            <p:ph type="title" idx="5"/>
          </p:nvPr>
        </p:nvSpPr>
        <p:spPr>
          <a:xfrm>
            <a:off x="2489600" y="3988517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5" name="Google Shape;6715;p28"/>
          <p:cNvSpPr txBox="1">
            <a:spLocks noGrp="1"/>
          </p:cNvSpPr>
          <p:nvPr>
            <p:ph type="subTitle" idx="6"/>
          </p:nvPr>
        </p:nvSpPr>
        <p:spPr>
          <a:xfrm>
            <a:off x="2489615" y="4567351"/>
            <a:ext cx="3211600" cy="7524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16" name="Google Shape;6716;p28"/>
          <p:cNvSpPr txBox="1">
            <a:spLocks noGrp="1"/>
          </p:cNvSpPr>
          <p:nvPr>
            <p:ph type="title" idx="7"/>
          </p:nvPr>
        </p:nvSpPr>
        <p:spPr>
          <a:xfrm>
            <a:off x="8020367" y="3988517"/>
            <a:ext cx="3211600" cy="6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717" name="Google Shape;6717;p28"/>
          <p:cNvSpPr txBox="1">
            <a:spLocks noGrp="1"/>
          </p:cNvSpPr>
          <p:nvPr>
            <p:ph type="subTitle" idx="8"/>
          </p:nvPr>
        </p:nvSpPr>
        <p:spPr>
          <a:xfrm>
            <a:off x="8020377" y="4567351"/>
            <a:ext cx="3211600" cy="7524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718" name="Google Shape;6718;p28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0" name="Google Shape;6720;p29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721" name="Google Shape;6721;p29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722" name="Google Shape;6722;p29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3" name="Google Shape;6723;p29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4" name="Google Shape;6724;p29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5" name="Google Shape;6725;p29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6" name="Google Shape;6726;p29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7" name="Google Shape;6727;p29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8" name="Google Shape;6728;p29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29" name="Google Shape;6729;p29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0" name="Google Shape;6730;p29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1" name="Google Shape;6731;p29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2" name="Google Shape;6732;p29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3" name="Google Shape;6733;p29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4" name="Google Shape;6734;p29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5" name="Google Shape;6735;p29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6" name="Google Shape;6736;p29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7" name="Google Shape;6737;p29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8" name="Google Shape;6738;p29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39" name="Google Shape;6739;p29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0" name="Google Shape;6740;p29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1" name="Google Shape;6741;p29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2" name="Google Shape;6742;p29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3" name="Google Shape;6743;p29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4" name="Google Shape;6744;p29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5" name="Google Shape;6745;p29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6" name="Google Shape;6746;p29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7" name="Google Shape;6747;p29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8" name="Google Shape;6748;p29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49" name="Google Shape;6749;p29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0" name="Google Shape;6750;p29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1" name="Google Shape;6751;p29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2" name="Google Shape;6752;p29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3" name="Google Shape;6753;p29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4" name="Google Shape;6754;p29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5" name="Google Shape;6755;p29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6" name="Google Shape;6756;p29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7" name="Google Shape;6757;p29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8" name="Google Shape;6758;p29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59" name="Google Shape;6759;p29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0" name="Google Shape;6760;p29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1" name="Google Shape;6761;p29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2" name="Google Shape;6762;p29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3" name="Google Shape;6763;p29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4" name="Google Shape;6764;p29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5" name="Google Shape;6765;p29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6" name="Google Shape;6766;p29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7" name="Google Shape;6767;p29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8" name="Google Shape;6768;p29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69" name="Google Shape;6769;p29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0" name="Google Shape;6770;p29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1" name="Google Shape;6771;p29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2" name="Google Shape;6772;p29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3" name="Google Shape;6773;p29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4" name="Google Shape;6774;p29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5" name="Google Shape;6775;p29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6" name="Google Shape;6776;p29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7" name="Google Shape;6777;p29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8" name="Google Shape;6778;p29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79" name="Google Shape;6779;p29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0" name="Google Shape;6780;p29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1" name="Google Shape;6781;p29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2" name="Google Shape;6782;p29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3" name="Google Shape;6783;p29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4" name="Google Shape;6784;p29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5" name="Google Shape;6785;p29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6" name="Google Shape;6786;p29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7" name="Google Shape;6787;p29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8" name="Google Shape;6788;p29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89" name="Google Shape;6789;p29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0" name="Google Shape;6790;p29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791" name="Google Shape;6791;p29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792" name="Google Shape;6792;p29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793" name="Google Shape;6793;p29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794" name="Google Shape;6794;p29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795" name="Google Shape;6795;p29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6" name="Google Shape;6796;p29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7" name="Google Shape;6797;p29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8" name="Google Shape;6798;p29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799" name="Google Shape;6799;p29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800" name="Google Shape;6800;p29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801" name="Google Shape;6801;p29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2" name="Google Shape;6802;p29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3" name="Google Shape;6803;p29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4" name="Google Shape;6804;p29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5" name="Google Shape;6805;p29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6" name="Google Shape;6806;p29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7" name="Google Shape;6807;p29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8" name="Google Shape;6808;p29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09" name="Google Shape;6809;p29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0" name="Google Shape;6810;p29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1" name="Google Shape;6811;p29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2" name="Google Shape;6812;p29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3" name="Google Shape;6813;p29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4" name="Google Shape;6814;p29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5" name="Google Shape;6815;p29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6" name="Google Shape;6816;p29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7" name="Google Shape;6817;p29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8" name="Google Shape;6818;p29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19" name="Google Shape;6819;p29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0" name="Google Shape;6820;p29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1" name="Google Shape;6821;p29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2" name="Google Shape;6822;p29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3" name="Google Shape;6823;p29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4" name="Google Shape;6824;p29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5" name="Google Shape;6825;p29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6" name="Google Shape;6826;p29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7" name="Google Shape;6827;p29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8" name="Google Shape;6828;p29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29" name="Google Shape;6829;p29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0" name="Google Shape;6830;p29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1" name="Google Shape;6831;p29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2" name="Google Shape;6832;p29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3" name="Google Shape;6833;p29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4" name="Google Shape;6834;p29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6835" name="Google Shape;6835;p29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836" name="Google Shape;6836;p29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6837" name="Google Shape;6837;p29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8" name="Google Shape;6838;p29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39" name="Google Shape;6839;p29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0" name="Google Shape;6840;p29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1" name="Google Shape;6841;p29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2" name="Google Shape;6842;p29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3" name="Google Shape;6843;p29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4" name="Google Shape;6844;p29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5" name="Google Shape;6845;p29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6" name="Google Shape;6846;p29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7" name="Google Shape;6847;p29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8" name="Google Shape;6848;p29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49" name="Google Shape;6849;p29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0" name="Google Shape;6850;p29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1" name="Google Shape;6851;p29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2" name="Google Shape;6852;p29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3" name="Google Shape;6853;p29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4" name="Google Shape;6854;p29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5" name="Google Shape;6855;p29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6" name="Google Shape;6856;p29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7" name="Google Shape;6857;p29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8" name="Google Shape;6858;p29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59" name="Google Shape;6859;p29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0" name="Google Shape;6860;p29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1" name="Google Shape;6861;p29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2" name="Google Shape;6862;p29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3" name="Google Shape;6863;p29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4" name="Google Shape;6864;p29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5" name="Google Shape;6865;p29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6" name="Google Shape;6866;p29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7" name="Google Shape;6867;p29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8" name="Google Shape;6868;p29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69" name="Google Shape;6869;p29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0" name="Google Shape;6870;p29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1" name="Google Shape;6871;p29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2" name="Google Shape;6872;p29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3" name="Google Shape;6873;p29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4" name="Google Shape;6874;p29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5" name="Google Shape;6875;p29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6" name="Google Shape;6876;p29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7" name="Google Shape;6877;p29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8" name="Google Shape;6878;p29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79" name="Google Shape;6879;p29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0" name="Google Shape;6880;p29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1" name="Google Shape;6881;p29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2" name="Google Shape;6882;p29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3" name="Google Shape;6883;p29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4" name="Google Shape;6884;p29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5" name="Google Shape;6885;p29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6" name="Google Shape;6886;p29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7" name="Google Shape;6887;p29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8" name="Google Shape;6888;p29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89" name="Google Shape;6889;p29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0" name="Google Shape;6890;p29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1" name="Google Shape;6891;p29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2" name="Google Shape;6892;p29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3" name="Google Shape;6893;p29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4" name="Google Shape;6894;p29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895" name="Google Shape;6895;p29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6896" name="Google Shape;6896;p29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6897" name="Google Shape;6897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6898" name="Google Shape;6898;p29"/>
          <p:cNvSpPr txBox="1">
            <a:spLocks noGrp="1"/>
          </p:cNvSpPr>
          <p:nvPr>
            <p:ph type="title" idx="2"/>
          </p:nvPr>
        </p:nvSpPr>
        <p:spPr>
          <a:xfrm>
            <a:off x="2759484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899" name="Google Shape;6899;p29"/>
          <p:cNvSpPr txBox="1">
            <a:spLocks noGrp="1"/>
          </p:cNvSpPr>
          <p:nvPr>
            <p:ph type="subTitle" idx="1"/>
          </p:nvPr>
        </p:nvSpPr>
        <p:spPr>
          <a:xfrm>
            <a:off x="2759484" y="2594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0" name="Google Shape;6900;p29"/>
          <p:cNvSpPr txBox="1">
            <a:spLocks noGrp="1"/>
          </p:cNvSpPr>
          <p:nvPr>
            <p:ph type="title" idx="3"/>
          </p:nvPr>
        </p:nvSpPr>
        <p:spPr>
          <a:xfrm>
            <a:off x="6358511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1" name="Google Shape;6901;p29"/>
          <p:cNvSpPr txBox="1">
            <a:spLocks noGrp="1"/>
          </p:cNvSpPr>
          <p:nvPr>
            <p:ph type="subTitle" idx="4"/>
          </p:nvPr>
        </p:nvSpPr>
        <p:spPr>
          <a:xfrm>
            <a:off x="6358512" y="2594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2" name="Google Shape;6902;p29"/>
          <p:cNvSpPr txBox="1">
            <a:spLocks noGrp="1"/>
          </p:cNvSpPr>
          <p:nvPr>
            <p:ph type="title" idx="5"/>
          </p:nvPr>
        </p:nvSpPr>
        <p:spPr>
          <a:xfrm>
            <a:off x="960000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3" name="Google Shape;6903;p29"/>
          <p:cNvSpPr txBox="1">
            <a:spLocks noGrp="1"/>
          </p:cNvSpPr>
          <p:nvPr>
            <p:ph type="subTitle" idx="6"/>
          </p:nvPr>
        </p:nvSpPr>
        <p:spPr>
          <a:xfrm>
            <a:off x="960000" y="4468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4" name="Google Shape;6904;p29"/>
          <p:cNvSpPr txBox="1">
            <a:spLocks noGrp="1"/>
          </p:cNvSpPr>
          <p:nvPr>
            <p:ph type="title" idx="7"/>
          </p:nvPr>
        </p:nvSpPr>
        <p:spPr>
          <a:xfrm>
            <a:off x="4559028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5" name="Google Shape;6905;p29"/>
          <p:cNvSpPr txBox="1">
            <a:spLocks noGrp="1"/>
          </p:cNvSpPr>
          <p:nvPr>
            <p:ph type="subTitle" idx="8"/>
          </p:nvPr>
        </p:nvSpPr>
        <p:spPr>
          <a:xfrm>
            <a:off x="4559028" y="4468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06" name="Google Shape;6906;p29"/>
          <p:cNvSpPr txBox="1">
            <a:spLocks noGrp="1"/>
          </p:cNvSpPr>
          <p:nvPr>
            <p:ph type="title" idx="9"/>
          </p:nvPr>
        </p:nvSpPr>
        <p:spPr>
          <a:xfrm>
            <a:off x="8158065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6907" name="Google Shape;6907;p29"/>
          <p:cNvSpPr txBox="1">
            <a:spLocks noGrp="1"/>
          </p:cNvSpPr>
          <p:nvPr>
            <p:ph type="subTitle" idx="13"/>
          </p:nvPr>
        </p:nvSpPr>
        <p:spPr>
          <a:xfrm>
            <a:off x="8158067" y="4468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6908" name="Google Shape;6908;p29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10" name="Google Shape;6910;p30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6911" name="Google Shape;6911;p30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6912" name="Google Shape;6912;p30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3" name="Google Shape;6913;p30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4" name="Google Shape;6914;p30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5" name="Google Shape;6915;p30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6" name="Google Shape;6916;p30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7" name="Google Shape;6917;p30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8" name="Google Shape;6918;p30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19" name="Google Shape;6919;p30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0" name="Google Shape;6920;p30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1" name="Google Shape;6921;p30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2" name="Google Shape;6922;p30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3" name="Google Shape;6923;p30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4" name="Google Shape;6924;p30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5" name="Google Shape;6925;p30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6" name="Google Shape;6926;p30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7" name="Google Shape;6927;p30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8" name="Google Shape;6928;p30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29" name="Google Shape;6929;p30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0" name="Google Shape;6930;p30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1" name="Google Shape;6931;p30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2" name="Google Shape;6932;p30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3" name="Google Shape;6933;p30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4" name="Google Shape;6934;p30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5" name="Google Shape;6935;p30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6" name="Google Shape;6936;p30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7" name="Google Shape;6937;p30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8" name="Google Shape;6938;p30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39" name="Google Shape;6939;p30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0" name="Google Shape;6940;p30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1" name="Google Shape;6941;p30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2" name="Google Shape;6942;p30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3" name="Google Shape;6943;p30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4" name="Google Shape;6944;p30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5" name="Google Shape;6945;p30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6" name="Google Shape;6946;p30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7" name="Google Shape;6947;p30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8" name="Google Shape;6948;p30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49" name="Google Shape;6949;p30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0" name="Google Shape;6950;p30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1" name="Google Shape;6951;p30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2" name="Google Shape;6952;p30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3" name="Google Shape;6953;p30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4" name="Google Shape;6954;p30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5" name="Google Shape;6955;p30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6" name="Google Shape;6956;p30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7" name="Google Shape;6957;p30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8" name="Google Shape;6958;p30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59" name="Google Shape;6959;p30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0" name="Google Shape;6960;p30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1" name="Google Shape;6961;p30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2" name="Google Shape;6962;p30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3" name="Google Shape;6963;p30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4" name="Google Shape;6964;p30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5" name="Google Shape;6965;p30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6" name="Google Shape;6966;p30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7" name="Google Shape;6967;p30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8" name="Google Shape;6968;p30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69" name="Google Shape;6969;p30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0" name="Google Shape;6970;p30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1" name="Google Shape;6971;p30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2" name="Google Shape;6972;p30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3" name="Google Shape;6973;p30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4" name="Google Shape;6974;p30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5" name="Google Shape;6975;p30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6" name="Google Shape;6976;p30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7" name="Google Shape;6977;p30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8" name="Google Shape;6978;p30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79" name="Google Shape;6979;p30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0" name="Google Shape;6980;p30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81" name="Google Shape;6981;p30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6982" name="Google Shape;6982;p30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6983" name="Google Shape;6983;p30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84" name="Google Shape;6984;p30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6985" name="Google Shape;6985;p30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6" name="Google Shape;6986;p30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7" name="Google Shape;6987;p30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8" name="Google Shape;6988;p30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989" name="Google Shape;6989;p30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6990" name="Google Shape;6990;p30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6991" name="Google Shape;6991;p30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2" name="Google Shape;6992;p30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3" name="Google Shape;6993;p30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4" name="Google Shape;6994;p30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5" name="Google Shape;6995;p30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6" name="Google Shape;6996;p30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7" name="Google Shape;6997;p30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8" name="Google Shape;6998;p30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6999" name="Google Shape;6999;p30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0" name="Google Shape;7000;p30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1" name="Google Shape;7001;p30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2" name="Google Shape;7002;p30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3" name="Google Shape;7003;p30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4" name="Google Shape;7004;p30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5" name="Google Shape;7005;p30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6" name="Google Shape;7006;p30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7" name="Google Shape;7007;p30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8" name="Google Shape;7008;p30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09" name="Google Shape;7009;p30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0" name="Google Shape;7010;p30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1" name="Google Shape;7011;p30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2" name="Google Shape;7012;p30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3" name="Google Shape;7013;p30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4" name="Google Shape;7014;p30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5" name="Google Shape;7015;p30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6" name="Google Shape;7016;p30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7" name="Google Shape;7017;p30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8" name="Google Shape;7018;p30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19" name="Google Shape;7019;p30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0" name="Google Shape;7020;p30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1" name="Google Shape;7021;p30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2" name="Google Shape;7022;p30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3" name="Google Shape;7023;p30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4" name="Google Shape;7024;p30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025" name="Google Shape;7025;p30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026" name="Google Shape;7026;p30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027" name="Google Shape;7027;p30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8" name="Google Shape;7028;p30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29" name="Google Shape;7029;p30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0" name="Google Shape;7030;p30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1" name="Google Shape;7031;p30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2" name="Google Shape;7032;p30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3" name="Google Shape;7033;p30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4" name="Google Shape;7034;p30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5" name="Google Shape;7035;p30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6" name="Google Shape;7036;p30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7" name="Google Shape;7037;p30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8" name="Google Shape;7038;p30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39" name="Google Shape;7039;p30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0" name="Google Shape;7040;p30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1" name="Google Shape;7041;p30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2" name="Google Shape;7042;p30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3" name="Google Shape;7043;p30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4" name="Google Shape;7044;p30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5" name="Google Shape;7045;p30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6" name="Google Shape;7046;p30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7" name="Google Shape;7047;p30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8" name="Google Shape;7048;p30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49" name="Google Shape;7049;p30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0" name="Google Shape;7050;p30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1" name="Google Shape;7051;p30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2" name="Google Shape;7052;p30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3" name="Google Shape;7053;p30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4" name="Google Shape;7054;p30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5" name="Google Shape;7055;p30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6" name="Google Shape;7056;p30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7" name="Google Shape;7057;p30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8" name="Google Shape;7058;p30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59" name="Google Shape;7059;p30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0" name="Google Shape;7060;p30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1" name="Google Shape;7061;p30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2" name="Google Shape;7062;p30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3" name="Google Shape;7063;p30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4" name="Google Shape;7064;p30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5" name="Google Shape;7065;p30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6" name="Google Shape;7066;p30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7" name="Google Shape;7067;p30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8" name="Google Shape;7068;p30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69" name="Google Shape;7069;p30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0" name="Google Shape;7070;p30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1" name="Google Shape;7071;p30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2" name="Google Shape;7072;p30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3" name="Google Shape;7073;p30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4" name="Google Shape;7074;p30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5" name="Google Shape;7075;p30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6" name="Google Shape;7076;p30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7" name="Google Shape;7077;p30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8" name="Google Shape;7078;p30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79" name="Google Shape;7079;p30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0" name="Google Shape;7080;p30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1" name="Google Shape;7081;p30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2" name="Google Shape;7082;p30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3" name="Google Shape;7083;p30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4" name="Google Shape;7084;p30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085" name="Google Shape;7085;p30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086" name="Google Shape;7086;p30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087" name="Google Shape;7087;p3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7088" name="Google Shape;7088;p30"/>
          <p:cNvSpPr txBox="1">
            <a:spLocks noGrp="1"/>
          </p:cNvSpPr>
          <p:nvPr>
            <p:ph type="title" idx="2"/>
          </p:nvPr>
        </p:nvSpPr>
        <p:spPr>
          <a:xfrm>
            <a:off x="960000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89" name="Google Shape;7089;p30"/>
          <p:cNvSpPr txBox="1">
            <a:spLocks noGrp="1"/>
          </p:cNvSpPr>
          <p:nvPr>
            <p:ph type="subTitle" idx="1"/>
          </p:nvPr>
        </p:nvSpPr>
        <p:spPr>
          <a:xfrm>
            <a:off x="960000" y="2594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0" name="Google Shape;7090;p30"/>
          <p:cNvSpPr txBox="1">
            <a:spLocks noGrp="1"/>
          </p:cNvSpPr>
          <p:nvPr>
            <p:ph type="title" idx="3"/>
          </p:nvPr>
        </p:nvSpPr>
        <p:spPr>
          <a:xfrm>
            <a:off x="4559028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1" name="Google Shape;7091;p30"/>
          <p:cNvSpPr txBox="1">
            <a:spLocks noGrp="1"/>
          </p:cNvSpPr>
          <p:nvPr>
            <p:ph type="subTitle" idx="4"/>
          </p:nvPr>
        </p:nvSpPr>
        <p:spPr>
          <a:xfrm>
            <a:off x="4559028" y="2594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2" name="Google Shape;7092;p30"/>
          <p:cNvSpPr txBox="1">
            <a:spLocks noGrp="1"/>
          </p:cNvSpPr>
          <p:nvPr>
            <p:ph type="title" idx="5"/>
          </p:nvPr>
        </p:nvSpPr>
        <p:spPr>
          <a:xfrm>
            <a:off x="960000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3" name="Google Shape;7093;p30"/>
          <p:cNvSpPr txBox="1">
            <a:spLocks noGrp="1"/>
          </p:cNvSpPr>
          <p:nvPr>
            <p:ph type="subTitle" idx="6"/>
          </p:nvPr>
        </p:nvSpPr>
        <p:spPr>
          <a:xfrm>
            <a:off x="960000" y="4468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4" name="Google Shape;7094;p30"/>
          <p:cNvSpPr txBox="1">
            <a:spLocks noGrp="1"/>
          </p:cNvSpPr>
          <p:nvPr>
            <p:ph type="title" idx="7"/>
          </p:nvPr>
        </p:nvSpPr>
        <p:spPr>
          <a:xfrm>
            <a:off x="4559028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5" name="Google Shape;7095;p30"/>
          <p:cNvSpPr txBox="1">
            <a:spLocks noGrp="1"/>
          </p:cNvSpPr>
          <p:nvPr>
            <p:ph type="subTitle" idx="8"/>
          </p:nvPr>
        </p:nvSpPr>
        <p:spPr>
          <a:xfrm>
            <a:off x="4559028" y="4468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6" name="Google Shape;7096;p30"/>
          <p:cNvSpPr txBox="1">
            <a:spLocks noGrp="1"/>
          </p:cNvSpPr>
          <p:nvPr>
            <p:ph type="title" idx="9"/>
          </p:nvPr>
        </p:nvSpPr>
        <p:spPr>
          <a:xfrm>
            <a:off x="8158065" y="1913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7" name="Google Shape;7097;p30"/>
          <p:cNvSpPr txBox="1">
            <a:spLocks noGrp="1"/>
          </p:cNvSpPr>
          <p:nvPr>
            <p:ph type="subTitle" idx="13"/>
          </p:nvPr>
        </p:nvSpPr>
        <p:spPr>
          <a:xfrm>
            <a:off x="8158067" y="2594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8" name="Google Shape;7098;p30"/>
          <p:cNvSpPr txBox="1">
            <a:spLocks noGrp="1"/>
          </p:cNvSpPr>
          <p:nvPr>
            <p:ph type="title" idx="14"/>
          </p:nvPr>
        </p:nvSpPr>
        <p:spPr>
          <a:xfrm>
            <a:off x="8158065" y="3787567"/>
            <a:ext cx="3074000" cy="6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099" name="Google Shape;7099;p30"/>
          <p:cNvSpPr txBox="1">
            <a:spLocks noGrp="1"/>
          </p:cNvSpPr>
          <p:nvPr>
            <p:ph type="subTitle" idx="15"/>
          </p:nvPr>
        </p:nvSpPr>
        <p:spPr>
          <a:xfrm>
            <a:off x="8158067" y="4468000"/>
            <a:ext cx="3074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7100" name="Google Shape;7100;p30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2" name="Google Shape;7102;p31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103" name="Google Shape;7103;p31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104" name="Google Shape;7104;p31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5" name="Google Shape;7105;p31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6" name="Google Shape;7106;p31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7" name="Google Shape;7107;p31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8" name="Google Shape;7108;p31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09" name="Google Shape;7109;p31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0" name="Google Shape;7110;p31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1" name="Google Shape;7111;p31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2" name="Google Shape;7112;p31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3" name="Google Shape;7113;p31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4" name="Google Shape;7114;p31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5" name="Google Shape;7115;p31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6" name="Google Shape;7116;p31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7" name="Google Shape;7117;p31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8" name="Google Shape;7118;p31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19" name="Google Shape;7119;p31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0" name="Google Shape;7120;p31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1" name="Google Shape;7121;p31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2" name="Google Shape;7122;p31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3" name="Google Shape;7123;p31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4" name="Google Shape;7124;p31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5" name="Google Shape;7125;p31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6" name="Google Shape;7126;p31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7" name="Google Shape;7127;p31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8" name="Google Shape;7128;p31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29" name="Google Shape;7129;p31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0" name="Google Shape;7130;p31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1" name="Google Shape;7131;p31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2" name="Google Shape;7132;p31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3" name="Google Shape;7133;p31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4" name="Google Shape;7134;p31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5" name="Google Shape;7135;p31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6" name="Google Shape;7136;p31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7" name="Google Shape;7137;p31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8" name="Google Shape;7138;p31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39" name="Google Shape;7139;p31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0" name="Google Shape;7140;p31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1" name="Google Shape;7141;p31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2" name="Google Shape;7142;p31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3" name="Google Shape;7143;p31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4" name="Google Shape;7144;p31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5" name="Google Shape;7145;p31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6" name="Google Shape;7146;p31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7" name="Google Shape;7147;p31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8" name="Google Shape;7148;p31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49" name="Google Shape;7149;p31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0" name="Google Shape;7150;p31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1" name="Google Shape;7151;p31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2" name="Google Shape;7152;p31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3" name="Google Shape;7153;p31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4" name="Google Shape;7154;p31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5" name="Google Shape;7155;p31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6" name="Google Shape;7156;p31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7" name="Google Shape;7157;p31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8" name="Google Shape;7158;p31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59" name="Google Shape;7159;p31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0" name="Google Shape;7160;p31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1" name="Google Shape;7161;p31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2" name="Google Shape;7162;p31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3" name="Google Shape;7163;p31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4" name="Google Shape;7164;p31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5" name="Google Shape;7165;p31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6" name="Google Shape;7166;p31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7" name="Google Shape;7167;p31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8" name="Google Shape;7168;p31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69" name="Google Shape;7169;p31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0" name="Google Shape;7170;p31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1" name="Google Shape;7171;p31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2" name="Google Shape;7172;p31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73" name="Google Shape;7173;p31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174" name="Google Shape;7174;p31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175" name="Google Shape;7175;p31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76" name="Google Shape;7176;p31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177" name="Google Shape;7177;p31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78" name="Google Shape;7178;p31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79" name="Google Shape;7179;p31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80" name="Google Shape;7180;p31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181" name="Google Shape;7181;p31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182" name="Google Shape;7182;p31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183" name="Google Shape;7183;p31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4" name="Google Shape;7184;p31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5" name="Google Shape;7185;p31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6" name="Google Shape;7186;p31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7" name="Google Shape;7187;p31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8" name="Google Shape;7188;p31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89" name="Google Shape;7189;p31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0" name="Google Shape;7190;p31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1" name="Google Shape;7191;p31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2" name="Google Shape;7192;p31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3" name="Google Shape;7193;p31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4" name="Google Shape;7194;p31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5" name="Google Shape;7195;p31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6" name="Google Shape;7196;p31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7" name="Google Shape;7197;p31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8" name="Google Shape;7198;p31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199" name="Google Shape;7199;p31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0" name="Google Shape;7200;p31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1" name="Google Shape;7201;p31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2" name="Google Shape;7202;p31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3" name="Google Shape;7203;p31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4" name="Google Shape;7204;p31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5" name="Google Shape;7205;p31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6" name="Google Shape;7206;p31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7" name="Google Shape;7207;p31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8" name="Google Shape;7208;p31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09" name="Google Shape;7209;p31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0" name="Google Shape;7210;p31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1" name="Google Shape;7211;p31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2" name="Google Shape;7212;p31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3" name="Google Shape;7213;p31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4" name="Google Shape;7214;p31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5" name="Google Shape;7215;p31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16" name="Google Shape;7216;p31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217" name="Google Shape;7217;p31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218" name="Google Shape;7218;p31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219" name="Google Shape;7219;p31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0" name="Google Shape;7220;p31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1" name="Google Shape;7221;p31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2" name="Google Shape;7222;p31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3" name="Google Shape;7223;p31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4" name="Google Shape;7224;p31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5" name="Google Shape;7225;p31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6" name="Google Shape;7226;p31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7" name="Google Shape;7227;p31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8" name="Google Shape;7228;p31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29" name="Google Shape;7229;p31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0" name="Google Shape;7230;p31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1" name="Google Shape;7231;p31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2" name="Google Shape;7232;p31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3" name="Google Shape;7233;p31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4" name="Google Shape;7234;p31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5" name="Google Shape;7235;p31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6" name="Google Shape;7236;p31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7" name="Google Shape;7237;p31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8" name="Google Shape;7238;p31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39" name="Google Shape;7239;p31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0" name="Google Shape;7240;p31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1" name="Google Shape;7241;p31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2" name="Google Shape;7242;p31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3" name="Google Shape;7243;p31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4" name="Google Shape;7244;p31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5" name="Google Shape;7245;p31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6" name="Google Shape;7246;p31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7" name="Google Shape;7247;p31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8" name="Google Shape;7248;p31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49" name="Google Shape;7249;p31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0" name="Google Shape;7250;p31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1" name="Google Shape;7251;p31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2" name="Google Shape;7252;p31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3" name="Google Shape;7253;p31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4" name="Google Shape;7254;p31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5" name="Google Shape;7255;p31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6" name="Google Shape;7256;p31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7" name="Google Shape;7257;p31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8" name="Google Shape;7258;p31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59" name="Google Shape;7259;p31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0" name="Google Shape;7260;p31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1" name="Google Shape;7261;p31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2" name="Google Shape;7262;p31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3" name="Google Shape;7263;p31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4" name="Google Shape;7264;p31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5" name="Google Shape;7265;p31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6" name="Google Shape;7266;p31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7" name="Google Shape;7267;p31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8" name="Google Shape;7268;p31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69" name="Google Shape;7269;p31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0" name="Google Shape;7270;p31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1" name="Google Shape;7271;p31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2" name="Google Shape;7272;p31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3" name="Google Shape;7273;p31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4" name="Google Shape;7274;p31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5" name="Google Shape;7275;p31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6" name="Google Shape;7276;p31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77" name="Google Shape;7277;p31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278" name="Google Shape;7278;p31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279" name="Google Shape;7279;p31"/>
          <p:cNvSpPr txBox="1">
            <a:spLocks noGrp="1"/>
          </p:cNvSpPr>
          <p:nvPr>
            <p:ph type="title" hasCustomPrompt="1"/>
          </p:nvPr>
        </p:nvSpPr>
        <p:spPr>
          <a:xfrm rot="-226">
            <a:off x="2133368" y="992333"/>
            <a:ext cx="6092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280" name="Google Shape;7280;p31"/>
          <p:cNvSpPr txBox="1">
            <a:spLocks noGrp="1"/>
          </p:cNvSpPr>
          <p:nvPr>
            <p:ph type="subTitle" idx="1"/>
          </p:nvPr>
        </p:nvSpPr>
        <p:spPr>
          <a:xfrm>
            <a:off x="2133417" y="2523325"/>
            <a:ext cx="6092800" cy="593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81" name="Google Shape;7281;p31"/>
          <p:cNvSpPr txBox="1">
            <a:spLocks noGrp="1"/>
          </p:cNvSpPr>
          <p:nvPr>
            <p:ph type="title" idx="2" hasCustomPrompt="1"/>
          </p:nvPr>
        </p:nvSpPr>
        <p:spPr>
          <a:xfrm>
            <a:off x="3964508" y="3235733"/>
            <a:ext cx="6092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282" name="Google Shape;7282;p31"/>
          <p:cNvSpPr txBox="1">
            <a:spLocks noGrp="1"/>
          </p:cNvSpPr>
          <p:nvPr>
            <p:ph type="subTitle" idx="3"/>
          </p:nvPr>
        </p:nvSpPr>
        <p:spPr>
          <a:xfrm>
            <a:off x="3964484" y="4766795"/>
            <a:ext cx="6092800" cy="593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7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84" name="Google Shape;7284;p32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285" name="Google Shape;7285;p32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286" name="Google Shape;7286;p32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7" name="Google Shape;7287;p32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8" name="Google Shape;7288;p32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89" name="Google Shape;7289;p32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0" name="Google Shape;7290;p32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1" name="Google Shape;7291;p32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2" name="Google Shape;7292;p32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3" name="Google Shape;7293;p32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4" name="Google Shape;7294;p32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5" name="Google Shape;7295;p32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6" name="Google Shape;7296;p32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7" name="Google Shape;7297;p32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8" name="Google Shape;7298;p32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299" name="Google Shape;7299;p32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0" name="Google Shape;7300;p32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1" name="Google Shape;7301;p32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2" name="Google Shape;7302;p32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3" name="Google Shape;7303;p32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4" name="Google Shape;7304;p32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5" name="Google Shape;7305;p32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6" name="Google Shape;7306;p32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7" name="Google Shape;7307;p32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8" name="Google Shape;7308;p32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09" name="Google Shape;7309;p32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0" name="Google Shape;7310;p32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1" name="Google Shape;7311;p32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2" name="Google Shape;7312;p32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3" name="Google Shape;7313;p32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4" name="Google Shape;7314;p32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5" name="Google Shape;7315;p32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6" name="Google Shape;7316;p32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7" name="Google Shape;7317;p32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8" name="Google Shape;7318;p32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19" name="Google Shape;7319;p32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0" name="Google Shape;7320;p32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1" name="Google Shape;7321;p32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2" name="Google Shape;7322;p32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3" name="Google Shape;7323;p32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4" name="Google Shape;7324;p32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5" name="Google Shape;7325;p32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6" name="Google Shape;7326;p32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7" name="Google Shape;7327;p32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8" name="Google Shape;7328;p32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29" name="Google Shape;7329;p32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0" name="Google Shape;7330;p32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1" name="Google Shape;7331;p32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2" name="Google Shape;7332;p32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3" name="Google Shape;7333;p32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4" name="Google Shape;7334;p32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5" name="Google Shape;7335;p32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6" name="Google Shape;7336;p32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7" name="Google Shape;7337;p32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8" name="Google Shape;7338;p32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39" name="Google Shape;7339;p32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0" name="Google Shape;7340;p32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1" name="Google Shape;7341;p32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2" name="Google Shape;7342;p32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3" name="Google Shape;7343;p32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4" name="Google Shape;7344;p32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5" name="Google Shape;7345;p32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6" name="Google Shape;7346;p32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7" name="Google Shape;7347;p32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8" name="Google Shape;7348;p32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49" name="Google Shape;7349;p32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0" name="Google Shape;7350;p32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1" name="Google Shape;7351;p32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2" name="Google Shape;7352;p32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3" name="Google Shape;7353;p32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4" name="Google Shape;7354;p32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55" name="Google Shape;7355;p32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356" name="Google Shape;7356;p32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357" name="Google Shape;7357;p32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58" name="Google Shape;7358;p32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359" name="Google Shape;7359;p32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0" name="Google Shape;7360;p32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1" name="Google Shape;7361;p32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2" name="Google Shape;7362;p32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363" name="Google Shape;7363;p32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364" name="Google Shape;7364;p32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365" name="Google Shape;7365;p32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6" name="Google Shape;7366;p32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7" name="Google Shape;7367;p32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8" name="Google Shape;7368;p32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69" name="Google Shape;7369;p32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0" name="Google Shape;7370;p32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1" name="Google Shape;7371;p32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2" name="Google Shape;7372;p32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3" name="Google Shape;7373;p32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4" name="Google Shape;7374;p32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5" name="Google Shape;7375;p32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6" name="Google Shape;7376;p32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7" name="Google Shape;7377;p32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8" name="Google Shape;7378;p32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79" name="Google Shape;7379;p32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0" name="Google Shape;7380;p32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1" name="Google Shape;7381;p32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2" name="Google Shape;7382;p32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3" name="Google Shape;7383;p32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4" name="Google Shape;7384;p32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5" name="Google Shape;7385;p32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6" name="Google Shape;7386;p32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7" name="Google Shape;7387;p32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8" name="Google Shape;7388;p32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89" name="Google Shape;7389;p32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0" name="Google Shape;7390;p32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1" name="Google Shape;7391;p32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2" name="Google Shape;7392;p32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3" name="Google Shape;7393;p32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4" name="Google Shape;7394;p32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5" name="Google Shape;7395;p32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6" name="Google Shape;7396;p32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7" name="Google Shape;7397;p32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398" name="Google Shape;7398;p32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399" name="Google Shape;7399;p32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400" name="Google Shape;7400;p32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401" name="Google Shape;7401;p32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2" name="Google Shape;7402;p32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3" name="Google Shape;7403;p32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4" name="Google Shape;7404;p32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5" name="Google Shape;7405;p32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6" name="Google Shape;7406;p32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7" name="Google Shape;7407;p32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8" name="Google Shape;7408;p32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09" name="Google Shape;7409;p32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0" name="Google Shape;7410;p32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1" name="Google Shape;7411;p32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2" name="Google Shape;7412;p32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3" name="Google Shape;7413;p32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4" name="Google Shape;7414;p32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5" name="Google Shape;7415;p32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6" name="Google Shape;7416;p32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7" name="Google Shape;7417;p32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8" name="Google Shape;7418;p32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9" name="Google Shape;7419;p32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0" name="Google Shape;7420;p32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1" name="Google Shape;7421;p32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2" name="Google Shape;7422;p32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3" name="Google Shape;7423;p32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4" name="Google Shape;7424;p32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5" name="Google Shape;7425;p32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6" name="Google Shape;7426;p32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7" name="Google Shape;7427;p32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8" name="Google Shape;7428;p32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9" name="Google Shape;7429;p32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0" name="Google Shape;7430;p32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1" name="Google Shape;7431;p32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2" name="Google Shape;7432;p32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3" name="Google Shape;7433;p32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4" name="Google Shape;7434;p32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5" name="Google Shape;7435;p32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6" name="Google Shape;7436;p32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7" name="Google Shape;7437;p32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8" name="Google Shape;7438;p32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39" name="Google Shape;7439;p32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0" name="Google Shape;7440;p32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1" name="Google Shape;7441;p32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2" name="Google Shape;7442;p32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3" name="Google Shape;7443;p32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4" name="Google Shape;7444;p32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5" name="Google Shape;7445;p32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6" name="Google Shape;7446;p32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7" name="Google Shape;7447;p32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8" name="Google Shape;7448;p32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49" name="Google Shape;7449;p32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0" name="Google Shape;7450;p32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1" name="Google Shape;7451;p32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2" name="Google Shape;7452;p32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3" name="Google Shape;7453;p32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4" name="Google Shape;7454;p32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5" name="Google Shape;7455;p32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6" name="Google Shape;7456;p32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7" name="Google Shape;7457;p32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8" name="Google Shape;7458;p32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59" name="Google Shape;7459;p32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460" name="Google Shape;7460;p32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461" name="Google Shape;7461;p32"/>
          <p:cNvSpPr txBox="1">
            <a:spLocks noGrp="1"/>
          </p:cNvSpPr>
          <p:nvPr>
            <p:ph type="subTitle" idx="1"/>
          </p:nvPr>
        </p:nvSpPr>
        <p:spPr>
          <a:xfrm>
            <a:off x="1315500" y="4448389"/>
            <a:ext cx="2826800" cy="759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2" name="Google Shape;7462;p32"/>
          <p:cNvSpPr txBox="1">
            <a:spLocks noGrp="1"/>
          </p:cNvSpPr>
          <p:nvPr>
            <p:ph type="subTitle" idx="2"/>
          </p:nvPr>
        </p:nvSpPr>
        <p:spPr>
          <a:xfrm>
            <a:off x="8049500" y="4448389"/>
            <a:ext cx="2826800" cy="7596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3" name="Google Shape;7463;p32"/>
          <p:cNvSpPr txBox="1">
            <a:spLocks noGrp="1"/>
          </p:cNvSpPr>
          <p:nvPr>
            <p:ph type="title" hasCustomPrompt="1"/>
          </p:nvPr>
        </p:nvSpPr>
        <p:spPr>
          <a:xfrm>
            <a:off x="1315500" y="3020271"/>
            <a:ext cx="2826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464" name="Google Shape;7464;p32"/>
          <p:cNvSpPr txBox="1">
            <a:spLocks noGrp="1"/>
          </p:cNvSpPr>
          <p:nvPr>
            <p:ph type="title" idx="3" hasCustomPrompt="1"/>
          </p:nvPr>
        </p:nvSpPr>
        <p:spPr>
          <a:xfrm>
            <a:off x="8049500" y="3020271"/>
            <a:ext cx="2826800" cy="132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300"/>
            </a:lvl9pPr>
          </a:lstStyle>
          <a:p>
            <a:r>
              <a:t>xx%</a:t>
            </a:r>
          </a:p>
        </p:txBody>
      </p:sp>
      <p:sp>
        <p:nvSpPr>
          <p:cNvPr id="7465" name="Google Shape;7465;p32"/>
          <p:cNvSpPr txBox="1">
            <a:spLocks noGrp="1"/>
          </p:cNvSpPr>
          <p:nvPr>
            <p:ph type="title" idx="4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cxnSp>
        <p:nvCxnSpPr>
          <p:cNvPr id="7466" name="Google Shape;7466;p32"/>
          <p:cNvCxnSpPr/>
          <p:nvPr/>
        </p:nvCxnSpPr>
        <p:spPr>
          <a:xfrm>
            <a:off x="5531000" y="1566000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7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68" name="Google Shape;7468;p33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469" name="Google Shape;7469;p33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470" name="Google Shape;7470;p33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1" name="Google Shape;7471;p33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2" name="Google Shape;7472;p33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3" name="Google Shape;7473;p33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4" name="Google Shape;7474;p33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5" name="Google Shape;7475;p33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6" name="Google Shape;7476;p33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7" name="Google Shape;7477;p33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8" name="Google Shape;7478;p33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79" name="Google Shape;7479;p33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0" name="Google Shape;7480;p33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1" name="Google Shape;7481;p33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2" name="Google Shape;7482;p33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3" name="Google Shape;7483;p33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4" name="Google Shape;7484;p33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5" name="Google Shape;7485;p33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6" name="Google Shape;7486;p33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7" name="Google Shape;7487;p33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8" name="Google Shape;7488;p33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89" name="Google Shape;7489;p33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0" name="Google Shape;7490;p33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1" name="Google Shape;7491;p33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2" name="Google Shape;7492;p33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3" name="Google Shape;7493;p33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4" name="Google Shape;7494;p33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5" name="Google Shape;7495;p33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6" name="Google Shape;7496;p33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7" name="Google Shape;7497;p33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8" name="Google Shape;7498;p33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99" name="Google Shape;7499;p33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0" name="Google Shape;7500;p33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1" name="Google Shape;7501;p33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2" name="Google Shape;7502;p33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3" name="Google Shape;7503;p33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4" name="Google Shape;7504;p33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5" name="Google Shape;7505;p33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6" name="Google Shape;7506;p33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7" name="Google Shape;7507;p33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8" name="Google Shape;7508;p33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09" name="Google Shape;7509;p33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0" name="Google Shape;7510;p33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1" name="Google Shape;7511;p33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2" name="Google Shape;7512;p33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3" name="Google Shape;7513;p33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4" name="Google Shape;7514;p33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5" name="Google Shape;7515;p33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6" name="Google Shape;7516;p33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7" name="Google Shape;7517;p33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8" name="Google Shape;7518;p33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19" name="Google Shape;7519;p33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0" name="Google Shape;7520;p33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1" name="Google Shape;7521;p33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2" name="Google Shape;7522;p33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3" name="Google Shape;7523;p33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4" name="Google Shape;7524;p33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5" name="Google Shape;7525;p33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6" name="Google Shape;7526;p33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7" name="Google Shape;7527;p33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8" name="Google Shape;7528;p33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29" name="Google Shape;7529;p33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0" name="Google Shape;7530;p33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1" name="Google Shape;7531;p33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2" name="Google Shape;7532;p33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3" name="Google Shape;7533;p33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4" name="Google Shape;7534;p33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35" name="Google Shape;7535;p33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536" name="Google Shape;7536;p33"/>
              <p:cNvGrpSpPr/>
              <p:nvPr/>
            </p:nvGrpSpPr>
            <p:grpSpPr>
              <a:xfrm>
                <a:off x="6467007" y="931558"/>
                <a:ext cx="1274809" cy="3466617"/>
                <a:chOff x="5754800" y="3037825"/>
                <a:chExt cx="439650" cy="1195550"/>
              </a:xfrm>
            </p:grpSpPr>
            <p:sp>
              <p:nvSpPr>
                <p:cNvPr id="7537" name="Google Shape;7537;p33"/>
                <p:cNvSpPr/>
                <p:nvPr/>
              </p:nvSpPr>
              <p:spPr>
                <a:xfrm>
                  <a:off x="5781275" y="3433850"/>
                  <a:ext cx="94075" cy="15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3" h="6309" extrusionOk="0">
                      <a:moveTo>
                        <a:pt x="1412" y="0"/>
                      </a:moveTo>
                      <a:cubicBezTo>
                        <a:pt x="1094" y="0"/>
                        <a:pt x="716" y="177"/>
                        <a:pt x="334" y="762"/>
                      </a:cubicBezTo>
                      <a:cubicBezTo>
                        <a:pt x="1" y="2272"/>
                        <a:pt x="3629" y="6309"/>
                        <a:pt x="3629" y="6309"/>
                      </a:cubicBezTo>
                      <a:lnTo>
                        <a:pt x="3763" y="6244"/>
                      </a:lnTo>
                      <a:cubicBezTo>
                        <a:pt x="3405" y="1604"/>
                        <a:pt x="2234" y="406"/>
                        <a:pt x="2234" y="406"/>
                      </a:cubicBezTo>
                      <a:cubicBezTo>
                        <a:pt x="2234" y="406"/>
                        <a:pt x="1893" y="0"/>
                        <a:pt x="14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38" name="Google Shape;7538;p33"/>
                <p:cNvSpPr/>
                <p:nvPr/>
              </p:nvSpPr>
              <p:spPr>
                <a:xfrm>
                  <a:off x="5775675" y="3434225"/>
                  <a:ext cx="99225" cy="15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9" h="6294" extrusionOk="0">
                      <a:moveTo>
                        <a:pt x="1501" y="1"/>
                      </a:moveTo>
                      <a:cubicBezTo>
                        <a:pt x="1139" y="1"/>
                        <a:pt x="720" y="178"/>
                        <a:pt x="333" y="771"/>
                      </a:cubicBezTo>
                      <a:cubicBezTo>
                        <a:pt x="1" y="2282"/>
                        <a:pt x="3852" y="6294"/>
                        <a:pt x="3852" y="6294"/>
                      </a:cubicBezTo>
                      <a:lnTo>
                        <a:pt x="3968" y="6238"/>
                      </a:lnTo>
                      <a:cubicBezTo>
                        <a:pt x="3483" y="5403"/>
                        <a:pt x="1219" y="1422"/>
                        <a:pt x="1791" y="176"/>
                      </a:cubicBezTo>
                      <a:cubicBezTo>
                        <a:pt x="1831" y="139"/>
                        <a:pt x="1869" y="103"/>
                        <a:pt x="1906" y="72"/>
                      </a:cubicBezTo>
                      <a:cubicBezTo>
                        <a:pt x="1784" y="29"/>
                        <a:pt x="1647" y="1"/>
                        <a:pt x="150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39" name="Google Shape;7539;p33"/>
                <p:cNvSpPr/>
                <p:nvPr/>
              </p:nvSpPr>
              <p:spPr>
                <a:xfrm>
                  <a:off x="5787425" y="3270400"/>
                  <a:ext cx="128325" cy="19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3" h="7878" extrusionOk="0">
                      <a:moveTo>
                        <a:pt x="5132" y="0"/>
                      </a:moveTo>
                      <a:lnTo>
                        <a:pt x="5132" y="0"/>
                      </a:lnTo>
                      <a:cubicBezTo>
                        <a:pt x="933" y="2674"/>
                        <a:pt x="120" y="6364"/>
                        <a:pt x="54" y="7106"/>
                      </a:cubicBezTo>
                      <a:cubicBezTo>
                        <a:pt x="1" y="7687"/>
                        <a:pt x="716" y="7877"/>
                        <a:pt x="1277" y="7877"/>
                      </a:cubicBezTo>
                      <a:cubicBezTo>
                        <a:pt x="1442" y="7877"/>
                        <a:pt x="1593" y="7861"/>
                        <a:pt x="1708" y="7833"/>
                      </a:cubicBezTo>
                      <a:cubicBezTo>
                        <a:pt x="2212" y="7711"/>
                        <a:pt x="3807" y="6571"/>
                        <a:pt x="3807" y="6571"/>
                      </a:cubicBezTo>
                      <a:lnTo>
                        <a:pt x="513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0" name="Google Shape;7540;p33"/>
                <p:cNvSpPr/>
                <p:nvPr/>
              </p:nvSpPr>
              <p:spPr>
                <a:xfrm>
                  <a:off x="5782150" y="3275625"/>
                  <a:ext cx="127475" cy="19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9" h="7850" extrusionOk="0">
                      <a:moveTo>
                        <a:pt x="5099" y="1"/>
                      </a:moveTo>
                      <a:lnTo>
                        <a:pt x="5099" y="1"/>
                      </a:lnTo>
                      <a:cubicBezTo>
                        <a:pt x="945" y="2554"/>
                        <a:pt x="105" y="6460"/>
                        <a:pt x="46" y="7102"/>
                      </a:cubicBezTo>
                      <a:cubicBezTo>
                        <a:pt x="0" y="7623"/>
                        <a:pt x="985" y="7821"/>
                        <a:pt x="1555" y="7850"/>
                      </a:cubicBezTo>
                      <a:cubicBezTo>
                        <a:pt x="1302" y="7052"/>
                        <a:pt x="2634" y="3250"/>
                        <a:pt x="3791" y="2119"/>
                      </a:cubicBezTo>
                      <a:cubicBezTo>
                        <a:pt x="4502" y="1424"/>
                        <a:pt x="4801" y="439"/>
                        <a:pt x="50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1" name="Google Shape;7541;p33"/>
                <p:cNvSpPr/>
                <p:nvPr/>
              </p:nvSpPr>
              <p:spPr>
                <a:xfrm>
                  <a:off x="5875200" y="3037825"/>
                  <a:ext cx="138075" cy="15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3" h="6037" extrusionOk="0">
                      <a:moveTo>
                        <a:pt x="2736" y="0"/>
                      </a:moveTo>
                      <a:cubicBezTo>
                        <a:pt x="2675" y="0"/>
                        <a:pt x="2613" y="11"/>
                        <a:pt x="2555" y="32"/>
                      </a:cubicBezTo>
                      <a:cubicBezTo>
                        <a:pt x="2312" y="121"/>
                        <a:pt x="2140" y="390"/>
                        <a:pt x="2150" y="663"/>
                      </a:cubicBezTo>
                      <a:cubicBezTo>
                        <a:pt x="2083" y="592"/>
                        <a:pt x="1989" y="556"/>
                        <a:pt x="1896" y="556"/>
                      </a:cubicBezTo>
                      <a:cubicBezTo>
                        <a:pt x="1807" y="556"/>
                        <a:pt x="1718" y="588"/>
                        <a:pt x="1653" y="653"/>
                      </a:cubicBezTo>
                      <a:cubicBezTo>
                        <a:pt x="1521" y="785"/>
                        <a:pt x="1509" y="1035"/>
                        <a:pt x="1631" y="1180"/>
                      </a:cubicBezTo>
                      <a:cubicBezTo>
                        <a:pt x="1594" y="1234"/>
                        <a:pt x="1544" y="1252"/>
                        <a:pt x="1486" y="1252"/>
                      </a:cubicBezTo>
                      <a:cubicBezTo>
                        <a:pt x="1370" y="1252"/>
                        <a:pt x="1222" y="1178"/>
                        <a:pt x="1093" y="1178"/>
                      </a:cubicBezTo>
                      <a:cubicBezTo>
                        <a:pt x="1050" y="1178"/>
                        <a:pt x="1009" y="1187"/>
                        <a:pt x="972" y="1209"/>
                      </a:cubicBezTo>
                      <a:cubicBezTo>
                        <a:pt x="910" y="1246"/>
                        <a:pt x="870" y="1321"/>
                        <a:pt x="805" y="1354"/>
                      </a:cubicBezTo>
                      <a:cubicBezTo>
                        <a:pt x="732" y="1395"/>
                        <a:pt x="641" y="1380"/>
                        <a:pt x="561" y="1403"/>
                      </a:cubicBezTo>
                      <a:cubicBezTo>
                        <a:pt x="332" y="1473"/>
                        <a:pt x="315" y="1791"/>
                        <a:pt x="368" y="2049"/>
                      </a:cubicBezTo>
                      <a:cubicBezTo>
                        <a:pt x="338" y="2075"/>
                        <a:pt x="309" y="2101"/>
                        <a:pt x="283" y="2133"/>
                      </a:cubicBezTo>
                      <a:cubicBezTo>
                        <a:pt x="0" y="2465"/>
                        <a:pt x="181" y="3092"/>
                        <a:pt x="591" y="3200"/>
                      </a:cubicBezTo>
                      <a:cubicBezTo>
                        <a:pt x="467" y="3591"/>
                        <a:pt x="535" y="4045"/>
                        <a:pt x="769" y="4374"/>
                      </a:cubicBezTo>
                      <a:cubicBezTo>
                        <a:pt x="991" y="4687"/>
                        <a:pt x="1358" y="4880"/>
                        <a:pt x="1728" y="4880"/>
                      </a:cubicBezTo>
                      <a:cubicBezTo>
                        <a:pt x="1746" y="4880"/>
                        <a:pt x="1764" y="4880"/>
                        <a:pt x="1782" y="4879"/>
                      </a:cubicBezTo>
                      <a:lnTo>
                        <a:pt x="1782" y="4879"/>
                      </a:lnTo>
                      <a:cubicBezTo>
                        <a:pt x="1717" y="5413"/>
                        <a:pt x="2166" y="5905"/>
                        <a:pt x="2664" y="6008"/>
                      </a:cubicBezTo>
                      <a:cubicBezTo>
                        <a:pt x="2757" y="6028"/>
                        <a:pt x="2851" y="6037"/>
                        <a:pt x="2944" y="6037"/>
                      </a:cubicBezTo>
                      <a:cubicBezTo>
                        <a:pt x="3350" y="6037"/>
                        <a:pt x="3755" y="5866"/>
                        <a:pt x="4111" y="5647"/>
                      </a:cubicBezTo>
                      <a:cubicBezTo>
                        <a:pt x="4849" y="5196"/>
                        <a:pt x="5504" y="4413"/>
                        <a:pt x="5461" y="3512"/>
                      </a:cubicBezTo>
                      <a:cubicBezTo>
                        <a:pt x="5445" y="3156"/>
                        <a:pt x="5318" y="2796"/>
                        <a:pt x="5393" y="2449"/>
                      </a:cubicBezTo>
                      <a:cubicBezTo>
                        <a:pt x="5415" y="2348"/>
                        <a:pt x="5452" y="2252"/>
                        <a:pt x="5466" y="2151"/>
                      </a:cubicBezTo>
                      <a:cubicBezTo>
                        <a:pt x="5523" y="1760"/>
                        <a:pt x="5231" y="1418"/>
                        <a:pt x="4962" y="1143"/>
                      </a:cubicBezTo>
                      <a:cubicBezTo>
                        <a:pt x="4850" y="1028"/>
                        <a:pt x="4739" y="914"/>
                        <a:pt x="4627" y="799"/>
                      </a:cubicBezTo>
                      <a:cubicBezTo>
                        <a:pt x="4564" y="734"/>
                        <a:pt x="4499" y="668"/>
                        <a:pt x="4430" y="611"/>
                      </a:cubicBezTo>
                      <a:cubicBezTo>
                        <a:pt x="4328" y="527"/>
                        <a:pt x="4190" y="466"/>
                        <a:pt x="4064" y="466"/>
                      </a:cubicBezTo>
                      <a:cubicBezTo>
                        <a:pt x="3982" y="466"/>
                        <a:pt x="3905" y="492"/>
                        <a:pt x="3846" y="556"/>
                      </a:cubicBezTo>
                      <a:cubicBezTo>
                        <a:pt x="3856" y="341"/>
                        <a:pt x="3648" y="180"/>
                        <a:pt x="3454" y="180"/>
                      </a:cubicBezTo>
                      <a:cubicBezTo>
                        <a:pt x="3374" y="180"/>
                        <a:pt x="3297" y="207"/>
                        <a:pt x="3238" y="269"/>
                      </a:cubicBezTo>
                      <a:cubicBezTo>
                        <a:pt x="3125" y="100"/>
                        <a:pt x="2930" y="0"/>
                        <a:pt x="27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2" name="Google Shape;7542;p33"/>
                <p:cNvSpPr/>
                <p:nvPr/>
              </p:nvSpPr>
              <p:spPr>
                <a:xfrm>
                  <a:off x="5881700" y="3038575"/>
                  <a:ext cx="131575" cy="1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3" h="6007" extrusionOk="0">
                      <a:moveTo>
                        <a:pt x="2663" y="0"/>
                      </a:moveTo>
                      <a:lnTo>
                        <a:pt x="2663" y="0"/>
                      </a:lnTo>
                      <a:cubicBezTo>
                        <a:pt x="2683" y="105"/>
                        <a:pt x="2669" y="203"/>
                        <a:pt x="2594" y="282"/>
                      </a:cubicBezTo>
                      <a:cubicBezTo>
                        <a:pt x="2535" y="345"/>
                        <a:pt x="2449" y="378"/>
                        <a:pt x="2404" y="453"/>
                      </a:cubicBezTo>
                      <a:cubicBezTo>
                        <a:pt x="2364" y="518"/>
                        <a:pt x="2364" y="602"/>
                        <a:pt x="2327" y="667"/>
                      </a:cubicBezTo>
                      <a:cubicBezTo>
                        <a:pt x="2206" y="877"/>
                        <a:pt x="1794" y="791"/>
                        <a:pt x="1766" y="1036"/>
                      </a:cubicBezTo>
                      <a:cubicBezTo>
                        <a:pt x="1940" y="1100"/>
                        <a:pt x="2047" y="1322"/>
                        <a:pt x="1991" y="1508"/>
                      </a:cubicBezTo>
                      <a:cubicBezTo>
                        <a:pt x="1945" y="1664"/>
                        <a:pt x="1793" y="1771"/>
                        <a:pt x="1641" y="1771"/>
                      </a:cubicBezTo>
                      <a:cubicBezTo>
                        <a:pt x="1611" y="1771"/>
                        <a:pt x="1581" y="1766"/>
                        <a:pt x="1552" y="1758"/>
                      </a:cubicBezTo>
                      <a:lnTo>
                        <a:pt x="1552" y="1758"/>
                      </a:lnTo>
                      <a:cubicBezTo>
                        <a:pt x="1689" y="1989"/>
                        <a:pt x="1663" y="2314"/>
                        <a:pt x="1492" y="2516"/>
                      </a:cubicBezTo>
                      <a:cubicBezTo>
                        <a:pt x="1379" y="2652"/>
                        <a:pt x="1208" y="2726"/>
                        <a:pt x="1039" y="2726"/>
                      </a:cubicBezTo>
                      <a:cubicBezTo>
                        <a:pt x="952" y="2726"/>
                        <a:pt x="866" y="2706"/>
                        <a:pt x="788" y="2666"/>
                      </a:cubicBezTo>
                      <a:cubicBezTo>
                        <a:pt x="744" y="2827"/>
                        <a:pt x="587" y="2913"/>
                        <a:pt x="433" y="2913"/>
                      </a:cubicBezTo>
                      <a:cubicBezTo>
                        <a:pt x="307" y="2913"/>
                        <a:pt x="182" y="2855"/>
                        <a:pt x="125" y="2732"/>
                      </a:cubicBezTo>
                      <a:cubicBezTo>
                        <a:pt x="105" y="2810"/>
                        <a:pt x="61" y="2866"/>
                        <a:pt x="0" y="2909"/>
                      </a:cubicBezTo>
                      <a:cubicBezTo>
                        <a:pt x="78" y="3034"/>
                        <a:pt x="191" y="3133"/>
                        <a:pt x="331" y="3170"/>
                      </a:cubicBezTo>
                      <a:cubicBezTo>
                        <a:pt x="207" y="3561"/>
                        <a:pt x="276" y="4015"/>
                        <a:pt x="509" y="4344"/>
                      </a:cubicBezTo>
                      <a:cubicBezTo>
                        <a:pt x="732" y="4657"/>
                        <a:pt x="1098" y="4850"/>
                        <a:pt x="1468" y="4850"/>
                      </a:cubicBezTo>
                      <a:cubicBezTo>
                        <a:pt x="1486" y="4850"/>
                        <a:pt x="1504" y="4850"/>
                        <a:pt x="1522" y="4849"/>
                      </a:cubicBezTo>
                      <a:lnTo>
                        <a:pt x="1522" y="4849"/>
                      </a:lnTo>
                      <a:cubicBezTo>
                        <a:pt x="1457" y="5383"/>
                        <a:pt x="1907" y="5875"/>
                        <a:pt x="2404" y="5978"/>
                      </a:cubicBezTo>
                      <a:cubicBezTo>
                        <a:pt x="2497" y="5998"/>
                        <a:pt x="2591" y="6007"/>
                        <a:pt x="2684" y="6007"/>
                      </a:cubicBezTo>
                      <a:cubicBezTo>
                        <a:pt x="3090" y="6007"/>
                        <a:pt x="3495" y="5836"/>
                        <a:pt x="3851" y="5617"/>
                      </a:cubicBezTo>
                      <a:cubicBezTo>
                        <a:pt x="4587" y="5165"/>
                        <a:pt x="5242" y="4382"/>
                        <a:pt x="5199" y="3479"/>
                      </a:cubicBezTo>
                      <a:cubicBezTo>
                        <a:pt x="5183" y="3124"/>
                        <a:pt x="5057" y="2765"/>
                        <a:pt x="5130" y="2416"/>
                      </a:cubicBezTo>
                      <a:cubicBezTo>
                        <a:pt x="5155" y="2320"/>
                        <a:pt x="5192" y="2222"/>
                        <a:pt x="5206" y="2121"/>
                      </a:cubicBezTo>
                      <a:cubicBezTo>
                        <a:pt x="5263" y="1730"/>
                        <a:pt x="4971" y="1388"/>
                        <a:pt x="4702" y="1113"/>
                      </a:cubicBezTo>
                      <a:cubicBezTo>
                        <a:pt x="4590" y="998"/>
                        <a:pt x="4479" y="884"/>
                        <a:pt x="4367" y="769"/>
                      </a:cubicBezTo>
                      <a:cubicBezTo>
                        <a:pt x="4304" y="704"/>
                        <a:pt x="4239" y="638"/>
                        <a:pt x="4170" y="581"/>
                      </a:cubicBezTo>
                      <a:cubicBezTo>
                        <a:pt x="4068" y="497"/>
                        <a:pt x="3929" y="435"/>
                        <a:pt x="3803" y="435"/>
                      </a:cubicBezTo>
                      <a:cubicBezTo>
                        <a:pt x="3721" y="435"/>
                        <a:pt x="3644" y="461"/>
                        <a:pt x="3586" y="525"/>
                      </a:cubicBezTo>
                      <a:cubicBezTo>
                        <a:pt x="3596" y="310"/>
                        <a:pt x="3388" y="148"/>
                        <a:pt x="3194" y="148"/>
                      </a:cubicBezTo>
                      <a:cubicBezTo>
                        <a:pt x="3114" y="148"/>
                        <a:pt x="3037" y="175"/>
                        <a:pt x="2978" y="237"/>
                      </a:cubicBezTo>
                      <a:cubicBezTo>
                        <a:pt x="2902" y="122"/>
                        <a:pt x="2788" y="42"/>
                        <a:pt x="26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3" name="Google Shape;7543;p33"/>
                <p:cNvSpPr/>
                <p:nvPr/>
              </p:nvSpPr>
              <p:spPr>
                <a:xfrm>
                  <a:off x="5948975" y="3047925"/>
                  <a:ext cx="104975" cy="2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9" h="8605" extrusionOk="0">
                      <a:moveTo>
                        <a:pt x="1996" y="1"/>
                      </a:moveTo>
                      <a:cubicBezTo>
                        <a:pt x="1720" y="1"/>
                        <a:pt x="1442" y="154"/>
                        <a:pt x="1304" y="411"/>
                      </a:cubicBezTo>
                      <a:cubicBezTo>
                        <a:pt x="1254" y="507"/>
                        <a:pt x="1221" y="615"/>
                        <a:pt x="1150" y="695"/>
                      </a:cubicBezTo>
                      <a:cubicBezTo>
                        <a:pt x="1103" y="749"/>
                        <a:pt x="1043" y="787"/>
                        <a:pt x="1005" y="848"/>
                      </a:cubicBezTo>
                      <a:cubicBezTo>
                        <a:pt x="966" y="910"/>
                        <a:pt x="969" y="1006"/>
                        <a:pt x="1030" y="1039"/>
                      </a:cubicBezTo>
                      <a:cubicBezTo>
                        <a:pt x="989" y="1023"/>
                        <a:pt x="946" y="1015"/>
                        <a:pt x="904" y="1015"/>
                      </a:cubicBezTo>
                      <a:cubicBezTo>
                        <a:pt x="759" y="1015"/>
                        <a:pt x="613" y="1100"/>
                        <a:pt x="517" y="1220"/>
                      </a:cubicBezTo>
                      <a:cubicBezTo>
                        <a:pt x="390" y="1374"/>
                        <a:pt x="333" y="1578"/>
                        <a:pt x="287" y="1775"/>
                      </a:cubicBezTo>
                      <a:cubicBezTo>
                        <a:pt x="147" y="2354"/>
                        <a:pt x="78" y="2950"/>
                        <a:pt x="74" y="3546"/>
                      </a:cubicBezTo>
                      <a:cubicBezTo>
                        <a:pt x="74" y="3772"/>
                        <a:pt x="101" y="4036"/>
                        <a:pt x="282" y="4154"/>
                      </a:cubicBezTo>
                      <a:cubicBezTo>
                        <a:pt x="90" y="4315"/>
                        <a:pt x="8" y="4590"/>
                        <a:pt x="4" y="4850"/>
                      </a:cubicBezTo>
                      <a:cubicBezTo>
                        <a:pt x="1" y="5110"/>
                        <a:pt x="64" y="5366"/>
                        <a:pt x="109" y="5623"/>
                      </a:cubicBezTo>
                      <a:cubicBezTo>
                        <a:pt x="212" y="6206"/>
                        <a:pt x="231" y="6810"/>
                        <a:pt x="409" y="7372"/>
                      </a:cubicBezTo>
                      <a:cubicBezTo>
                        <a:pt x="584" y="7935"/>
                        <a:pt x="969" y="8477"/>
                        <a:pt x="1512" y="8605"/>
                      </a:cubicBezTo>
                      <a:lnTo>
                        <a:pt x="1379" y="8484"/>
                      </a:lnTo>
                      <a:cubicBezTo>
                        <a:pt x="1380" y="8317"/>
                        <a:pt x="1337" y="8149"/>
                        <a:pt x="1304" y="7984"/>
                      </a:cubicBezTo>
                      <a:cubicBezTo>
                        <a:pt x="1271" y="7797"/>
                        <a:pt x="1258" y="7593"/>
                        <a:pt x="1350" y="7431"/>
                      </a:cubicBezTo>
                      <a:cubicBezTo>
                        <a:pt x="1410" y="7324"/>
                        <a:pt x="1531" y="7253"/>
                        <a:pt x="1644" y="7253"/>
                      </a:cubicBezTo>
                      <a:cubicBezTo>
                        <a:pt x="1703" y="7253"/>
                        <a:pt x="1760" y="7272"/>
                        <a:pt x="1804" y="7316"/>
                      </a:cubicBezTo>
                      <a:cubicBezTo>
                        <a:pt x="1816" y="7465"/>
                        <a:pt x="1960" y="7555"/>
                        <a:pt x="2103" y="7555"/>
                      </a:cubicBezTo>
                      <a:cubicBezTo>
                        <a:pt x="2151" y="7555"/>
                        <a:pt x="2200" y="7544"/>
                        <a:pt x="2242" y="7522"/>
                      </a:cubicBezTo>
                      <a:cubicBezTo>
                        <a:pt x="2411" y="7435"/>
                        <a:pt x="2504" y="7241"/>
                        <a:pt x="2567" y="7053"/>
                      </a:cubicBezTo>
                      <a:cubicBezTo>
                        <a:pt x="2653" y="6794"/>
                        <a:pt x="2705" y="6522"/>
                        <a:pt x="2722" y="6249"/>
                      </a:cubicBezTo>
                      <a:cubicBezTo>
                        <a:pt x="2727" y="6154"/>
                        <a:pt x="2727" y="6055"/>
                        <a:pt x="2682" y="5972"/>
                      </a:cubicBezTo>
                      <a:cubicBezTo>
                        <a:pt x="2651" y="5913"/>
                        <a:pt x="2586" y="5871"/>
                        <a:pt x="2524" y="5871"/>
                      </a:cubicBezTo>
                      <a:cubicBezTo>
                        <a:pt x="2682" y="5798"/>
                        <a:pt x="2741" y="5524"/>
                        <a:pt x="2597" y="5403"/>
                      </a:cubicBezTo>
                      <a:cubicBezTo>
                        <a:pt x="2806" y="5393"/>
                        <a:pt x="2981" y="5164"/>
                        <a:pt x="2947" y="4945"/>
                      </a:cubicBezTo>
                      <a:lnTo>
                        <a:pt x="2947" y="4945"/>
                      </a:lnTo>
                      <a:cubicBezTo>
                        <a:pt x="2988" y="5034"/>
                        <a:pt x="3083" y="5078"/>
                        <a:pt x="3178" y="5078"/>
                      </a:cubicBezTo>
                      <a:cubicBezTo>
                        <a:pt x="3218" y="5078"/>
                        <a:pt x="3258" y="5070"/>
                        <a:pt x="3294" y="5055"/>
                      </a:cubicBezTo>
                      <a:cubicBezTo>
                        <a:pt x="3419" y="5002"/>
                        <a:pt x="3508" y="4890"/>
                        <a:pt x="3586" y="4775"/>
                      </a:cubicBezTo>
                      <a:cubicBezTo>
                        <a:pt x="3826" y="4417"/>
                        <a:pt x="4001" y="4008"/>
                        <a:pt x="4092" y="3578"/>
                      </a:cubicBezTo>
                      <a:cubicBezTo>
                        <a:pt x="4185" y="3187"/>
                        <a:pt x="4198" y="2763"/>
                        <a:pt x="4046" y="2397"/>
                      </a:cubicBezTo>
                      <a:cubicBezTo>
                        <a:pt x="3925" y="2109"/>
                        <a:pt x="3685" y="1869"/>
                        <a:pt x="3405" y="1788"/>
                      </a:cubicBezTo>
                      <a:cubicBezTo>
                        <a:pt x="3401" y="1729"/>
                        <a:pt x="3383" y="1668"/>
                        <a:pt x="3347" y="1624"/>
                      </a:cubicBezTo>
                      <a:cubicBezTo>
                        <a:pt x="3261" y="1513"/>
                        <a:pt x="3120" y="1470"/>
                        <a:pt x="2988" y="1434"/>
                      </a:cubicBezTo>
                      <a:cubicBezTo>
                        <a:pt x="3072" y="1172"/>
                        <a:pt x="2852" y="924"/>
                        <a:pt x="2651" y="749"/>
                      </a:cubicBezTo>
                      <a:cubicBezTo>
                        <a:pt x="2449" y="575"/>
                        <a:pt x="2224" y="332"/>
                        <a:pt x="2300" y="69"/>
                      </a:cubicBezTo>
                      <a:cubicBezTo>
                        <a:pt x="2204" y="22"/>
                        <a:pt x="2101" y="1"/>
                        <a:pt x="19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4" name="Google Shape;7544;p33"/>
                <p:cNvSpPr/>
                <p:nvPr/>
              </p:nvSpPr>
              <p:spPr>
                <a:xfrm>
                  <a:off x="5852925" y="3248600"/>
                  <a:ext cx="186025" cy="42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1" h="17090" extrusionOk="0">
                      <a:moveTo>
                        <a:pt x="3804" y="0"/>
                      </a:moveTo>
                      <a:cubicBezTo>
                        <a:pt x="3765" y="0"/>
                        <a:pt x="3730" y="4"/>
                        <a:pt x="3698" y="11"/>
                      </a:cubicBezTo>
                      <a:cubicBezTo>
                        <a:pt x="2923" y="194"/>
                        <a:pt x="1444" y="1622"/>
                        <a:pt x="1015" y="2947"/>
                      </a:cubicBezTo>
                      <a:cubicBezTo>
                        <a:pt x="476" y="4613"/>
                        <a:pt x="0" y="10312"/>
                        <a:pt x="1187" y="17090"/>
                      </a:cubicBezTo>
                      <a:cubicBezTo>
                        <a:pt x="1187" y="17090"/>
                        <a:pt x="7441" y="3308"/>
                        <a:pt x="7349" y="2621"/>
                      </a:cubicBezTo>
                      <a:cubicBezTo>
                        <a:pt x="7261" y="1964"/>
                        <a:pt x="4697" y="0"/>
                        <a:pt x="38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5" name="Google Shape;7545;p33"/>
                <p:cNvSpPr/>
                <p:nvPr/>
              </p:nvSpPr>
              <p:spPr>
                <a:xfrm>
                  <a:off x="5863200" y="3344950"/>
                  <a:ext cx="77225" cy="16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9" h="6412" extrusionOk="0">
                      <a:moveTo>
                        <a:pt x="2515" y="1"/>
                      </a:moveTo>
                      <a:cubicBezTo>
                        <a:pt x="2430" y="1"/>
                        <a:pt x="1931" y="1215"/>
                        <a:pt x="1903" y="4341"/>
                      </a:cubicBezTo>
                      <a:lnTo>
                        <a:pt x="0" y="4131"/>
                      </a:lnTo>
                      <a:lnTo>
                        <a:pt x="39" y="4696"/>
                      </a:lnTo>
                      <a:cubicBezTo>
                        <a:pt x="39" y="4696"/>
                        <a:pt x="1628" y="5440"/>
                        <a:pt x="1917" y="6265"/>
                      </a:cubicBezTo>
                      <a:cubicBezTo>
                        <a:pt x="1953" y="6367"/>
                        <a:pt x="1998" y="6412"/>
                        <a:pt x="2049" y="6412"/>
                      </a:cubicBezTo>
                      <a:cubicBezTo>
                        <a:pt x="2411" y="6412"/>
                        <a:pt x="3088" y="4179"/>
                        <a:pt x="3088" y="4179"/>
                      </a:cubicBezTo>
                      <a:lnTo>
                        <a:pt x="3088" y="4179"/>
                      </a:lnTo>
                      <a:lnTo>
                        <a:pt x="2268" y="4243"/>
                      </a:lnTo>
                      <a:cubicBezTo>
                        <a:pt x="2268" y="4243"/>
                        <a:pt x="2557" y="557"/>
                        <a:pt x="2526" y="24"/>
                      </a:cubicBezTo>
                      <a:cubicBezTo>
                        <a:pt x="2525" y="9"/>
                        <a:pt x="2521" y="1"/>
                        <a:pt x="251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6" name="Google Shape;7546;p33"/>
                <p:cNvSpPr/>
                <p:nvPr/>
              </p:nvSpPr>
              <p:spPr>
                <a:xfrm>
                  <a:off x="5851475" y="3260575"/>
                  <a:ext cx="96175" cy="19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7" h="7926" extrusionOk="0">
                      <a:moveTo>
                        <a:pt x="2952" y="1"/>
                      </a:moveTo>
                      <a:cubicBezTo>
                        <a:pt x="1" y="1992"/>
                        <a:pt x="48" y="7571"/>
                        <a:pt x="48" y="7571"/>
                      </a:cubicBezTo>
                      <a:cubicBezTo>
                        <a:pt x="48" y="7571"/>
                        <a:pt x="420" y="7925"/>
                        <a:pt x="1417" y="7925"/>
                      </a:cubicBezTo>
                      <a:cubicBezTo>
                        <a:pt x="1706" y="7925"/>
                        <a:pt x="2046" y="7896"/>
                        <a:pt x="2445" y="7819"/>
                      </a:cubicBezTo>
                      <a:cubicBezTo>
                        <a:pt x="2730" y="5177"/>
                        <a:pt x="3060" y="2674"/>
                        <a:pt x="3846" y="1475"/>
                      </a:cubicBezTo>
                      <a:lnTo>
                        <a:pt x="295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7" name="Google Shape;7547;p33"/>
                <p:cNvSpPr/>
                <p:nvPr/>
              </p:nvSpPr>
              <p:spPr>
                <a:xfrm>
                  <a:off x="5914525" y="3174050"/>
                  <a:ext cx="74575" cy="12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3" h="4915" extrusionOk="0">
                      <a:moveTo>
                        <a:pt x="2070" y="0"/>
                      </a:moveTo>
                      <a:lnTo>
                        <a:pt x="1188" y="276"/>
                      </a:lnTo>
                      <a:cubicBezTo>
                        <a:pt x="1188" y="276"/>
                        <a:pt x="366" y="2472"/>
                        <a:pt x="1" y="4915"/>
                      </a:cubicBezTo>
                      <a:lnTo>
                        <a:pt x="2982" y="4274"/>
                      </a:lnTo>
                      <a:lnTo>
                        <a:pt x="2070" y="0"/>
                      </a:ln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8" name="Google Shape;7548;p33"/>
                <p:cNvSpPr/>
                <p:nvPr/>
              </p:nvSpPr>
              <p:spPr>
                <a:xfrm>
                  <a:off x="5889950" y="3080000"/>
                  <a:ext cx="93325" cy="1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3" h="7138" extrusionOk="0">
                      <a:moveTo>
                        <a:pt x="2328" y="1"/>
                      </a:moveTo>
                      <a:cubicBezTo>
                        <a:pt x="2051" y="1"/>
                        <a:pt x="1807" y="99"/>
                        <a:pt x="1685" y="223"/>
                      </a:cubicBezTo>
                      <a:cubicBezTo>
                        <a:pt x="238" y="1674"/>
                        <a:pt x="1" y="6317"/>
                        <a:pt x="466" y="7092"/>
                      </a:cubicBezTo>
                      <a:cubicBezTo>
                        <a:pt x="466" y="7092"/>
                        <a:pt x="762" y="7137"/>
                        <a:pt x="1193" y="7137"/>
                      </a:cubicBezTo>
                      <a:cubicBezTo>
                        <a:pt x="1880" y="7137"/>
                        <a:pt x="2910" y="7021"/>
                        <a:pt x="3625" y="6421"/>
                      </a:cubicBezTo>
                      <a:cubicBezTo>
                        <a:pt x="3625" y="6421"/>
                        <a:pt x="3733" y="1252"/>
                        <a:pt x="3326" y="589"/>
                      </a:cubicBezTo>
                      <a:cubicBezTo>
                        <a:pt x="3057" y="151"/>
                        <a:pt x="2668" y="1"/>
                        <a:pt x="23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49" name="Google Shape;7549;p33"/>
                <p:cNvSpPr/>
                <p:nvPr/>
              </p:nvSpPr>
              <p:spPr>
                <a:xfrm>
                  <a:off x="5897825" y="3197000"/>
                  <a:ext cx="131150" cy="11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6" h="4370" extrusionOk="0">
                      <a:moveTo>
                        <a:pt x="3406" y="0"/>
                      </a:moveTo>
                      <a:cubicBezTo>
                        <a:pt x="3147" y="1320"/>
                        <a:pt x="2357" y="1966"/>
                        <a:pt x="151" y="2409"/>
                      </a:cubicBezTo>
                      <a:cubicBezTo>
                        <a:pt x="151" y="2409"/>
                        <a:pt x="445" y="2455"/>
                        <a:pt x="872" y="2455"/>
                      </a:cubicBezTo>
                      <a:cubicBezTo>
                        <a:pt x="901" y="2455"/>
                        <a:pt x="930" y="2455"/>
                        <a:pt x="960" y="2455"/>
                      </a:cubicBezTo>
                      <a:lnTo>
                        <a:pt x="960" y="2455"/>
                      </a:lnTo>
                      <a:cubicBezTo>
                        <a:pt x="939" y="2552"/>
                        <a:pt x="861" y="2571"/>
                        <a:pt x="840" y="2673"/>
                      </a:cubicBezTo>
                      <a:cubicBezTo>
                        <a:pt x="572" y="2925"/>
                        <a:pt x="263" y="3212"/>
                        <a:pt x="1" y="3590"/>
                      </a:cubicBezTo>
                      <a:cubicBezTo>
                        <a:pt x="634" y="3909"/>
                        <a:pt x="1577" y="4179"/>
                        <a:pt x="2511" y="4297"/>
                      </a:cubicBezTo>
                      <a:cubicBezTo>
                        <a:pt x="2895" y="4346"/>
                        <a:pt x="3268" y="4369"/>
                        <a:pt x="3622" y="4369"/>
                      </a:cubicBezTo>
                      <a:cubicBezTo>
                        <a:pt x="4234" y="4369"/>
                        <a:pt x="4790" y="4299"/>
                        <a:pt x="5245" y="4172"/>
                      </a:cubicBezTo>
                      <a:cubicBezTo>
                        <a:pt x="4866" y="3729"/>
                        <a:pt x="4324" y="3030"/>
                        <a:pt x="3658" y="2596"/>
                      </a:cubicBezTo>
                      <a:lnTo>
                        <a:pt x="3306" y="1743"/>
                      </a:lnTo>
                      <a:cubicBezTo>
                        <a:pt x="3306" y="1743"/>
                        <a:pt x="3306" y="1743"/>
                        <a:pt x="3306" y="1743"/>
                      </a:cubicBezTo>
                      <a:cubicBezTo>
                        <a:pt x="3313" y="1743"/>
                        <a:pt x="3425" y="1795"/>
                        <a:pt x="3429" y="1795"/>
                      </a:cubicBezTo>
                      <a:cubicBezTo>
                        <a:pt x="3429" y="1795"/>
                        <a:pt x="3429" y="1795"/>
                        <a:pt x="3429" y="1795"/>
                      </a:cubicBezTo>
                      <a:cubicBezTo>
                        <a:pt x="3429" y="1795"/>
                        <a:pt x="3399" y="1356"/>
                        <a:pt x="3817" y="1356"/>
                      </a:cubicBezTo>
                      <a:cubicBezTo>
                        <a:pt x="3829" y="1356"/>
                        <a:pt x="3841" y="1356"/>
                        <a:pt x="3853" y="1357"/>
                      </a:cubicBezTo>
                      <a:cubicBezTo>
                        <a:pt x="4037" y="508"/>
                        <a:pt x="3557" y="20"/>
                        <a:pt x="34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0" name="Google Shape;7550;p33"/>
                <p:cNvSpPr/>
                <p:nvPr/>
              </p:nvSpPr>
              <p:spPr>
                <a:xfrm>
                  <a:off x="5807300" y="3278725"/>
                  <a:ext cx="302350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4" h="35208" extrusionOk="0">
                      <a:moveTo>
                        <a:pt x="9154" y="0"/>
                      </a:moveTo>
                      <a:cubicBezTo>
                        <a:pt x="9126" y="0"/>
                        <a:pt x="9097" y="2"/>
                        <a:pt x="9066" y="6"/>
                      </a:cubicBezTo>
                      <a:cubicBezTo>
                        <a:pt x="8335" y="101"/>
                        <a:pt x="7392" y="1032"/>
                        <a:pt x="4518" y="6497"/>
                      </a:cubicBezTo>
                      <a:cubicBezTo>
                        <a:pt x="1643" y="11963"/>
                        <a:pt x="2601" y="13580"/>
                        <a:pt x="2601" y="13580"/>
                      </a:cubicBezTo>
                      <a:cubicBezTo>
                        <a:pt x="1097" y="16527"/>
                        <a:pt x="2282" y="17716"/>
                        <a:pt x="2282" y="17716"/>
                      </a:cubicBezTo>
                      <a:cubicBezTo>
                        <a:pt x="776" y="19854"/>
                        <a:pt x="0" y="24751"/>
                        <a:pt x="594" y="25701"/>
                      </a:cubicBezTo>
                      <a:cubicBezTo>
                        <a:pt x="1186" y="26651"/>
                        <a:pt x="431" y="29647"/>
                        <a:pt x="776" y="35208"/>
                      </a:cubicBezTo>
                      <a:lnTo>
                        <a:pt x="11229" y="34876"/>
                      </a:lnTo>
                      <a:cubicBezTo>
                        <a:pt x="11821" y="23991"/>
                        <a:pt x="10954" y="19569"/>
                        <a:pt x="10954" y="19569"/>
                      </a:cubicBezTo>
                      <a:cubicBezTo>
                        <a:pt x="12094" y="2646"/>
                        <a:pt x="9539" y="983"/>
                        <a:pt x="9539" y="983"/>
                      </a:cubicBezTo>
                      <a:cubicBezTo>
                        <a:pt x="9539" y="983"/>
                        <a:pt x="9776" y="0"/>
                        <a:pt x="91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1" name="Google Shape;7551;p33"/>
                <p:cNvSpPr/>
                <p:nvPr/>
              </p:nvSpPr>
              <p:spPr>
                <a:xfrm>
                  <a:off x="5824875" y="3278725"/>
                  <a:ext cx="284775" cy="88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91" h="35208" extrusionOk="0">
                      <a:moveTo>
                        <a:pt x="8451" y="0"/>
                      </a:moveTo>
                      <a:cubicBezTo>
                        <a:pt x="8423" y="0"/>
                        <a:pt x="8394" y="2"/>
                        <a:pt x="8363" y="6"/>
                      </a:cubicBezTo>
                      <a:cubicBezTo>
                        <a:pt x="8046" y="48"/>
                        <a:pt x="7688" y="246"/>
                        <a:pt x="7149" y="907"/>
                      </a:cubicBezTo>
                      <a:cubicBezTo>
                        <a:pt x="6051" y="2754"/>
                        <a:pt x="6021" y="5146"/>
                        <a:pt x="5351" y="8509"/>
                      </a:cubicBezTo>
                      <a:cubicBezTo>
                        <a:pt x="4468" y="12953"/>
                        <a:pt x="3289" y="16733"/>
                        <a:pt x="1418" y="17487"/>
                      </a:cubicBezTo>
                      <a:cubicBezTo>
                        <a:pt x="1505" y="17641"/>
                        <a:pt x="1579" y="17716"/>
                        <a:pt x="1579" y="17716"/>
                      </a:cubicBezTo>
                      <a:cubicBezTo>
                        <a:pt x="1131" y="18351"/>
                        <a:pt x="749" y="19233"/>
                        <a:pt x="445" y="20180"/>
                      </a:cubicBezTo>
                      <a:cubicBezTo>
                        <a:pt x="1965" y="17680"/>
                        <a:pt x="3676" y="16099"/>
                        <a:pt x="4966" y="16099"/>
                      </a:cubicBezTo>
                      <a:cubicBezTo>
                        <a:pt x="5171" y="16099"/>
                        <a:pt x="5366" y="16139"/>
                        <a:pt x="5548" y="16223"/>
                      </a:cubicBezTo>
                      <a:cubicBezTo>
                        <a:pt x="7321" y="17036"/>
                        <a:pt x="7156" y="21638"/>
                        <a:pt x="5180" y="26500"/>
                      </a:cubicBezTo>
                      <a:cubicBezTo>
                        <a:pt x="3720" y="30092"/>
                        <a:pt x="1681" y="32821"/>
                        <a:pt x="0" y="33675"/>
                      </a:cubicBezTo>
                      <a:cubicBezTo>
                        <a:pt x="14" y="34163"/>
                        <a:pt x="37" y="34673"/>
                        <a:pt x="70" y="35208"/>
                      </a:cubicBezTo>
                      <a:lnTo>
                        <a:pt x="10522" y="34876"/>
                      </a:lnTo>
                      <a:cubicBezTo>
                        <a:pt x="11118" y="23991"/>
                        <a:pt x="10251" y="19569"/>
                        <a:pt x="10251" y="19569"/>
                      </a:cubicBezTo>
                      <a:cubicBezTo>
                        <a:pt x="11391" y="2646"/>
                        <a:pt x="8836" y="983"/>
                        <a:pt x="8836" y="983"/>
                      </a:cubicBezTo>
                      <a:cubicBezTo>
                        <a:pt x="8836" y="983"/>
                        <a:pt x="9073" y="0"/>
                        <a:pt x="8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2" name="Google Shape;7552;p33"/>
                <p:cNvSpPr/>
                <p:nvPr/>
              </p:nvSpPr>
              <p:spPr>
                <a:xfrm>
                  <a:off x="5970175" y="3345700"/>
                  <a:ext cx="118375" cy="33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5" h="13247" extrusionOk="0">
                      <a:moveTo>
                        <a:pt x="2404" y="1"/>
                      </a:moveTo>
                      <a:cubicBezTo>
                        <a:pt x="1957" y="1"/>
                        <a:pt x="1522" y="317"/>
                        <a:pt x="1186" y="1078"/>
                      </a:cubicBezTo>
                      <a:cubicBezTo>
                        <a:pt x="1" y="3761"/>
                        <a:pt x="545" y="12976"/>
                        <a:pt x="2614" y="13235"/>
                      </a:cubicBezTo>
                      <a:cubicBezTo>
                        <a:pt x="2677" y="13242"/>
                        <a:pt x="2736" y="13246"/>
                        <a:pt x="2794" y="13246"/>
                      </a:cubicBezTo>
                      <a:cubicBezTo>
                        <a:pt x="4649" y="13246"/>
                        <a:pt x="4104" y="9238"/>
                        <a:pt x="4562" y="4019"/>
                      </a:cubicBezTo>
                      <a:cubicBezTo>
                        <a:pt x="4735" y="2027"/>
                        <a:pt x="3534" y="1"/>
                        <a:pt x="24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3" name="Google Shape;7553;p33"/>
                <p:cNvSpPr/>
                <p:nvPr/>
              </p:nvSpPr>
              <p:spPr>
                <a:xfrm>
                  <a:off x="6000675" y="3392850"/>
                  <a:ext cx="93800" cy="18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2" h="7294" extrusionOk="0">
                      <a:moveTo>
                        <a:pt x="2010" y="0"/>
                      </a:moveTo>
                      <a:cubicBezTo>
                        <a:pt x="1537" y="0"/>
                        <a:pt x="1052" y="280"/>
                        <a:pt x="755" y="922"/>
                      </a:cubicBezTo>
                      <a:cubicBezTo>
                        <a:pt x="1" y="2551"/>
                        <a:pt x="831" y="7128"/>
                        <a:pt x="2308" y="7286"/>
                      </a:cubicBezTo>
                      <a:cubicBezTo>
                        <a:pt x="2353" y="7291"/>
                        <a:pt x="2395" y="7293"/>
                        <a:pt x="2436" y="7293"/>
                      </a:cubicBezTo>
                      <a:cubicBezTo>
                        <a:pt x="3752" y="7293"/>
                        <a:pt x="3236" y="4858"/>
                        <a:pt x="3393" y="1688"/>
                      </a:cubicBezTo>
                      <a:cubicBezTo>
                        <a:pt x="3443" y="664"/>
                        <a:pt x="2740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4" name="Google Shape;7554;p33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rgbClr val="EFD8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5" name="Google Shape;7555;p33"/>
                <p:cNvSpPr/>
                <p:nvPr/>
              </p:nvSpPr>
              <p:spPr>
                <a:xfrm>
                  <a:off x="5987825" y="3303825"/>
                  <a:ext cx="199200" cy="19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68" h="7809" extrusionOk="0">
                      <a:moveTo>
                        <a:pt x="2341" y="1"/>
                      </a:moveTo>
                      <a:cubicBezTo>
                        <a:pt x="2341" y="1"/>
                        <a:pt x="0" y="678"/>
                        <a:pt x="293" y="5730"/>
                      </a:cubicBezTo>
                      <a:cubicBezTo>
                        <a:pt x="293" y="5730"/>
                        <a:pt x="3404" y="6038"/>
                        <a:pt x="4887" y="7182"/>
                      </a:cubicBezTo>
                      <a:cubicBezTo>
                        <a:pt x="5458" y="7622"/>
                        <a:pt x="6178" y="7809"/>
                        <a:pt x="6775" y="7809"/>
                      </a:cubicBezTo>
                      <a:cubicBezTo>
                        <a:pt x="7450" y="7809"/>
                        <a:pt x="7967" y="7569"/>
                        <a:pt x="7934" y="7187"/>
                      </a:cubicBezTo>
                      <a:cubicBezTo>
                        <a:pt x="7615" y="3522"/>
                        <a:pt x="2341" y="1"/>
                        <a:pt x="234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6" name="Google Shape;7556;p33"/>
                <p:cNvSpPr/>
                <p:nvPr/>
              </p:nvSpPr>
              <p:spPr>
                <a:xfrm>
                  <a:off x="6002825" y="3305125"/>
                  <a:ext cx="161750" cy="1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0" h="6636" extrusionOk="0">
                      <a:moveTo>
                        <a:pt x="1648" y="1"/>
                      </a:moveTo>
                      <a:cubicBezTo>
                        <a:pt x="1648" y="1"/>
                        <a:pt x="1" y="468"/>
                        <a:pt x="205" y="4118"/>
                      </a:cubicBezTo>
                      <a:cubicBezTo>
                        <a:pt x="205" y="4118"/>
                        <a:pt x="2517" y="4437"/>
                        <a:pt x="3685" y="5379"/>
                      </a:cubicBezTo>
                      <a:cubicBezTo>
                        <a:pt x="4445" y="5991"/>
                        <a:pt x="5697" y="6636"/>
                        <a:pt x="6219" y="6636"/>
                      </a:cubicBezTo>
                      <a:cubicBezTo>
                        <a:pt x="6378" y="6636"/>
                        <a:pt x="6469" y="6576"/>
                        <a:pt x="6459" y="6437"/>
                      </a:cubicBezTo>
                      <a:cubicBezTo>
                        <a:pt x="6190" y="2879"/>
                        <a:pt x="1648" y="1"/>
                        <a:pt x="16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7" name="Google Shape;7557;p33"/>
                <p:cNvSpPr/>
                <p:nvPr/>
              </p:nvSpPr>
              <p:spPr>
                <a:xfrm>
                  <a:off x="6034275" y="3446875"/>
                  <a:ext cx="160175" cy="15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7" h="6353" extrusionOk="0">
                      <a:moveTo>
                        <a:pt x="3559" y="1"/>
                      </a:moveTo>
                      <a:cubicBezTo>
                        <a:pt x="3558" y="1"/>
                        <a:pt x="3558" y="1"/>
                        <a:pt x="3558" y="1"/>
                      </a:cubicBezTo>
                      <a:cubicBezTo>
                        <a:pt x="3558" y="1"/>
                        <a:pt x="1620" y="1704"/>
                        <a:pt x="0" y="6200"/>
                      </a:cubicBezTo>
                      <a:lnTo>
                        <a:pt x="101" y="6352"/>
                      </a:lnTo>
                      <a:cubicBezTo>
                        <a:pt x="101" y="6352"/>
                        <a:pt x="5686" y="3397"/>
                        <a:pt x="6047" y="1695"/>
                      </a:cubicBezTo>
                      <a:cubicBezTo>
                        <a:pt x="6406" y="8"/>
                        <a:pt x="3606" y="1"/>
                        <a:pt x="35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8" name="Google Shape;7558;p33"/>
                <p:cNvSpPr/>
                <p:nvPr/>
              </p:nvSpPr>
              <p:spPr>
                <a:xfrm>
                  <a:off x="6035225" y="3435300"/>
                  <a:ext cx="132625" cy="16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05" h="6625" extrusionOk="0">
                      <a:moveTo>
                        <a:pt x="4125" y="1"/>
                      </a:moveTo>
                      <a:cubicBezTo>
                        <a:pt x="3770" y="1"/>
                        <a:pt x="3480" y="169"/>
                        <a:pt x="3480" y="169"/>
                      </a:cubicBezTo>
                      <a:cubicBezTo>
                        <a:pt x="3480" y="169"/>
                        <a:pt x="1974" y="1139"/>
                        <a:pt x="1" y="6496"/>
                      </a:cubicBezTo>
                      <a:lnTo>
                        <a:pt x="102" y="6624"/>
                      </a:lnTo>
                      <a:cubicBezTo>
                        <a:pt x="102" y="6624"/>
                        <a:pt x="5078" y="3347"/>
                        <a:pt x="5305" y="1431"/>
                      </a:cubicBezTo>
                      <a:cubicBezTo>
                        <a:pt x="5103" y="261"/>
                        <a:pt x="4565" y="1"/>
                        <a:pt x="41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59" name="Google Shape;7559;p33"/>
                <p:cNvSpPr/>
                <p:nvPr/>
              </p:nvSpPr>
              <p:spPr>
                <a:xfrm>
                  <a:off x="5913700" y="3732850"/>
                  <a:ext cx="171500" cy="35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14295" extrusionOk="0">
                      <a:moveTo>
                        <a:pt x="6786" y="0"/>
                      </a:moveTo>
                      <a:lnTo>
                        <a:pt x="6786" y="0"/>
                      </a:lnTo>
                      <a:cubicBezTo>
                        <a:pt x="3872" y="4543"/>
                        <a:pt x="1" y="13979"/>
                        <a:pt x="1997" y="14288"/>
                      </a:cubicBezTo>
                      <a:cubicBezTo>
                        <a:pt x="2025" y="14293"/>
                        <a:pt x="2054" y="14295"/>
                        <a:pt x="2082" y="14295"/>
                      </a:cubicBezTo>
                      <a:cubicBezTo>
                        <a:pt x="3793" y="14295"/>
                        <a:pt x="5476" y="6463"/>
                        <a:pt x="6859" y="2562"/>
                      </a:cubicBezTo>
                      <a:cubicBezTo>
                        <a:pt x="6770" y="1775"/>
                        <a:pt x="6698" y="1404"/>
                        <a:pt x="6698" y="1404"/>
                      </a:cubicBezTo>
                      <a:cubicBezTo>
                        <a:pt x="6730" y="923"/>
                        <a:pt x="6759" y="457"/>
                        <a:pt x="67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0" name="Google Shape;7560;p33"/>
                <p:cNvSpPr/>
                <p:nvPr/>
              </p:nvSpPr>
              <p:spPr>
                <a:xfrm>
                  <a:off x="5851400" y="3951500"/>
                  <a:ext cx="234850" cy="20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4" h="8250" extrusionOk="0">
                      <a:moveTo>
                        <a:pt x="9259" y="0"/>
                      </a:moveTo>
                      <a:cubicBezTo>
                        <a:pt x="8871" y="0"/>
                        <a:pt x="7287" y="4898"/>
                        <a:pt x="6361" y="6075"/>
                      </a:cubicBezTo>
                      <a:cubicBezTo>
                        <a:pt x="5861" y="6710"/>
                        <a:pt x="5122" y="7018"/>
                        <a:pt x="4465" y="7018"/>
                      </a:cubicBezTo>
                      <a:cubicBezTo>
                        <a:pt x="3481" y="7018"/>
                        <a:pt x="2679" y="6327"/>
                        <a:pt x="3135" y="5009"/>
                      </a:cubicBezTo>
                      <a:cubicBezTo>
                        <a:pt x="3309" y="4506"/>
                        <a:pt x="3320" y="4253"/>
                        <a:pt x="3179" y="4253"/>
                      </a:cubicBezTo>
                      <a:cubicBezTo>
                        <a:pt x="2858" y="4253"/>
                        <a:pt x="1754" y="5560"/>
                        <a:pt x="1" y="8209"/>
                      </a:cubicBezTo>
                      <a:lnTo>
                        <a:pt x="520" y="8249"/>
                      </a:lnTo>
                      <a:lnTo>
                        <a:pt x="8778" y="7986"/>
                      </a:lnTo>
                      <a:cubicBezTo>
                        <a:pt x="8676" y="7093"/>
                        <a:pt x="8672" y="5365"/>
                        <a:pt x="9159" y="2099"/>
                      </a:cubicBezTo>
                      <a:cubicBezTo>
                        <a:pt x="9385" y="582"/>
                        <a:pt x="9393" y="0"/>
                        <a:pt x="92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1" name="Google Shape;7561;p33"/>
                <p:cNvSpPr/>
                <p:nvPr/>
              </p:nvSpPr>
              <p:spPr>
                <a:xfrm>
                  <a:off x="5754800" y="4134900"/>
                  <a:ext cx="390250" cy="9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0" h="3939" extrusionOk="0">
                      <a:moveTo>
                        <a:pt x="1781" y="1"/>
                      </a:moveTo>
                      <a:lnTo>
                        <a:pt x="1" y="3938"/>
                      </a:lnTo>
                      <a:lnTo>
                        <a:pt x="15609" y="3938"/>
                      </a:lnTo>
                      <a:lnTo>
                        <a:pt x="1424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2" name="Google Shape;7562;p33"/>
                <p:cNvSpPr/>
                <p:nvPr/>
              </p:nvSpPr>
              <p:spPr>
                <a:xfrm>
                  <a:off x="5946250" y="3732300"/>
                  <a:ext cx="102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70" extrusionOk="0">
                      <a:moveTo>
                        <a:pt x="41" y="1"/>
                      </a:moveTo>
                      <a:cubicBezTo>
                        <a:pt x="41" y="1"/>
                        <a:pt x="25" y="27"/>
                        <a:pt x="1" y="70"/>
                      </a:cubicBezTo>
                      <a:cubicBezTo>
                        <a:pt x="26" y="27"/>
                        <a:pt x="41" y="1"/>
                        <a:pt x="41" y="1"/>
                      </a:cubicBezTo>
                      <a:close/>
                    </a:path>
                  </a:pathLst>
                </a:custGeom>
                <a:solidFill>
                  <a:srgbClr val="D8BF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3" name="Google Shape;7563;p33"/>
                <p:cNvSpPr/>
                <p:nvPr/>
              </p:nvSpPr>
              <p:spPr>
                <a:xfrm>
                  <a:off x="5818475" y="3734025"/>
                  <a:ext cx="127800" cy="22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2" h="9165" extrusionOk="0">
                      <a:moveTo>
                        <a:pt x="5112" y="1"/>
                      </a:moveTo>
                      <a:cubicBezTo>
                        <a:pt x="4818" y="478"/>
                        <a:pt x="2917" y="3537"/>
                        <a:pt x="0" y="7042"/>
                      </a:cubicBezTo>
                      <a:cubicBezTo>
                        <a:pt x="33" y="7230"/>
                        <a:pt x="82" y="7385"/>
                        <a:pt x="147" y="7489"/>
                      </a:cubicBezTo>
                      <a:cubicBezTo>
                        <a:pt x="345" y="7809"/>
                        <a:pt x="393" y="8362"/>
                        <a:pt x="380" y="9164"/>
                      </a:cubicBezTo>
                      <a:cubicBezTo>
                        <a:pt x="1835" y="5453"/>
                        <a:pt x="4735" y="620"/>
                        <a:pt x="51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4" name="Google Shape;7564;p33"/>
                <p:cNvSpPr/>
                <p:nvPr/>
              </p:nvSpPr>
              <p:spPr>
                <a:xfrm>
                  <a:off x="5974525" y="3155375"/>
                  <a:ext cx="246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4" h="2163" extrusionOk="0">
                      <a:moveTo>
                        <a:pt x="802" y="1"/>
                      </a:moveTo>
                      <a:cubicBezTo>
                        <a:pt x="610" y="1"/>
                        <a:pt x="295" y="438"/>
                        <a:pt x="35" y="1206"/>
                      </a:cubicBezTo>
                      <a:cubicBezTo>
                        <a:pt x="35" y="1206"/>
                        <a:pt x="21" y="1545"/>
                        <a:pt x="3" y="2046"/>
                      </a:cubicBezTo>
                      <a:cubicBezTo>
                        <a:pt x="1" y="2127"/>
                        <a:pt x="24" y="2163"/>
                        <a:pt x="64" y="2163"/>
                      </a:cubicBezTo>
                      <a:cubicBezTo>
                        <a:pt x="276" y="2163"/>
                        <a:pt x="966" y="1182"/>
                        <a:pt x="978" y="463"/>
                      </a:cubicBezTo>
                      <a:cubicBezTo>
                        <a:pt x="983" y="148"/>
                        <a:pt x="913" y="1"/>
                        <a:pt x="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5" name="Google Shape;7565;p33"/>
                <p:cNvSpPr/>
                <p:nvPr/>
              </p:nvSpPr>
              <p:spPr>
                <a:xfrm>
                  <a:off x="5979025" y="3171800"/>
                  <a:ext cx="111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979" extrusionOk="0">
                      <a:moveTo>
                        <a:pt x="361" y="0"/>
                      </a:moveTo>
                      <a:cubicBezTo>
                        <a:pt x="274" y="0"/>
                        <a:pt x="132" y="198"/>
                        <a:pt x="14" y="546"/>
                      </a:cubicBezTo>
                      <a:cubicBezTo>
                        <a:pt x="14" y="546"/>
                        <a:pt x="7" y="698"/>
                        <a:pt x="2" y="926"/>
                      </a:cubicBezTo>
                      <a:cubicBezTo>
                        <a:pt x="0" y="963"/>
                        <a:pt x="11" y="979"/>
                        <a:pt x="29" y="979"/>
                      </a:cubicBezTo>
                      <a:cubicBezTo>
                        <a:pt x="124" y="979"/>
                        <a:pt x="437" y="535"/>
                        <a:pt x="443" y="209"/>
                      </a:cubicBezTo>
                      <a:cubicBezTo>
                        <a:pt x="444" y="67"/>
                        <a:pt x="412" y="0"/>
                        <a:pt x="3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6" name="Google Shape;7566;p33"/>
                <p:cNvSpPr/>
                <p:nvPr/>
              </p:nvSpPr>
              <p:spPr>
                <a:xfrm>
                  <a:off x="5940750" y="3079925"/>
                  <a:ext cx="66625" cy="1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" h="4562" extrusionOk="0">
                      <a:moveTo>
                        <a:pt x="1120" y="1"/>
                      </a:moveTo>
                      <a:cubicBezTo>
                        <a:pt x="1020" y="1"/>
                        <a:pt x="906" y="19"/>
                        <a:pt x="777" y="63"/>
                      </a:cubicBezTo>
                      <a:cubicBezTo>
                        <a:pt x="0" y="330"/>
                        <a:pt x="353" y="1184"/>
                        <a:pt x="755" y="1184"/>
                      </a:cubicBezTo>
                      <a:cubicBezTo>
                        <a:pt x="762" y="1184"/>
                        <a:pt x="769" y="1183"/>
                        <a:pt x="777" y="1183"/>
                      </a:cubicBezTo>
                      <a:cubicBezTo>
                        <a:pt x="794" y="1182"/>
                        <a:pt x="810" y="1181"/>
                        <a:pt x="826" y="1181"/>
                      </a:cubicBezTo>
                      <a:cubicBezTo>
                        <a:pt x="1202" y="1181"/>
                        <a:pt x="1363" y="1544"/>
                        <a:pt x="1157" y="2055"/>
                      </a:cubicBezTo>
                      <a:cubicBezTo>
                        <a:pt x="943" y="2590"/>
                        <a:pt x="1188" y="3058"/>
                        <a:pt x="1188" y="3058"/>
                      </a:cubicBezTo>
                      <a:cubicBezTo>
                        <a:pt x="976" y="3575"/>
                        <a:pt x="1341" y="4561"/>
                        <a:pt x="1341" y="4561"/>
                      </a:cubicBezTo>
                      <a:cubicBezTo>
                        <a:pt x="1341" y="4561"/>
                        <a:pt x="1346" y="3334"/>
                        <a:pt x="2041" y="2848"/>
                      </a:cubicBezTo>
                      <a:cubicBezTo>
                        <a:pt x="2665" y="2412"/>
                        <a:pt x="2040" y="1878"/>
                        <a:pt x="2040" y="1878"/>
                      </a:cubicBezTo>
                      <a:lnTo>
                        <a:pt x="2040" y="1878"/>
                      </a:lnTo>
                      <a:cubicBezTo>
                        <a:pt x="2040" y="1878"/>
                        <a:pt x="2040" y="1878"/>
                        <a:pt x="2041" y="1878"/>
                      </a:cubicBezTo>
                      <a:cubicBezTo>
                        <a:pt x="2056" y="1878"/>
                        <a:pt x="2238" y="1864"/>
                        <a:pt x="2267" y="1150"/>
                      </a:cubicBezTo>
                      <a:cubicBezTo>
                        <a:pt x="2293" y="539"/>
                        <a:pt x="1958" y="485"/>
                        <a:pt x="1837" y="485"/>
                      </a:cubicBezTo>
                      <a:cubicBezTo>
                        <a:pt x="1811" y="485"/>
                        <a:pt x="1795" y="487"/>
                        <a:pt x="1795" y="487"/>
                      </a:cubicBezTo>
                      <a:cubicBezTo>
                        <a:pt x="1795" y="487"/>
                        <a:pt x="1636" y="1"/>
                        <a:pt x="11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7" name="Google Shape;7567;p33"/>
                <p:cNvSpPr/>
                <p:nvPr/>
              </p:nvSpPr>
              <p:spPr>
                <a:xfrm>
                  <a:off x="5941050" y="3075150"/>
                  <a:ext cx="2017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7" h="542" extrusionOk="0">
                      <a:moveTo>
                        <a:pt x="497" y="0"/>
                      </a:moveTo>
                      <a:cubicBezTo>
                        <a:pt x="452" y="0"/>
                        <a:pt x="402" y="6"/>
                        <a:pt x="346" y="19"/>
                      </a:cubicBezTo>
                      <a:cubicBezTo>
                        <a:pt x="0" y="104"/>
                        <a:pt x="55" y="402"/>
                        <a:pt x="206" y="507"/>
                      </a:cubicBezTo>
                      <a:cubicBezTo>
                        <a:pt x="253" y="526"/>
                        <a:pt x="303" y="536"/>
                        <a:pt x="355" y="540"/>
                      </a:cubicBezTo>
                      <a:cubicBezTo>
                        <a:pt x="365" y="541"/>
                        <a:pt x="375" y="541"/>
                        <a:pt x="384" y="541"/>
                      </a:cubicBezTo>
                      <a:cubicBezTo>
                        <a:pt x="610" y="541"/>
                        <a:pt x="795" y="397"/>
                        <a:pt x="805" y="211"/>
                      </a:cubicBezTo>
                      <a:cubicBezTo>
                        <a:pt x="806" y="180"/>
                        <a:pt x="801" y="148"/>
                        <a:pt x="792" y="118"/>
                      </a:cubicBezTo>
                      <a:cubicBezTo>
                        <a:pt x="734" y="58"/>
                        <a:pt x="641" y="0"/>
                        <a:pt x="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8" name="Google Shape;7568;p33"/>
                <p:cNvSpPr/>
                <p:nvPr/>
              </p:nvSpPr>
              <p:spPr>
                <a:xfrm>
                  <a:off x="5925625" y="3077625"/>
                  <a:ext cx="25225" cy="1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" h="580" extrusionOk="0">
                      <a:moveTo>
                        <a:pt x="618" y="1"/>
                      </a:moveTo>
                      <a:cubicBezTo>
                        <a:pt x="562" y="1"/>
                        <a:pt x="500" y="7"/>
                        <a:pt x="432" y="20"/>
                      </a:cubicBezTo>
                      <a:cubicBezTo>
                        <a:pt x="1" y="107"/>
                        <a:pt x="73" y="427"/>
                        <a:pt x="261" y="542"/>
                      </a:cubicBezTo>
                      <a:cubicBezTo>
                        <a:pt x="318" y="562"/>
                        <a:pt x="382" y="574"/>
                        <a:pt x="449" y="578"/>
                      </a:cubicBezTo>
                      <a:cubicBezTo>
                        <a:pt x="464" y="579"/>
                        <a:pt x="479" y="579"/>
                        <a:pt x="494" y="579"/>
                      </a:cubicBezTo>
                      <a:cubicBezTo>
                        <a:pt x="772" y="579"/>
                        <a:pt x="996" y="429"/>
                        <a:pt x="1007" y="232"/>
                      </a:cubicBezTo>
                      <a:cubicBezTo>
                        <a:pt x="1008" y="197"/>
                        <a:pt x="1001" y="163"/>
                        <a:pt x="991" y="131"/>
                      </a:cubicBezTo>
                      <a:cubicBezTo>
                        <a:pt x="917" y="65"/>
                        <a:pt x="800" y="1"/>
                        <a:pt x="6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69" name="Google Shape;7569;p33"/>
                <p:cNvSpPr/>
                <p:nvPr/>
              </p:nvSpPr>
              <p:spPr>
                <a:xfrm>
                  <a:off x="5932675" y="3076500"/>
                  <a:ext cx="176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403" extrusionOk="0">
                      <a:moveTo>
                        <a:pt x="430" y="1"/>
                      </a:moveTo>
                      <a:cubicBezTo>
                        <a:pt x="392" y="1"/>
                        <a:pt x="349" y="5"/>
                        <a:pt x="302" y="14"/>
                      </a:cubicBezTo>
                      <a:cubicBezTo>
                        <a:pt x="0" y="74"/>
                        <a:pt x="51" y="298"/>
                        <a:pt x="183" y="376"/>
                      </a:cubicBezTo>
                      <a:cubicBezTo>
                        <a:pt x="225" y="389"/>
                        <a:pt x="268" y="400"/>
                        <a:pt x="315" y="402"/>
                      </a:cubicBezTo>
                      <a:cubicBezTo>
                        <a:pt x="326" y="402"/>
                        <a:pt x="338" y="403"/>
                        <a:pt x="349" y="403"/>
                      </a:cubicBezTo>
                      <a:cubicBezTo>
                        <a:pt x="540" y="403"/>
                        <a:pt x="696" y="299"/>
                        <a:pt x="703" y="162"/>
                      </a:cubicBezTo>
                      <a:cubicBezTo>
                        <a:pt x="704" y="137"/>
                        <a:pt x="699" y="114"/>
                        <a:pt x="692" y="91"/>
                      </a:cubicBezTo>
                      <a:cubicBezTo>
                        <a:pt x="641" y="45"/>
                        <a:pt x="559" y="1"/>
                        <a:pt x="43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0" name="Google Shape;7570;p33"/>
                <p:cNvSpPr/>
                <p:nvPr/>
              </p:nvSpPr>
              <p:spPr>
                <a:xfrm>
                  <a:off x="5943800" y="3081075"/>
                  <a:ext cx="36075" cy="2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3" h="1048" extrusionOk="0">
                      <a:moveTo>
                        <a:pt x="898" y="0"/>
                      </a:moveTo>
                      <a:cubicBezTo>
                        <a:pt x="816" y="0"/>
                        <a:pt x="723" y="12"/>
                        <a:pt x="620" y="39"/>
                      </a:cubicBezTo>
                      <a:cubicBezTo>
                        <a:pt x="1" y="206"/>
                        <a:pt x="99" y="783"/>
                        <a:pt x="366" y="986"/>
                      </a:cubicBezTo>
                      <a:cubicBezTo>
                        <a:pt x="448" y="1018"/>
                        <a:pt x="538" y="1041"/>
                        <a:pt x="633" y="1046"/>
                      </a:cubicBezTo>
                      <a:cubicBezTo>
                        <a:pt x="651" y="1047"/>
                        <a:pt x="669" y="1048"/>
                        <a:pt x="686" y="1048"/>
                      </a:cubicBezTo>
                      <a:cubicBezTo>
                        <a:pt x="1088" y="1048"/>
                        <a:pt x="1421" y="770"/>
                        <a:pt x="1438" y="407"/>
                      </a:cubicBezTo>
                      <a:cubicBezTo>
                        <a:pt x="1442" y="345"/>
                        <a:pt x="1432" y="285"/>
                        <a:pt x="1416" y="226"/>
                      </a:cubicBezTo>
                      <a:cubicBezTo>
                        <a:pt x="1314" y="111"/>
                        <a:pt x="1152" y="0"/>
                        <a:pt x="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1" name="Google Shape;7571;p33"/>
                <p:cNvSpPr/>
                <p:nvPr/>
              </p:nvSpPr>
              <p:spPr>
                <a:xfrm>
                  <a:off x="5953175" y="3068050"/>
                  <a:ext cx="15950" cy="1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465" extrusionOk="0">
                      <a:moveTo>
                        <a:pt x="398" y="0"/>
                      </a:moveTo>
                      <a:cubicBezTo>
                        <a:pt x="361" y="0"/>
                        <a:pt x="320" y="6"/>
                        <a:pt x="274" y="18"/>
                      </a:cubicBezTo>
                      <a:cubicBezTo>
                        <a:pt x="1" y="92"/>
                        <a:pt x="44" y="346"/>
                        <a:pt x="162" y="436"/>
                      </a:cubicBezTo>
                      <a:cubicBezTo>
                        <a:pt x="198" y="451"/>
                        <a:pt x="237" y="461"/>
                        <a:pt x="280" y="464"/>
                      </a:cubicBezTo>
                      <a:cubicBezTo>
                        <a:pt x="288" y="464"/>
                        <a:pt x="296" y="464"/>
                        <a:pt x="303" y="464"/>
                      </a:cubicBezTo>
                      <a:cubicBezTo>
                        <a:pt x="481" y="464"/>
                        <a:pt x="629" y="342"/>
                        <a:pt x="636" y="181"/>
                      </a:cubicBezTo>
                      <a:cubicBezTo>
                        <a:pt x="637" y="155"/>
                        <a:pt x="632" y="128"/>
                        <a:pt x="626" y="100"/>
                      </a:cubicBezTo>
                      <a:cubicBezTo>
                        <a:pt x="582" y="49"/>
                        <a:pt x="510" y="0"/>
                        <a:pt x="3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2" name="Google Shape;7572;p33"/>
                <p:cNvSpPr/>
                <p:nvPr/>
              </p:nvSpPr>
              <p:spPr>
                <a:xfrm>
                  <a:off x="5807300" y="3280550"/>
                  <a:ext cx="28087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5" h="35138" extrusionOk="0">
                      <a:moveTo>
                        <a:pt x="8816" y="1"/>
                      </a:moveTo>
                      <a:cubicBezTo>
                        <a:pt x="8106" y="288"/>
                        <a:pt x="7077" y="1558"/>
                        <a:pt x="4518" y="6425"/>
                      </a:cubicBezTo>
                      <a:cubicBezTo>
                        <a:pt x="1643" y="11892"/>
                        <a:pt x="2601" y="13508"/>
                        <a:pt x="2601" y="13508"/>
                      </a:cubicBezTo>
                      <a:cubicBezTo>
                        <a:pt x="1097" y="16457"/>
                        <a:pt x="2282" y="17644"/>
                        <a:pt x="2282" y="17644"/>
                      </a:cubicBezTo>
                      <a:cubicBezTo>
                        <a:pt x="776" y="19784"/>
                        <a:pt x="0" y="24679"/>
                        <a:pt x="594" y="25629"/>
                      </a:cubicBezTo>
                      <a:cubicBezTo>
                        <a:pt x="1186" y="26581"/>
                        <a:pt x="431" y="29577"/>
                        <a:pt x="776" y="35138"/>
                      </a:cubicBezTo>
                      <a:lnTo>
                        <a:pt x="11229" y="34804"/>
                      </a:lnTo>
                      <a:cubicBezTo>
                        <a:pt x="11230" y="34766"/>
                        <a:pt x="11232" y="34730"/>
                        <a:pt x="11235" y="34689"/>
                      </a:cubicBezTo>
                      <a:lnTo>
                        <a:pt x="11235" y="34689"/>
                      </a:lnTo>
                      <a:lnTo>
                        <a:pt x="1005" y="35016"/>
                      </a:lnTo>
                      <a:cubicBezTo>
                        <a:pt x="661" y="29454"/>
                        <a:pt x="1416" y="26458"/>
                        <a:pt x="821" y="25507"/>
                      </a:cubicBezTo>
                      <a:cubicBezTo>
                        <a:pt x="229" y="24557"/>
                        <a:pt x="1005" y="19661"/>
                        <a:pt x="2509" y="17522"/>
                      </a:cubicBezTo>
                      <a:cubicBezTo>
                        <a:pt x="2509" y="17522"/>
                        <a:pt x="1689" y="16411"/>
                        <a:pt x="3195" y="13465"/>
                      </a:cubicBezTo>
                      <a:cubicBezTo>
                        <a:pt x="3195" y="13465"/>
                        <a:pt x="1870" y="11770"/>
                        <a:pt x="4747" y="6303"/>
                      </a:cubicBezTo>
                      <a:cubicBezTo>
                        <a:pt x="7046" y="1932"/>
                        <a:pt x="8109" y="462"/>
                        <a:pt x="881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73" name="Google Shape;7573;p33"/>
                <p:cNvSpPr/>
                <p:nvPr/>
              </p:nvSpPr>
              <p:spPr>
                <a:xfrm>
                  <a:off x="6007975" y="3591675"/>
                  <a:ext cx="40800" cy="7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2" h="3076" extrusionOk="0">
                      <a:moveTo>
                        <a:pt x="1586" y="1"/>
                      </a:moveTo>
                      <a:cubicBezTo>
                        <a:pt x="1480" y="1"/>
                        <a:pt x="1131" y="194"/>
                        <a:pt x="1131" y="194"/>
                      </a:cubicBezTo>
                      <a:cubicBezTo>
                        <a:pt x="522" y="470"/>
                        <a:pt x="33" y="1035"/>
                        <a:pt x="141" y="1440"/>
                      </a:cubicBezTo>
                      <a:cubicBezTo>
                        <a:pt x="143" y="1447"/>
                        <a:pt x="147" y="1451"/>
                        <a:pt x="153" y="1451"/>
                      </a:cubicBezTo>
                      <a:cubicBezTo>
                        <a:pt x="225" y="1451"/>
                        <a:pt x="563" y="927"/>
                        <a:pt x="738" y="927"/>
                      </a:cubicBezTo>
                      <a:cubicBezTo>
                        <a:pt x="760" y="927"/>
                        <a:pt x="779" y="936"/>
                        <a:pt x="795" y="954"/>
                      </a:cubicBezTo>
                      <a:cubicBezTo>
                        <a:pt x="947" y="1132"/>
                        <a:pt x="308" y="2296"/>
                        <a:pt x="94" y="2539"/>
                      </a:cubicBezTo>
                      <a:cubicBezTo>
                        <a:pt x="1" y="2645"/>
                        <a:pt x="20" y="2739"/>
                        <a:pt x="106" y="2739"/>
                      </a:cubicBezTo>
                      <a:cubicBezTo>
                        <a:pt x="217" y="2739"/>
                        <a:pt x="439" y="2582"/>
                        <a:pt x="673" y="2086"/>
                      </a:cubicBezTo>
                      <a:cubicBezTo>
                        <a:pt x="721" y="1984"/>
                        <a:pt x="757" y="1948"/>
                        <a:pt x="781" y="1948"/>
                      </a:cubicBezTo>
                      <a:cubicBezTo>
                        <a:pt x="811" y="1948"/>
                        <a:pt x="825" y="2001"/>
                        <a:pt x="825" y="2053"/>
                      </a:cubicBezTo>
                      <a:cubicBezTo>
                        <a:pt x="825" y="2151"/>
                        <a:pt x="246" y="2829"/>
                        <a:pt x="338" y="2975"/>
                      </a:cubicBezTo>
                      <a:cubicBezTo>
                        <a:pt x="348" y="2990"/>
                        <a:pt x="361" y="2998"/>
                        <a:pt x="376" y="2998"/>
                      </a:cubicBezTo>
                      <a:cubicBezTo>
                        <a:pt x="503" y="2998"/>
                        <a:pt x="802" y="2489"/>
                        <a:pt x="1039" y="2069"/>
                      </a:cubicBezTo>
                      <a:cubicBezTo>
                        <a:pt x="1057" y="2037"/>
                        <a:pt x="1083" y="2018"/>
                        <a:pt x="1103" y="2018"/>
                      </a:cubicBezTo>
                      <a:cubicBezTo>
                        <a:pt x="1133" y="2018"/>
                        <a:pt x="1151" y="2060"/>
                        <a:pt x="1114" y="2167"/>
                      </a:cubicBezTo>
                      <a:cubicBezTo>
                        <a:pt x="1054" y="2345"/>
                        <a:pt x="566" y="3023"/>
                        <a:pt x="643" y="3072"/>
                      </a:cubicBezTo>
                      <a:cubicBezTo>
                        <a:pt x="646" y="3074"/>
                        <a:pt x="650" y="3075"/>
                        <a:pt x="655" y="3075"/>
                      </a:cubicBezTo>
                      <a:cubicBezTo>
                        <a:pt x="764" y="3075"/>
                        <a:pt x="1288" y="2554"/>
                        <a:pt x="1419" y="1828"/>
                      </a:cubicBezTo>
                      <a:cubicBezTo>
                        <a:pt x="1555" y="1068"/>
                        <a:pt x="1337" y="395"/>
                        <a:pt x="1567" y="109"/>
                      </a:cubicBezTo>
                      <a:cubicBezTo>
                        <a:pt x="1632" y="30"/>
                        <a:pt x="1627" y="1"/>
                        <a:pt x="1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574" name="Google Shape;7574;p33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5" name="Google Shape;7575;p33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6" name="Google Shape;7576;p33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7" name="Google Shape;7577;p33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578" name="Google Shape;7578;p33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579" name="Google Shape;7579;p33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580" name="Google Shape;7580;p33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1" name="Google Shape;7581;p33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2" name="Google Shape;7582;p33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3" name="Google Shape;7583;p33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4" name="Google Shape;7584;p33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5" name="Google Shape;7585;p33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6" name="Google Shape;7586;p33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7" name="Google Shape;7587;p33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8" name="Google Shape;7588;p33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89" name="Google Shape;7589;p33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0" name="Google Shape;7590;p33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1" name="Google Shape;7591;p33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2" name="Google Shape;7592;p33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3" name="Google Shape;7593;p33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4" name="Google Shape;7594;p33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5" name="Google Shape;7595;p33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6" name="Google Shape;7596;p33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7" name="Google Shape;7597;p33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8" name="Google Shape;7598;p33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99" name="Google Shape;7599;p33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0" name="Google Shape;7600;p33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1" name="Google Shape;7601;p33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2" name="Google Shape;7602;p33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3" name="Google Shape;7603;p33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4" name="Google Shape;7604;p33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5" name="Google Shape;7605;p33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6" name="Google Shape;7606;p33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7" name="Google Shape;7607;p33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8" name="Google Shape;7608;p33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09" name="Google Shape;7609;p33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0" name="Google Shape;7610;p33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1" name="Google Shape;7611;p33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2" name="Google Shape;7612;p33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3" name="Google Shape;7613;p33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614" name="Google Shape;7614;p33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615" name="Google Shape;7615;p33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616" name="Google Shape;7616;p33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7" name="Google Shape;7617;p33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8" name="Google Shape;7618;p33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19" name="Google Shape;7619;p33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0" name="Google Shape;7620;p33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1" name="Google Shape;7621;p33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2" name="Google Shape;7622;p33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3" name="Google Shape;7623;p33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4" name="Google Shape;7624;p33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5" name="Google Shape;7625;p33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6" name="Google Shape;7626;p33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7" name="Google Shape;7627;p33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8" name="Google Shape;7628;p33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29" name="Google Shape;7629;p33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0" name="Google Shape;7630;p33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1" name="Google Shape;7631;p33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2" name="Google Shape;7632;p33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3" name="Google Shape;7633;p33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4" name="Google Shape;7634;p33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5" name="Google Shape;7635;p33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6" name="Google Shape;7636;p33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7" name="Google Shape;7637;p33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8" name="Google Shape;7638;p33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39" name="Google Shape;7639;p33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0" name="Google Shape;7640;p33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1" name="Google Shape;7641;p33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2" name="Google Shape;7642;p33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3" name="Google Shape;7643;p33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4" name="Google Shape;7644;p33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5" name="Google Shape;7645;p33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6" name="Google Shape;7646;p33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7" name="Google Shape;7647;p33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8" name="Google Shape;7648;p33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49" name="Google Shape;7649;p33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0" name="Google Shape;7650;p33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1" name="Google Shape;7651;p33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2" name="Google Shape;7652;p33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3" name="Google Shape;7653;p33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4" name="Google Shape;7654;p33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5" name="Google Shape;7655;p33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6" name="Google Shape;7656;p33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7" name="Google Shape;7657;p33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8" name="Google Shape;7658;p33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59" name="Google Shape;7659;p33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0" name="Google Shape;7660;p33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1" name="Google Shape;7661;p33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2" name="Google Shape;7662;p33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3" name="Google Shape;7663;p33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4" name="Google Shape;7664;p33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5" name="Google Shape;7665;p33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6" name="Google Shape;7666;p33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7" name="Google Shape;7667;p33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8" name="Google Shape;7668;p33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69" name="Google Shape;7669;p33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0" name="Google Shape;7670;p33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1" name="Google Shape;7671;p33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2" name="Google Shape;7672;p33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3" name="Google Shape;7673;p33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74" name="Google Shape;7674;p33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675" name="Google Shape;7675;p33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  <p:sp>
        <p:nvSpPr>
          <p:cNvPr id="7676" name="Google Shape;7676;p33"/>
          <p:cNvSpPr txBox="1">
            <a:spLocks noGrp="1"/>
          </p:cNvSpPr>
          <p:nvPr>
            <p:ph type="subTitle" idx="1"/>
          </p:nvPr>
        </p:nvSpPr>
        <p:spPr>
          <a:xfrm>
            <a:off x="960000" y="2336763"/>
            <a:ext cx="5047200" cy="1637200"/>
          </a:xfrm>
          <a:prstGeom prst="rect">
            <a:avLst/>
          </a:prstGeom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7677" name="Google Shape;7677;p33"/>
          <p:cNvSpPr txBox="1">
            <a:spLocks noGrp="1"/>
          </p:cNvSpPr>
          <p:nvPr>
            <p:ph type="subTitle" idx="2"/>
          </p:nvPr>
        </p:nvSpPr>
        <p:spPr>
          <a:xfrm rot="-1090">
            <a:off x="960000" y="5137887"/>
            <a:ext cx="5047200" cy="55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None/>
              <a:defRPr sz="15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678" name="Google Shape;7678;p33"/>
          <p:cNvSpPr txBox="1">
            <a:spLocks noGrp="1"/>
          </p:cNvSpPr>
          <p:nvPr>
            <p:ph type="ctrTitle"/>
          </p:nvPr>
        </p:nvSpPr>
        <p:spPr>
          <a:xfrm>
            <a:off x="960068" y="720000"/>
            <a:ext cx="5047200" cy="1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8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9pPr>
          </a:lstStyle>
          <a:p>
            <a:endParaRPr/>
          </a:p>
        </p:txBody>
      </p:sp>
      <p:sp>
        <p:nvSpPr>
          <p:cNvPr id="7679" name="Google Shape;7679;p33"/>
          <p:cNvSpPr txBox="1"/>
          <p:nvPr/>
        </p:nvSpPr>
        <p:spPr>
          <a:xfrm>
            <a:off x="1339267" y="4088725"/>
            <a:ext cx="4288800" cy="9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/>
          <a:p>
            <a:pPr algn="ctr" defTabSz="914400">
              <a:spcBef>
                <a:spcPts val="400"/>
              </a:spcBef>
              <a:buClr>
                <a:srgbClr val="000000"/>
              </a:buClr>
              <a:buFont typeface="Arial" panose="020B0604020202020204"/>
              <a:buNone/>
            </a:pP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CREDITS: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This presentation template was created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Slidesgo</a:t>
            </a: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including icons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Flaticon</a:t>
            </a:r>
            <a:r>
              <a:rPr lang="en-GB" sz="1500" b="1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,</a:t>
            </a:r>
            <a:r>
              <a:rPr lang="en-GB" sz="1500" kern="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and infographics &amp; images by </a:t>
            </a:r>
            <a:r>
              <a:rPr lang="en-GB" sz="1500" b="1" kern="0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5"/>
              </a:rPr>
              <a:t>Freepik</a:t>
            </a:r>
            <a:endParaRPr sz="1500" b="1" kern="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7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1" name="Google Shape;7681;p34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682" name="Google Shape;7682;p34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683" name="Google Shape;7683;p34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4" name="Google Shape;7684;p34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5" name="Google Shape;7685;p34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6" name="Google Shape;7686;p34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7" name="Google Shape;7687;p34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8" name="Google Shape;7688;p34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89" name="Google Shape;7689;p34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0" name="Google Shape;7690;p34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1" name="Google Shape;7691;p34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2" name="Google Shape;7692;p34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3" name="Google Shape;7693;p34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4" name="Google Shape;7694;p34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5" name="Google Shape;7695;p34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6" name="Google Shape;7696;p34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7" name="Google Shape;7697;p34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8" name="Google Shape;7698;p34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699" name="Google Shape;7699;p34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0" name="Google Shape;7700;p34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1" name="Google Shape;7701;p34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2" name="Google Shape;7702;p34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3" name="Google Shape;7703;p34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4" name="Google Shape;7704;p34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5" name="Google Shape;7705;p34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6" name="Google Shape;7706;p34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7" name="Google Shape;7707;p34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8" name="Google Shape;7708;p34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09" name="Google Shape;7709;p34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0" name="Google Shape;7710;p34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1" name="Google Shape;7711;p34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2" name="Google Shape;7712;p34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3" name="Google Shape;7713;p34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4" name="Google Shape;7714;p34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5" name="Google Shape;7715;p34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6" name="Google Shape;7716;p34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7" name="Google Shape;7717;p34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8" name="Google Shape;7718;p34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19" name="Google Shape;7719;p34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0" name="Google Shape;7720;p34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1" name="Google Shape;7721;p34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2" name="Google Shape;7722;p34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3" name="Google Shape;7723;p34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4" name="Google Shape;7724;p34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5" name="Google Shape;7725;p34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6" name="Google Shape;7726;p34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7" name="Google Shape;7727;p34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8" name="Google Shape;7728;p34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29" name="Google Shape;7729;p34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0" name="Google Shape;7730;p34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1" name="Google Shape;7731;p34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2" name="Google Shape;7732;p34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3" name="Google Shape;7733;p34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4" name="Google Shape;7734;p34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5" name="Google Shape;7735;p34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6" name="Google Shape;7736;p34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7" name="Google Shape;7737;p34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8" name="Google Shape;7738;p34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39" name="Google Shape;7739;p34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0" name="Google Shape;7740;p34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1" name="Google Shape;7741;p34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2" name="Google Shape;7742;p34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3" name="Google Shape;7743;p34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4" name="Google Shape;7744;p34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5" name="Google Shape;7745;p34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6" name="Google Shape;7746;p34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7" name="Google Shape;7747;p34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8" name="Google Shape;7748;p34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49" name="Google Shape;7749;p34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0" name="Google Shape;7750;p34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1" name="Google Shape;7751;p34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52" name="Google Shape;7752;p34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753" name="Google Shape;7753;p34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754" name="Google Shape;7754;p34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55" name="Google Shape;7755;p34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7756" name="Google Shape;7756;p34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7" name="Google Shape;7757;p34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8" name="Google Shape;7758;p34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59" name="Google Shape;7759;p34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760" name="Google Shape;7760;p34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761" name="Google Shape;7761;p34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7762" name="Google Shape;7762;p34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3" name="Google Shape;7763;p34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4" name="Google Shape;7764;p34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5" name="Google Shape;7765;p34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6" name="Google Shape;7766;p34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7" name="Google Shape;7767;p34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8" name="Google Shape;7768;p34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69" name="Google Shape;7769;p34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0" name="Google Shape;7770;p34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1" name="Google Shape;7771;p34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2" name="Google Shape;7772;p34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3" name="Google Shape;7773;p34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4" name="Google Shape;7774;p34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5" name="Google Shape;7775;p34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6" name="Google Shape;7776;p34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7" name="Google Shape;7777;p34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8" name="Google Shape;7778;p34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79" name="Google Shape;7779;p34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0" name="Google Shape;7780;p34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1" name="Google Shape;7781;p34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2" name="Google Shape;7782;p34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3" name="Google Shape;7783;p34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4" name="Google Shape;7784;p34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5" name="Google Shape;7785;p34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6" name="Google Shape;7786;p34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7" name="Google Shape;7787;p34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8" name="Google Shape;7788;p34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89" name="Google Shape;7789;p34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0" name="Google Shape;7790;p34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1" name="Google Shape;7791;p34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2" name="Google Shape;7792;p34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3" name="Google Shape;7793;p34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4" name="Google Shape;7794;p34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5" name="Google Shape;7795;p34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7796" name="Google Shape;7796;p34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7797" name="Google Shape;7797;p34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7798" name="Google Shape;7798;p34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799" name="Google Shape;7799;p34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0" name="Google Shape;7800;p34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1" name="Google Shape;7801;p34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2" name="Google Shape;7802;p34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3" name="Google Shape;7803;p34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4" name="Google Shape;7804;p34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5" name="Google Shape;7805;p34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6" name="Google Shape;7806;p34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7" name="Google Shape;7807;p34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8" name="Google Shape;7808;p34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09" name="Google Shape;7809;p34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0" name="Google Shape;7810;p34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1" name="Google Shape;7811;p34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2" name="Google Shape;7812;p34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3" name="Google Shape;7813;p34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4" name="Google Shape;7814;p34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5" name="Google Shape;7815;p34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6" name="Google Shape;7816;p34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7" name="Google Shape;7817;p34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8" name="Google Shape;7818;p34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19" name="Google Shape;7819;p34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0" name="Google Shape;7820;p34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1" name="Google Shape;7821;p34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2" name="Google Shape;7822;p34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3" name="Google Shape;7823;p34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4" name="Google Shape;7824;p34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5" name="Google Shape;7825;p34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6" name="Google Shape;7826;p34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7" name="Google Shape;7827;p34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8" name="Google Shape;7828;p34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29" name="Google Shape;7829;p34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0" name="Google Shape;7830;p34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1" name="Google Shape;7831;p34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2" name="Google Shape;7832;p34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3" name="Google Shape;7833;p34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4" name="Google Shape;7834;p34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5" name="Google Shape;7835;p34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6" name="Google Shape;7836;p34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7" name="Google Shape;7837;p34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8" name="Google Shape;7838;p34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39" name="Google Shape;7839;p34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0" name="Google Shape;7840;p34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1" name="Google Shape;7841;p34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2" name="Google Shape;7842;p34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3" name="Google Shape;7843;p34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4" name="Google Shape;7844;p34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5" name="Google Shape;7845;p34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6" name="Google Shape;7846;p34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7" name="Google Shape;7847;p34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8" name="Google Shape;7848;p34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49" name="Google Shape;7849;p34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0" name="Google Shape;7850;p34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1" name="Google Shape;7851;p34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2" name="Google Shape;7852;p34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3" name="Google Shape;7853;p34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4" name="Google Shape;7854;p34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5" name="Google Shape;7855;p34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56" name="Google Shape;7856;p34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7857" name="Google Shape;7857;p34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7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59" name="Google Shape;7859;p35"/>
          <p:cNvGrpSpPr/>
          <p:nvPr/>
        </p:nvGrpSpPr>
        <p:grpSpPr>
          <a:xfrm>
            <a:off x="-611884" y="-742301"/>
            <a:ext cx="13434535" cy="8060524"/>
            <a:chOff x="-458913" y="-556726"/>
            <a:chExt cx="10075901" cy="6045393"/>
          </a:xfrm>
        </p:grpSpPr>
        <p:grpSp>
          <p:nvGrpSpPr>
            <p:cNvPr id="7860" name="Google Shape;7860;p35"/>
            <p:cNvGrpSpPr/>
            <p:nvPr/>
          </p:nvGrpSpPr>
          <p:grpSpPr>
            <a:xfrm>
              <a:off x="-35892" y="157592"/>
              <a:ext cx="9372768" cy="4409682"/>
              <a:chOff x="-35892" y="157592"/>
              <a:chExt cx="9372768" cy="4409682"/>
            </a:xfrm>
          </p:grpSpPr>
          <p:sp>
            <p:nvSpPr>
              <p:cNvPr id="7861" name="Google Shape;7861;p35"/>
              <p:cNvSpPr/>
              <p:nvPr/>
            </p:nvSpPr>
            <p:spPr>
              <a:xfrm>
                <a:off x="-35892" y="622203"/>
                <a:ext cx="9372768" cy="3860003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4456" extrusionOk="0">
                    <a:moveTo>
                      <a:pt x="1" y="1"/>
                    </a:moveTo>
                    <a:lnTo>
                      <a:pt x="1" y="44456"/>
                    </a:lnTo>
                    <a:lnTo>
                      <a:pt x="107946" y="44456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2" name="Google Shape;7862;p35"/>
              <p:cNvSpPr/>
              <p:nvPr/>
            </p:nvSpPr>
            <p:spPr>
              <a:xfrm>
                <a:off x="-35892" y="3871442"/>
                <a:ext cx="9372768" cy="564292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6499" extrusionOk="0">
                    <a:moveTo>
                      <a:pt x="1" y="1"/>
                    </a:moveTo>
                    <a:lnTo>
                      <a:pt x="1" y="6498"/>
                    </a:lnTo>
                    <a:lnTo>
                      <a:pt x="107946" y="6498"/>
                    </a:lnTo>
                    <a:lnTo>
                      <a:pt x="107946" y="349"/>
                    </a:lnTo>
                    <a:cubicBezTo>
                      <a:pt x="95947" y="2018"/>
                      <a:pt x="76762" y="5100"/>
                      <a:pt x="55146" y="5100"/>
                    </a:cubicBezTo>
                    <a:cubicBezTo>
                      <a:pt x="32055" y="5100"/>
                      <a:pt x="11746" y="1864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3" name="Google Shape;7863;p35"/>
              <p:cNvSpPr/>
              <p:nvPr/>
            </p:nvSpPr>
            <p:spPr>
              <a:xfrm>
                <a:off x="-35892" y="157592"/>
                <a:ext cx="9372768" cy="3646408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41996" extrusionOk="0">
                    <a:moveTo>
                      <a:pt x="1" y="1"/>
                    </a:moveTo>
                    <a:lnTo>
                      <a:pt x="1" y="41995"/>
                    </a:lnTo>
                    <a:cubicBezTo>
                      <a:pt x="11746" y="29946"/>
                      <a:pt x="32055" y="20765"/>
                      <a:pt x="55146" y="20765"/>
                    </a:cubicBezTo>
                    <a:cubicBezTo>
                      <a:pt x="76762" y="20765"/>
                      <a:pt x="95947" y="28964"/>
                      <a:pt x="107946" y="39744"/>
                    </a:cubicBez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4" name="Google Shape;7864;p35"/>
              <p:cNvSpPr/>
              <p:nvPr/>
            </p:nvSpPr>
            <p:spPr>
              <a:xfrm>
                <a:off x="109457" y="527735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1527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30" y="2048"/>
                      <a:pt x="2464" y="1814"/>
                      <a:pt x="2464" y="1527"/>
                    </a:cubicBezTo>
                    <a:lnTo>
                      <a:pt x="2464" y="525"/>
                    </a:lnTo>
                    <a:cubicBezTo>
                      <a:pt x="2464" y="235"/>
                      <a:pt x="2230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5" name="Google Shape;7865;p35"/>
              <p:cNvSpPr/>
              <p:nvPr/>
            </p:nvSpPr>
            <p:spPr>
              <a:xfrm>
                <a:off x="725668" y="509588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526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6"/>
                    </a:cubicBezTo>
                    <a:lnTo>
                      <a:pt x="2464" y="525"/>
                    </a:lnTo>
                    <a:cubicBezTo>
                      <a:pt x="2464" y="235"/>
                      <a:pt x="2230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6" name="Google Shape;7866;p35"/>
              <p:cNvSpPr/>
              <p:nvPr/>
            </p:nvSpPr>
            <p:spPr>
              <a:xfrm>
                <a:off x="3827214" y="53381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526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6"/>
                    </a:cubicBezTo>
                    <a:lnTo>
                      <a:pt x="2461" y="525"/>
                    </a:lnTo>
                    <a:cubicBezTo>
                      <a:pt x="2461" y="235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7" name="Google Shape;7867;p35"/>
              <p:cNvSpPr/>
              <p:nvPr/>
            </p:nvSpPr>
            <p:spPr>
              <a:xfrm>
                <a:off x="4662663" y="612305"/>
                <a:ext cx="213682" cy="177823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8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3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3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8" name="Google Shape;7868;p35"/>
              <p:cNvSpPr/>
              <p:nvPr/>
            </p:nvSpPr>
            <p:spPr>
              <a:xfrm>
                <a:off x="2314688" y="845782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69" name="Google Shape;7869;p35"/>
              <p:cNvSpPr/>
              <p:nvPr/>
            </p:nvSpPr>
            <p:spPr>
              <a:xfrm>
                <a:off x="1356900" y="467911"/>
                <a:ext cx="21403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0" name="Google Shape;7870;p35"/>
              <p:cNvSpPr/>
              <p:nvPr/>
            </p:nvSpPr>
            <p:spPr>
              <a:xfrm>
                <a:off x="37998" y="1549689"/>
                <a:ext cx="451156" cy="375355"/>
              </a:xfrm>
              <a:custGeom>
                <a:avLst/>
                <a:gdLst/>
                <a:ahLst/>
                <a:cxnLst/>
                <a:rect l="l" t="t" r="r" b="b"/>
                <a:pathLst>
                  <a:path w="5196" h="4323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3798"/>
                    </a:lnTo>
                    <a:cubicBezTo>
                      <a:pt x="1" y="4088"/>
                      <a:pt x="235" y="4322"/>
                      <a:pt x="525" y="4322"/>
                    </a:cubicBezTo>
                    <a:lnTo>
                      <a:pt x="4668" y="4322"/>
                    </a:lnTo>
                    <a:cubicBezTo>
                      <a:pt x="4958" y="4322"/>
                      <a:pt x="5190" y="4088"/>
                      <a:pt x="5190" y="3798"/>
                    </a:cubicBezTo>
                    <a:lnTo>
                      <a:pt x="5190" y="522"/>
                    </a:lnTo>
                    <a:cubicBezTo>
                      <a:pt x="5195" y="235"/>
                      <a:pt x="4961" y="1"/>
                      <a:pt x="46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1" name="Google Shape;7871;p35"/>
              <p:cNvSpPr/>
              <p:nvPr/>
            </p:nvSpPr>
            <p:spPr>
              <a:xfrm>
                <a:off x="4143090" y="523654"/>
                <a:ext cx="450808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2" h="4322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3797"/>
                    </a:lnTo>
                    <a:cubicBezTo>
                      <a:pt x="0" y="4087"/>
                      <a:pt x="232" y="4322"/>
                      <a:pt x="522" y="4322"/>
                    </a:cubicBezTo>
                    <a:lnTo>
                      <a:pt x="4667" y="4322"/>
                    </a:lnTo>
                    <a:cubicBezTo>
                      <a:pt x="4958" y="4322"/>
                      <a:pt x="5192" y="4087"/>
                      <a:pt x="5192" y="3797"/>
                    </a:cubicBezTo>
                    <a:lnTo>
                      <a:pt x="5192" y="522"/>
                    </a:lnTo>
                    <a:cubicBezTo>
                      <a:pt x="5192" y="237"/>
                      <a:pt x="4958" y="0"/>
                      <a:pt x="46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2" name="Google Shape;7872;p35"/>
              <p:cNvSpPr/>
              <p:nvPr/>
            </p:nvSpPr>
            <p:spPr>
              <a:xfrm>
                <a:off x="3363558" y="509588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5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901"/>
                    </a:lnTo>
                    <a:cubicBezTo>
                      <a:pt x="1" y="1192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89" y="1423"/>
                      <a:pt x="2023" y="1192"/>
                      <a:pt x="2023" y="901"/>
                    </a:cubicBezTo>
                    <a:lnTo>
                      <a:pt x="2023" y="525"/>
                    </a:lnTo>
                    <a:cubicBezTo>
                      <a:pt x="2023" y="235"/>
                      <a:pt x="1789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3" name="Google Shape;7873;p35"/>
              <p:cNvSpPr/>
              <p:nvPr/>
            </p:nvSpPr>
            <p:spPr>
              <a:xfrm>
                <a:off x="2808647" y="545882"/>
                <a:ext cx="175652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4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902"/>
                    </a:lnTo>
                    <a:cubicBezTo>
                      <a:pt x="0" y="1192"/>
                      <a:pt x="235" y="1424"/>
                      <a:pt x="522" y="1424"/>
                    </a:cubicBezTo>
                    <a:lnTo>
                      <a:pt x="1498" y="1424"/>
                    </a:lnTo>
                    <a:cubicBezTo>
                      <a:pt x="1788" y="1424"/>
                      <a:pt x="2023" y="1192"/>
                      <a:pt x="2023" y="902"/>
                    </a:cubicBezTo>
                    <a:lnTo>
                      <a:pt x="2023" y="525"/>
                    </a:lnTo>
                    <a:cubicBezTo>
                      <a:pt x="2023" y="235"/>
                      <a:pt x="1788" y="1"/>
                      <a:pt x="14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4" name="Google Shape;7874;p35"/>
              <p:cNvSpPr/>
              <p:nvPr/>
            </p:nvSpPr>
            <p:spPr>
              <a:xfrm>
                <a:off x="2034497" y="567241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2"/>
                    </a:cubicBezTo>
                    <a:lnTo>
                      <a:pt x="0" y="899"/>
                    </a:lnTo>
                    <a:cubicBezTo>
                      <a:pt x="0" y="1189"/>
                      <a:pt x="232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5" y="235"/>
                      <a:pt x="1788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5" name="Google Shape;7875;p35"/>
              <p:cNvSpPr/>
              <p:nvPr/>
            </p:nvSpPr>
            <p:spPr>
              <a:xfrm>
                <a:off x="99298" y="880947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898"/>
                    </a:lnTo>
                    <a:cubicBezTo>
                      <a:pt x="0" y="1189"/>
                      <a:pt x="235" y="1423"/>
                      <a:pt x="522" y="1423"/>
                    </a:cubicBezTo>
                    <a:lnTo>
                      <a:pt x="1498" y="1423"/>
                    </a:lnTo>
                    <a:cubicBezTo>
                      <a:pt x="1789" y="1423"/>
                      <a:pt x="2023" y="1189"/>
                      <a:pt x="2023" y="898"/>
                    </a:cubicBezTo>
                    <a:lnTo>
                      <a:pt x="2023" y="522"/>
                    </a:lnTo>
                    <a:cubicBezTo>
                      <a:pt x="2023" y="234"/>
                      <a:pt x="1789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6" name="Google Shape;7876;p35"/>
              <p:cNvSpPr/>
              <p:nvPr/>
            </p:nvSpPr>
            <p:spPr>
              <a:xfrm>
                <a:off x="100514" y="2353446"/>
                <a:ext cx="213682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6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3"/>
                    </a:lnTo>
                    <a:cubicBezTo>
                      <a:pt x="0" y="1814"/>
                      <a:pt x="235" y="2045"/>
                      <a:pt x="522" y="2045"/>
                    </a:cubicBezTo>
                    <a:lnTo>
                      <a:pt x="1939" y="2045"/>
                    </a:lnTo>
                    <a:cubicBezTo>
                      <a:pt x="2229" y="2045"/>
                      <a:pt x="2461" y="1814"/>
                      <a:pt x="2461" y="1523"/>
                    </a:cubicBezTo>
                    <a:lnTo>
                      <a:pt x="2461" y="522"/>
                    </a:lnTo>
                    <a:cubicBezTo>
                      <a:pt x="2461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7" name="Google Shape;7877;p35"/>
              <p:cNvSpPr/>
              <p:nvPr/>
            </p:nvSpPr>
            <p:spPr>
              <a:xfrm>
                <a:off x="7624157" y="790560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7"/>
                    </a:lnTo>
                    <a:cubicBezTo>
                      <a:pt x="0" y="1814"/>
                      <a:pt x="235" y="2048"/>
                      <a:pt x="522" y="2048"/>
                    </a:cubicBezTo>
                    <a:lnTo>
                      <a:pt x="1939" y="2048"/>
                    </a:lnTo>
                    <a:cubicBezTo>
                      <a:pt x="2229" y="2048"/>
                      <a:pt x="2461" y="1814"/>
                      <a:pt x="2461" y="1527"/>
                    </a:cubicBezTo>
                    <a:lnTo>
                      <a:pt x="2461" y="525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8" name="Google Shape;7878;p35"/>
              <p:cNvSpPr/>
              <p:nvPr/>
            </p:nvSpPr>
            <p:spPr>
              <a:xfrm>
                <a:off x="8489822" y="1424484"/>
                <a:ext cx="213769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2" h="2046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3" y="2045"/>
                      <a:pt x="523" y="2045"/>
                    </a:cubicBezTo>
                    <a:lnTo>
                      <a:pt x="1940" y="2045"/>
                    </a:lnTo>
                    <a:cubicBezTo>
                      <a:pt x="2227" y="2045"/>
                      <a:pt x="2462" y="1814"/>
                      <a:pt x="2462" y="1524"/>
                    </a:cubicBezTo>
                    <a:lnTo>
                      <a:pt x="2462" y="522"/>
                    </a:lnTo>
                    <a:cubicBezTo>
                      <a:pt x="2462" y="232"/>
                      <a:pt x="2227" y="0"/>
                      <a:pt x="19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79" name="Google Shape;7879;p35"/>
              <p:cNvSpPr/>
              <p:nvPr/>
            </p:nvSpPr>
            <p:spPr>
              <a:xfrm>
                <a:off x="6488113" y="698003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3"/>
                    </a:cubicBezTo>
                    <a:lnTo>
                      <a:pt x="0" y="1524"/>
                    </a:lnTo>
                    <a:cubicBezTo>
                      <a:pt x="0" y="1814"/>
                      <a:pt x="232" y="2049"/>
                      <a:pt x="522" y="2049"/>
                    </a:cubicBezTo>
                    <a:lnTo>
                      <a:pt x="1939" y="2049"/>
                    </a:lnTo>
                    <a:cubicBezTo>
                      <a:pt x="2229" y="2049"/>
                      <a:pt x="2461" y="1814"/>
                      <a:pt x="2461" y="1524"/>
                    </a:cubicBezTo>
                    <a:lnTo>
                      <a:pt x="2461" y="523"/>
                    </a:lnTo>
                    <a:cubicBezTo>
                      <a:pt x="2461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0" name="Google Shape;7880;p35"/>
              <p:cNvSpPr/>
              <p:nvPr/>
            </p:nvSpPr>
            <p:spPr>
              <a:xfrm>
                <a:off x="7313143" y="430142"/>
                <a:ext cx="213943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6" extrusionOk="0">
                    <a:moveTo>
                      <a:pt x="525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524"/>
                    </a:lnTo>
                    <a:cubicBezTo>
                      <a:pt x="0" y="1814"/>
                      <a:pt x="235" y="2045"/>
                      <a:pt x="525" y="2045"/>
                    </a:cubicBezTo>
                    <a:lnTo>
                      <a:pt x="1939" y="2045"/>
                    </a:lnTo>
                    <a:cubicBezTo>
                      <a:pt x="2229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29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1" name="Google Shape;7881;p35"/>
              <p:cNvSpPr/>
              <p:nvPr/>
            </p:nvSpPr>
            <p:spPr>
              <a:xfrm>
                <a:off x="8148331" y="631667"/>
                <a:ext cx="213682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2049" extrusionOk="0">
                    <a:moveTo>
                      <a:pt x="522" y="0"/>
                    </a:moveTo>
                    <a:cubicBezTo>
                      <a:pt x="232" y="0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2" y="2048"/>
                      <a:pt x="522" y="2048"/>
                    </a:cubicBezTo>
                    <a:lnTo>
                      <a:pt x="1939" y="2048"/>
                    </a:lnTo>
                    <a:cubicBezTo>
                      <a:pt x="2227" y="2048"/>
                      <a:pt x="2461" y="1814"/>
                      <a:pt x="2461" y="1524"/>
                    </a:cubicBezTo>
                    <a:lnTo>
                      <a:pt x="2461" y="525"/>
                    </a:lnTo>
                    <a:cubicBezTo>
                      <a:pt x="2461" y="235"/>
                      <a:pt x="2227" y="0"/>
                      <a:pt x="19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2" name="Google Shape;7882;p35"/>
              <p:cNvSpPr/>
              <p:nvPr/>
            </p:nvSpPr>
            <p:spPr>
              <a:xfrm>
                <a:off x="5800357" y="865145"/>
                <a:ext cx="214290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8" h="2049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8"/>
                      <a:pt x="525" y="2048"/>
                    </a:cubicBezTo>
                    <a:lnTo>
                      <a:pt x="1940" y="2048"/>
                    </a:lnTo>
                    <a:cubicBezTo>
                      <a:pt x="2230" y="2048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7" y="235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3" name="Google Shape;7883;p35"/>
              <p:cNvSpPr/>
              <p:nvPr/>
            </p:nvSpPr>
            <p:spPr>
              <a:xfrm>
                <a:off x="5094280" y="661449"/>
                <a:ext cx="214030" cy="177649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046" extrusionOk="0">
                    <a:moveTo>
                      <a:pt x="525" y="1"/>
                    </a:moveTo>
                    <a:cubicBezTo>
                      <a:pt x="235" y="1"/>
                      <a:pt x="1" y="232"/>
                      <a:pt x="1" y="522"/>
                    </a:cubicBezTo>
                    <a:lnTo>
                      <a:pt x="1" y="1524"/>
                    </a:lnTo>
                    <a:cubicBezTo>
                      <a:pt x="1" y="1814"/>
                      <a:pt x="235" y="2045"/>
                      <a:pt x="525" y="2045"/>
                    </a:cubicBezTo>
                    <a:lnTo>
                      <a:pt x="1940" y="2045"/>
                    </a:lnTo>
                    <a:cubicBezTo>
                      <a:pt x="2230" y="2045"/>
                      <a:pt x="2464" y="1814"/>
                      <a:pt x="2464" y="1524"/>
                    </a:cubicBezTo>
                    <a:lnTo>
                      <a:pt x="2464" y="522"/>
                    </a:lnTo>
                    <a:cubicBezTo>
                      <a:pt x="2464" y="232"/>
                      <a:pt x="2230" y="1"/>
                      <a:pt x="19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4" name="Google Shape;7884;p35"/>
              <p:cNvSpPr/>
              <p:nvPr/>
            </p:nvSpPr>
            <p:spPr>
              <a:xfrm>
                <a:off x="8234811" y="2381751"/>
                <a:ext cx="213943" cy="17791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049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1524"/>
                    </a:lnTo>
                    <a:cubicBezTo>
                      <a:pt x="0" y="1814"/>
                      <a:pt x="235" y="2048"/>
                      <a:pt x="525" y="2048"/>
                    </a:cubicBezTo>
                    <a:lnTo>
                      <a:pt x="1939" y="2048"/>
                    </a:lnTo>
                    <a:cubicBezTo>
                      <a:pt x="2229" y="2048"/>
                      <a:pt x="2464" y="1814"/>
                      <a:pt x="2464" y="1524"/>
                    </a:cubicBezTo>
                    <a:lnTo>
                      <a:pt x="2464" y="525"/>
                    </a:lnTo>
                    <a:cubicBezTo>
                      <a:pt x="2464" y="235"/>
                      <a:pt x="2229" y="1"/>
                      <a:pt x="19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5" name="Google Shape;7885;p35"/>
              <p:cNvSpPr/>
              <p:nvPr/>
            </p:nvSpPr>
            <p:spPr>
              <a:xfrm>
                <a:off x="8800402" y="1049305"/>
                <a:ext cx="344271" cy="286357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3298" extrusionOk="0">
                    <a:moveTo>
                      <a:pt x="525" y="0"/>
                    </a:moveTo>
                    <a:cubicBezTo>
                      <a:pt x="235" y="0"/>
                      <a:pt x="0" y="234"/>
                      <a:pt x="0" y="522"/>
                    </a:cubicBezTo>
                    <a:lnTo>
                      <a:pt x="0" y="2776"/>
                    </a:lnTo>
                    <a:cubicBezTo>
                      <a:pt x="0" y="3066"/>
                      <a:pt x="235" y="3298"/>
                      <a:pt x="525" y="3298"/>
                    </a:cubicBezTo>
                    <a:lnTo>
                      <a:pt x="3443" y="3298"/>
                    </a:lnTo>
                    <a:cubicBezTo>
                      <a:pt x="3733" y="3298"/>
                      <a:pt x="3965" y="3066"/>
                      <a:pt x="3965" y="2776"/>
                    </a:cubicBezTo>
                    <a:lnTo>
                      <a:pt x="3965" y="522"/>
                    </a:lnTo>
                    <a:cubicBezTo>
                      <a:pt x="3965" y="237"/>
                      <a:pt x="3733" y="0"/>
                      <a:pt x="3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6" name="Google Shape;7886;p35"/>
              <p:cNvSpPr/>
              <p:nvPr/>
            </p:nvSpPr>
            <p:spPr>
              <a:xfrm>
                <a:off x="8707410" y="1780041"/>
                <a:ext cx="344532" cy="286704"/>
              </a:xfrm>
              <a:custGeom>
                <a:avLst/>
                <a:gdLst/>
                <a:ahLst/>
                <a:cxnLst/>
                <a:rect l="l" t="t" r="r" b="b"/>
                <a:pathLst>
                  <a:path w="3968" h="3302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777"/>
                    </a:lnTo>
                    <a:cubicBezTo>
                      <a:pt x="0" y="3067"/>
                      <a:pt x="235" y="3301"/>
                      <a:pt x="525" y="3301"/>
                    </a:cubicBezTo>
                    <a:lnTo>
                      <a:pt x="3443" y="3301"/>
                    </a:lnTo>
                    <a:cubicBezTo>
                      <a:pt x="3733" y="3301"/>
                      <a:pt x="3967" y="3067"/>
                      <a:pt x="3967" y="2777"/>
                    </a:cubicBezTo>
                    <a:lnTo>
                      <a:pt x="3967" y="525"/>
                    </a:lnTo>
                    <a:cubicBezTo>
                      <a:pt x="3967" y="238"/>
                      <a:pt x="3733" y="1"/>
                      <a:pt x="344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7" name="Google Shape;7887;p35"/>
              <p:cNvSpPr/>
              <p:nvPr/>
            </p:nvSpPr>
            <p:spPr>
              <a:xfrm>
                <a:off x="7635965" y="223754"/>
                <a:ext cx="450895" cy="375268"/>
              </a:xfrm>
              <a:custGeom>
                <a:avLst/>
                <a:gdLst/>
                <a:ahLst/>
                <a:cxnLst/>
                <a:rect l="l" t="t" r="r" b="b"/>
                <a:pathLst>
                  <a:path w="5193" h="4322" extrusionOk="0">
                    <a:moveTo>
                      <a:pt x="523" y="0"/>
                    </a:moveTo>
                    <a:cubicBezTo>
                      <a:pt x="233" y="0"/>
                      <a:pt x="1" y="235"/>
                      <a:pt x="1" y="525"/>
                    </a:cubicBezTo>
                    <a:lnTo>
                      <a:pt x="1" y="3800"/>
                    </a:lnTo>
                    <a:cubicBezTo>
                      <a:pt x="1" y="4087"/>
                      <a:pt x="233" y="4322"/>
                      <a:pt x="523" y="4322"/>
                    </a:cubicBezTo>
                    <a:lnTo>
                      <a:pt x="4668" y="4322"/>
                    </a:lnTo>
                    <a:cubicBezTo>
                      <a:pt x="4958" y="4322"/>
                      <a:pt x="5193" y="4087"/>
                      <a:pt x="5193" y="3800"/>
                    </a:cubicBezTo>
                    <a:lnTo>
                      <a:pt x="5193" y="525"/>
                    </a:lnTo>
                    <a:cubicBezTo>
                      <a:pt x="5193" y="238"/>
                      <a:pt x="4958" y="0"/>
                      <a:pt x="46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8" name="Google Shape;7888;p35"/>
              <p:cNvSpPr/>
              <p:nvPr/>
            </p:nvSpPr>
            <p:spPr>
              <a:xfrm>
                <a:off x="6813627" y="333243"/>
                <a:ext cx="175913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1424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2" y="1423"/>
                    </a:cubicBezTo>
                    <a:lnTo>
                      <a:pt x="1499" y="1423"/>
                    </a:lnTo>
                    <a:cubicBezTo>
                      <a:pt x="1789" y="1423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6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89" name="Google Shape;7889;p35"/>
              <p:cNvSpPr/>
              <p:nvPr/>
            </p:nvSpPr>
            <p:spPr>
              <a:xfrm>
                <a:off x="6294576" y="565331"/>
                <a:ext cx="175652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423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4"/>
                    </a:cubicBezTo>
                    <a:lnTo>
                      <a:pt x="0" y="901"/>
                    </a:lnTo>
                    <a:cubicBezTo>
                      <a:pt x="0" y="1188"/>
                      <a:pt x="234" y="1423"/>
                      <a:pt x="522" y="1423"/>
                    </a:cubicBezTo>
                    <a:lnTo>
                      <a:pt x="1498" y="1423"/>
                    </a:lnTo>
                    <a:cubicBezTo>
                      <a:pt x="1788" y="1423"/>
                      <a:pt x="2023" y="1188"/>
                      <a:pt x="2023" y="901"/>
                    </a:cubicBezTo>
                    <a:lnTo>
                      <a:pt x="2023" y="524"/>
                    </a:lnTo>
                    <a:cubicBezTo>
                      <a:pt x="2023" y="234"/>
                      <a:pt x="1786" y="0"/>
                      <a:pt x="14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0" name="Google Shape;7890;p35"/>
              <p:cNvSpPr/>
              <p:nvPr/>
            </p:nvSpPr>
            <p:spPr>
              <a:xfrm>
                <a:off x="8778348" y="463049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2" y="1"/>
                    </a:moveTo>
                    <a:cubicBezTo>
                      <a:pt x="235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5" y="1424"/>
                      <a:pt x="522" y="1424"/>
                    </a:cubicBezTo>
                    <a:lnTo>
                      <a:pt x="1499" y="1424"/>
                    </a:lnTo>
                    <a:cubicBezTo>
                      <a:pt x="1789" y="1424"/>
                      <a:pt x="2023" y="1189"/>
                      <a:pt x="2023" y="899"/>
                    </a:cubicBezTo>
                    <a:lnTo>
                      <a:pt x="2023" y="522"/>
                    </a:lnTo>
                    <a:cubicBezTo>
                      <a:pt x="2023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1" name="Google Shape;7891;p35"/>
              <p:cNvSpPr/>
              <p:nvPr/>
            </p:nvSpPr>
            <p:spPr>
              <a:xfrm>
                <a:off x="5520340" y="586604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2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5"/>
                      <a:pt x="1789" y="1"/>
                      <a:pt x="149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2" name="Google Shape;7892;p35"/>
              <p:cNvSpPr/>
              <p:nvPr/>
            </p:nvSpPr>
            <p:spPr>
              <a:xfrm>
                <a:off x="8489822" y="1018742"/>
                <a:ext cx="175739" cy="123642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4" extrusionOk="0">
                    <a:moveTo>
                      <a:pt x="523" y="0"/>
                    </a:moveTo>
                    <a:cubicBezTo>
                      <a:pt x="233" y="0"/>
                      <a:pt x="1" y="232"/>
                      <a:pt x="1" y="522"/>
                    </a:cubicBezTo>
                    <a:lnTo>
                      <a:pt x="1" y="899"/>
                    </a:lnTo>
                    <a:cubicBezTo>
                      <a:pt x="1" y="1189"/>
                      <a:pt x="233" y="1423"/>
                      <a:pt x="523" y="1423"/>
                    </a:cubicBezTo>
                    <a:lnTo>
                      <a:pt x="1499" y="1423"/>
                    </a:lnTo>
                    <a:cubicBezTo>
                      <a:pt x="1789" y="1423"/>
                      <a:pt x="2024" y="1189"/>
                      <a:pt x="2024" y="899"/>
                    </a:cubicBezTo>
                    <a:lnTo>
                      <a:pt x="2024" y="522"/>
                    </a:lnTo>
                    <a:cubicBezTo>
                      <a:pt x="2024" y="232"/>
                      <a:pt x="1789" y="0"/>
                      <a:pt x="14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3" name="Google Shape;7893;p35"/>
              <p:cNvSpPr/>
              <p:nvPr/>
            </p:nvSpPr>
            <p:spPr>
              <a:xfrm>
                <a:off x="8219269" y="1961769"/>
                <a:ext cx="175739" cy="123556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423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901"/>
                    </a:lnTo>
                    <a:cubicBezTo>
                      <a:pt x="1" y="1191"/>
                      <a:pt x="235" y="1423"/>
                      <a:pt x="525" y="1423"/>
                    </a:cubicBezTo>
                    <a:lnTo>
                      <a:pt x="1502" y="1423"/>
                    </a:lnTo>
                    <a:cubicBezTo>
                      <a:pt x="1792" y="1423"/>
                      <a:pt x="2023" y="1191"/>
                      <a:pt x="2023" y="901"/>
                    </a:cubicBezTo>
                    <a:lnTo>
                      <a:pt x="2023" y="525"/>
                    </a:lnTo>
                    <a:cubicBezTo>
                      <a:pt x="2023" y="234"/>
                      <a:pt x="1792" y="0"/>
                      <a:pt x="150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4" name="Google Shape;7894;p35"/>
              <p:cNvSpPr/>
              <p:nvPr/>
            </p:nvSpPr>
            <p:spPr>
              <a:xfrm>
                <a:off x="4994776" y="4072793"/>
                <a:ext cx="227488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41" extrusionOk="0">
                    <a:moveTo>
                      <a:pt x="522" y="0"/>
                    </a:moveTo>
                    <a:cubicBezTo>
                      <a:pt x="234" y="0"/>
                      <a:pt x="0" y="234"/>
                      <a:pt x="0" y="525"/>
                    </a:cubicBezTo>
                    <a:lnTo>
                      <a:pt x="0" y="1116"/>
                    </a:lnTo>
                    <a:cubicBezTo>
                      <a:pt x="0" y="1406"/>
                      <a:pt x="234" y="1640"/>
                      <a:pt x="522" y="1640"/>
                    </a:cubicBezTo>
                    <a:lnTo>
                      <a:pt x="2095" y="1640"/>
                    </a:lnTo>
                    <a:cubicBezTo>
                      <a:pt x="2385" y="1640"/>
                      <a:pt x="2620" y="1406"/>
                      <a:pt x="2620" y="1116"/>
                    </a:cubicBezTo>
                    <a:lnTo>
                      <a:pt x="2620" y="525"/>
                    </a:lnTo>
                    <a:cubicBezTo>
                      <a:pt x="2620" y="234"/>
                      <a:pt x="2385" y="0"/>
                      <a:pt x="209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5" name="Google Shape;7895;p35"/>
              <p:cNvSpPr/>
              <p:nvPr/>
            </p:nvSpPr>
            <p:spPr>
              <a:xfrm>
                <a:off x="4339753" y="4087293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2096" y="1641"/>
                    </a:lnTo>
                    <a:cubicBezTo>
                      <a:pt x="2386" y="1641"/>
                      <a:pt x="2620" y="1407"/>
                      <a:pt x="2620" y="1116"/>
                    </a:cubicBezTo>
                    <a:lnTo>
                      <a:pt x="2620" y="525"/>
                    </a:lnTo>
                    <a:cubicBezTo>
                      <a:pt x="2620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6" name="Google Shape;7896;p35"/>
              <p:cNvSpPr/>
              <p:nvPr/>
            </p:nvSpPr>
            <p:spPr>
              <a:xfrm>
                <a:off x="1919886" y="3952364"/>
                <a:ext cx="22757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9" extrusionOk="0">
                    <a:moveTo>
                      <a:pt x="525" y="1"/>
                    </a:moveTo>
                    <a:cubicBezTo>
                      <a:pt x="235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5" y="1638"/>
                      <a:pt x="525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7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1"/>
                      <a:pt x="20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7" name="Google Shape;7897;p35"/>
              <p:cNvSpPr/>
              <p:nvPr/>
            </p:nvSpPr>
            <p:spPr>
              <a:xfrm>
                <a:off x="155041" y="4005416"/>
                <a:ext cx="227488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639" extrusionOk="0">
                    <a:moveTo>
                      <a:pt x="522" y="1"/>
                    </a:moveTo>
                    <a:cubicBezTo>
                      <a:pt x="234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7" y="1638"/>
                      <a:pt x="522" y="1638"/>
                    </a:cubicBezTo>
                    <a:lnTo>
                      <a:pt x="2095" y="1638"/>
                    </a:lnTo>
                    <a:cubicBezTo>
                      <a:pt x="2385" y="1638"/>
                      <a:pt x="2620" y="1404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5" y="1"/>
                      <a:pt x="20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8" name="Google Shape;7898;p35"/>
              <p:cNvSpPr/>
              <p:nvPr/>
            </p:nvSpPr>
            <p:spPr>
              <a:xfrm>
                <a:off x="3668494" y="4120982"/>
                <a:ext cx="22757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41" extrusionOk="0">
                    <a:moveTo>
                      <a:pt x="523" y="0"/>
                    </a:moveTo>
                    <a:cubicBezTo>
                      <a:pt x="235" y="0"/>
                      <a:pt x="1" y="235"/>
                      <a:pt x="1" y="525"/>
                    </a:cubicBezTo>
                    <a:lnTo>
                      <a:pt x="1" y="1116"/>
                    </a:lnTo>
                    <a:cubicBezTo>
                      <a:pt x="1" y="1404"/>
                      <a:pt x="235" y="1641"/>
                      <a:pt x="523" y="1641"/>
                    </a:cubicBezTo>
                    <a:lnTo>
                      <a:pt x="2096" y="1641"/>
                    </a:lnTo>
                    <a:cubicBezTo>
                      <a:pt x="2386" y="1641"/>
                      <a:pt x="2621" y="1406"/>
                      <a:pt x="2621" y="1116"/>
                    </a:cubicBezTo>
                    <a:lnTo>
                      <a:pt x="2621" y="525"/>
                    </a:lnTo>
                    <a:cubicBezTo>
                      <a:pt x="2621" y="235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899" name="Google Shape;7899;p35"/>
              <p:cNvSpPr/>
              <p:nvPr/>
            </p:nvSpPr>
            <p:spPr>
              <a:xfrm>
                <a:off x="95651" y="2355877"/>
                <a:ext cx="22757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1638" extrusionOk="0">
                    <a:moveTo>
                      <a:pt x="522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1116"/>
                    </a:lnTo>
                    <a:cubicBezTo>
                      <a:pt x="1" y="1403"/>
                      <a:pt x="235" y="1638"/>
                      <a:pt x="522" y="1638"/>
                    </a:cubicBezTo>
                    <a:lnTo>
                      <a:pt x="2096" y="1638"/>
                    </a:lnTo>
                    <a:cubicBezTo>
                      <a:pt x="2386" y="1638"/>
                      <a:pt x="2620" y="1403"/>
                      <a:pt x="2620" y="1116"/>
                    </a:cubicBezTo>
                    <a:lnTo>
                      <a:pt x="2620" y="522"/>
                    </a:lnTo>
                    <a:cubicBezTo>
                      <a:pt x="2620" y="232"/>
                      <a:pt x="2386" y="0"/>
                      <a:pt x="209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0" name="Google Shape;7900;p35"/>
              <p:cNvSpPr/>
              <p:nvPr/>
            </p:nvSpPr>
            <p:spPr>
              <a:xfrm>
                <a:off x="163984" y="3445382"/>
                <a:ext cx="366325" cy="228964"/>
              </a:xfrm>
              <a:custGeom>
                <a:avLst/>
                <a:gdLst/>
                <a:ahLst/>
                <a:cxnLst/>
                <a:rect l="l" t="t" r="r" b="b"/>
                <a:pathLst>
                  <a:path w="4219" h="2637" extrusionOk="0">
                    <a:moveTo>
                      <a:pt x="525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115"/>
                    </a:lnTo>
                    <a:cubicBezTo>
                      <a:pt x="0" y="2405"/>
                      <a:pt x="235" y="2637"/>
                      <a:pt x="525" y="2637"/>
                    </a:cubicBezTo>
                    <a:lnTo>
                      <a:pt x="3694" y="2637"/>
                    </a:lnTo>
                    <a:cubicBezTo>
                      <a:pt x="3984" y="2637"/>
                      <a:pt x="4218" y="2405"/>
                      <a:pt x="4218" y="2115"/>
                    </a:cubicBezTo>
                    <a:lnTo>
                      <a:pt x="4218" y="525"/>
                    </a:lnTo>
                    <a:cubicBezTo>
                      <a:pt x="4218" y="235"/>
                      <a:pt x="3984" y="1"/>
                      <a:pt x="36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1" name="Google Shape;7901;p35"/>
              <p:cNvSpPr/>
              <p:nvPr/>
            </p:nvSpPr>
            <p:spPr>
              <a:xfrm>
                <a:off x="455375" y="3918936"/>
                <a:ext cx="47894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5516" h="3455" extrusionOk="0">
                    <a:moveTo>
                      <a:pt x="522" y="1"/>
                    </a:moveTo>
                    <a:cubicBezTo>
                      <a:pt x="235" y="1"/>
                      <a:pt x="0" y="235"/>
                      <a:pt x="0" y="525"/>
                    </a:cubicBezTo>
                    <a:lnTo>
                      <a:pt x="0" y="2930"/>
                    </a:lnTo>
                    <a:cubicBezTo>
                      <a:pt x="0" y="3217"/>
                      <a:pt x="235" y="3454"/>
                      <a:pt x="522" y="3454"/>
                    </a:cubicBezTo>
                    <a:lnTo>
                      <a:pt x="4994" y="3454"/>
                    </a:lnTo>
                    <a:cubicBezTo>
                      <a:pt x="5281" y="3454"/>
                      <a:pt x="5516" y="3220"/>
                      <a:pt x="5516" y="2930"/>
                    </a:cubicBezTo>
                    <a:lnTo>
                      <a:pt x="5516" y="525"/>
                    </a:lnTo>
                    <a:cubicBezTo>
                      <a:pt x="5516" y="235"/>
                      <a:pt x="5281" y="1"/>
                      <a:pt x="49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2" name="Google Shape;7902;p35"/>
              <p:cNvSpPr/>
              <p:nvPr/>
            </p:nvSpPr>
            <p:spPr>
              <a:xfrm>
                <a:off x="2165953" y="4102315"/>
                <a:ext cx="18667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50" h="1136" extrusionOk="0">
                    <a:moveTo>
                      <a:pt x="525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8" y="1136"/>
                      <a:pt x="525" y="1136"/>
                    </a:cubicBezTo>
                    <a:lnTo>
                      <a:pt x="1627" y="1136"/>
                    </a:lnTo>
                    <a:cubicBezTo>
                      <a:pt x="1917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7" y="0"/>
                      <a:pt x="16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3" name="Google Shape;7903;p35"/>
              <p:cNvSpPr/>
              <p:nvPr/>
            </p:nvSpPr>
            <p:spPr>
              <a:xfrm>
                <a:off x="2989073" y="408538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0"/>
                    </a:moveTo>
                    <a:cubicBezTo>
                      <a:pt x="235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898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1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0"/>
                      <a:pt x="16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4" name="Google Shape;7904;p35"/>
              <p:cNvSpPr/>
              <p:nvPr/>
            </p:nvSpPr>
            <p:spPr>
              <a:xfrm>
                <a:off x="643616" y="2389045"/>
                <a:ext cx="18659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9" extrusionOk="0">
                    <a:moveTo>
                      <a:pt x="525" y="0"/>
                    </a:moveTo>
                    <a:cubicBezTo>
                      <a:pt x="234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4" y="1139"/>
                      <a:pt x="525" y="1139"/>
                    </a:cubicBezTo>
                    <a:lnTo>
                      <a:pt x="1626" y="1139"/>
                    </a:lnTo>
                    <a:cubicBezTo>
                      <a:pt x="1917" y="1139"/>
                      <a:pt x="2148" y="904"/>
                      <a:pt x="2148" y="614"/>
                    </a:cubicBezTo>
                    <a:lnTo>
                      <a:pt x="2148" y="525"/>
                    </a:lnTo>
                    <a:cubicBezTo>
                      <a:pt x="2148" y="235"/>
                      <a:pt x="1917" y="0"/>
                      <a:pt x="16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5" name="Google Shape;7905;p35"/>
              <p:cNvSpPr/>
              <p:nvPr/>
            </p:nvSpPr>
            <p:spPr>
              <a:xfrm>
                <a:off x="119876" y="2985633"/>
                <a:ext cx="18659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1136" extrusionOk="0">
                    <a:moveTo>
                      <a:pt x="522" y="1"/>
                    </a:moveTo>
                    <a:cubicBezTo>
                      <a:pt x="232" y="1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2"/>
                      <a:pt x="235" y="1136"/>
                      <a:pt x="522" y="1136"/>
                    </a:cubicBezTo>
                    <a:lnTo>
                      <a:pt x="1624" y="1136"/>
                    </a:lnTo>
                    <a:cubicBezTo>
                      <a:pt x="1914" y="1136"/>
                      <a:pt x="2149" y="902"/>
                      <a:pt x="2149" y="614"/>
                    </a:cubicBezTo>
                    <a:lnTo>
                      <a:pt x="2149" y="522"/>
                    </a:lnTo>
                    <a:cubicBezTo>
                      <a:pt x="2149" y="232"/>
                      <a:pt x="1914" y="1"/>
                      <a:pt x="1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6" name="Google Shape;7906;p35"/>
              <p:cNvSpPr/>
              <p:nvPr/>
            </p:nvSpPr>
            <p:spPr>
              <a:xfrm>
                <a:off x="8545131" y="3141835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1117"/>
                    </a:lnTo>
                    <a:cubicBezTo>
                      <a:pt x="0" y="1404"/>
                      <a:pt x="234" y="1639"/>
                      <a:pt x="525" y="1639"/>
                    </a:cubicBezTo>
                    <a:lnTo>
                      <a:pt x="1414" y="1639"/>
                    </a:lnTo>
                    <a:cubicBezTo>
                      <a:pt x="1702" y="1639"/>
                      <a:pt x="1936" y="1404"/>
                      <a:pt x="1936" y="1117"/>
                    </a:cubicBezTo>
                    <a:lnTo>
                      <a:pt x="1936" y="523"/>
                    </a:lnTo>
                    <a:cubicBezTo>
                      <a:pt x="1936" y="232"/>
                      <a:pt x="1702" y="1"/>
                      <a:pt x="14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7" name="Google Shape;7907;p35"/>
              <p:cNvSpPr/>
              <p:nvPr/>
            </p:nvSpPr>
            <p:spPr>
              <a:xfrm>
                <a:off x="9093703" y="4072793"/>
                <a:ext cx="168272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641" extrusionOk="0">
                    <a:moveTo>
                      <a:pt x="525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1116"/>
                    </a:lnTo>
                    <a:cubicBezTo>
                      <a:pt x="1" y="1406"/>
                      <a:pt x="235" y="1640"/>
                      <a:pt x="525" y="1640"/>
                    </a:cubicBezTo>
                    <a:lnTo>
                      <a:pt x="1415" y="1640"/>
                    </a:lnTo>
                    <a:cubicBezTo>
                      <a:pt x="1703" y="1640"/>
                      <a:pt x="1937" y="1406"/>
                      <a:pt x="1937" y="1116"/>
                    </a:cubicBezTo>
                    <a:lnTo>
                      <a:pt x="1937" y="525"/>
                    </a:lnTo>
                    <a:cubicBezTo>
                      <a:pt x="1937" y="234"/>
                      <a:pt x="1703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8" name="Google Shape;7908;p35"/>
              <p:cNvSpPr/>
              <p:nvPr/>
            </p:nvSpPr>
            <p:spPr>
              <a:xfrm>
                <a:off x="8609296" y="4087293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7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7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09" name="Google Shape;7909;p35"/>
              <p:cNvSpPr/>
              <p:nvPr/>
            </p:nvSpPr>
            <p:spPr>
              <a:xfrm>
                <a:off x="6819705" y="3952364"/>
                <a:ext cx="167924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4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7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4" y="1407"/>
                      <a:pt x="1934" y="1116"/>
                    </a:cubicBezTo>
                    <a:lnTo>
                      <a:pt x="1934" y="522"/>
                    </a:lnTo>
                    <a:cubicBezTo>
                      <a:pt x="1934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0" name="Google Shape;7910;p35"/>
              <p:cNvSpPr/>
              <p:nvPr/>
            </p:nvSpPr>
            <p:spPr>
              <a:xfrm>
                <a:off x="6322187" y="3843831"/>
                <a:ext cx="168185" cy="14257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5"/>
                    </a:cubicBezTo>
                    <a:lnTo>
                      <a:pt x="0" y="1117"/>
                    </a:lnTo>
                    <a:cubicBezTo>
                      <a:pt x="0" y="1407"/>
                      <a:pt x="234" y="1641"/>
                      <a:pt x="522" y="1641"/>
                    </a:cubicBezTo>
                    <a:lnTo>
                      <a:pt x="1412" y="1641"/>
                    </a:lnTo>
                    <a:cubicBezTo>
                      <a:pt x="1702" y="1641"/>
                      <a:pt x="1936" y="1407"/>
                      <a:pt x="1936" y="1117"/>
                    </a:cubicBezTo>
                    <a:lnTo>
                      <a:pt x="1936" y="525"/>
                    </a:lnTo>
                    <a:cubicBezTo>
                      <a:pt x="1936" y="235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1" name="Google Shape;7911;p35"/>
              <p:cNvSpPr/>
              <p:nvPr/>
            </p:nvSpPr>
            <p:spPr>
              <a:xfrm>
                <a:off x="5514349" y="4005416"/>
                <a:ext cx="16818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9" extrusionOk="0">
                    <a:moveTo>
                      <a:pt x="522" y="1"/>
                    </a:moveTo>
                    <a:cubicBezTo>
                      <a:pt x="232" y="1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2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1"/>
                      <a:pt x="141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2" name="Google Shape;7912;p35"/>
              <p:cNvSpPr/>
              <p:nvPr/>
            </p:nvSpPr>
            <p:spPr>
              <a:xfrm>
                <a:off x="7360116" y="3818911"/>
                <a:ext cx="168185" cy="142223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38" extrusionOk="0">
                    <a:moveTo>
                      <a:pt x="522" y="0"/>
                    </a:moveTo>
                    <a:cubicBezTo>
                      <a:pt x="235" y="0"/>
                      <a:pt x="0" y="232"/>
                      <a:pt x="0" y="522"/>
                    </a:cubicBezTo>
                    <a:lnTo>
                      <a:pt x="0" y="1116"/>
                    </a:lnTo>
                    <a:cubicBezTo>
                      <a:pt x="0" y="1404"/>
                      <a:pt x="235" y="1638"/>
                      <a:pt x="522" y="1638"/>
                    </a:cubicBezTo>
                    <a:lnTo>
                      <a:pt x="1412" y="1638"/>
                    </a:lnTo>
                    <a:cubicBezTo>
                      <a:pt x="1702" y="1638"/>
                      <a:pt x="1936" y="1404"/>
                      <a:pt x="1936" y="1116"/>
                    </a:cubicBezTo>
                    <a:lnTo>
                      <a:pt x="1936" y="522"/>
                    </a:lnTo>
                    <a:cubicBezTo>
                      <a:pt x="1936" y="232"/>
                      <a:pt x="1702" y="0"/>
                      <a:pt x="14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3" name="Google Shape;7913;p35"/>
              <p:cNvSpPr/>
              <p:nvPr/>
            </p:nvSpPr>
            <p:spPr>
              <a:xfrm>
                <a:off x="8112732" y="4120982"/>
                <a:ext cx="168185" cy="14248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641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1116"/>
                    </a:lnTo>
                    <a:cubicBezTo>
                      <a:pt x="0" y="1404"/>
                      <a:pt x="235" y="1641"/>
                      <a:pt x="525" y="1641"/>
                    </a:cubicBezTo>
                    <a:lnTo>
                      <a:pt x="1415" y="1641"/>
                    </a:lnTo>
                    <a:cubicBezTo>
                      <a:pt x="1702" y="1641"/>
                      <a:pt x="1936" y="1406"/>
                      <a:pt x="1936" y="1116"/>
                    </a:cubicBezTo>
                    <a:lnTo>
                      <a:pt x="1936" y="525"/>
                    </a:lnTo>
                    <a:cubicBezTo>
                      <a:pt x="1936" y="235"/>
                      <a:pt x="1702" y="0"/>
                      <a:pt x="14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4" name="Google Shape;7914;p35"/>
              <p:cNvSpPr/>
              <p:nvPr/>
            </p:nvSpPr>
            <p:spPr>
              <a:xfrm>
                <a:off x="8566924" y="2739739"/>
                <a:ext cx="270902" cy="229051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638" extrusionOk="0">
                    <a:moveTo>
                      <a:pt x="525" y="1"/>
                    </a:moveTo>
                    <a:cubicBezTo>
                      <a:pt x="234" y="1"/>
                      <a:pt x="0" y="232"/>
                      <a:pt x="0" y="523"/>
                    </a:cubicBezTo>
                    <a:lnTo>
                      <a:pt x="0" y="2113"/>
                    </a:lnTo>
                    <a:cubicBezTo>
                      <a:pt x="0" y="2403"/>
                      <a:pt x="234" y="2637"/>
                      <a:pt x="525" y="2637"/>
                    </a:cubicBezTo>
                    <a:lnTo>
                      <a:pt x="2595" y="2637"/>
                    </a:lnTo>
                    <a:cubicBezTo>
                      <a:pt x="2885" y="2637"/>
                      <a:pt x="3119" y="2403"/>
                      <a:pt x="3119" y="2113"/>
                    </a:cubicBezTo>
                    <a:lnTo>
                      <a:pt x="3119" y="523"/>
                    </a:lnTo>
                    <a:cubicBezTo>
                      <a:pt x="3119" y="232"/>
                      <a:pt x="2885" y="1"/>
                      <a:pt x="25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5" name="Google Shape;7915;p35"/>
              <p:cNvSpPr/>
              <p:nvPr/>
            </p:nvSpPr>
            <p:spPr>
              <a:xfrm>
                <a:off x="8362968" y="3735557"/>
                <a:ext cx="354690" cy="29972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2" extrusionOk="0">
                    <a:moveTo>
                      <a:pt x="522" y="1"/>
                    </a:moveTo>
                    <a:cubicBezTo>
                      <a:pt x="234" y="1"/>
                      <a:pt x="0" y="235"/>
                      <a:pt x="0" y="522"/>
                    </a:cubicBezTo>
                    <a:lnTo>
                      <a:pt x="0" y="2930"/>
                    </a:lnTo>
                    <a:cubicBezTo>
                      <a:pt x="0" y="3220"/>
                      <a:pt x="234" y="3452"/>
                      <a:pt x="522" y="3452"/>
                    </a:cubicBezTo>
                    <a:lnTo>
                      <a:pt x="3560" y="3452"/>
                    </a:lnTo>
                    <a:cubicBezTo>
                      <a:pt x="3850" y="3452"/>
                      <a:pt x="4084" y="3220"/>
                      <a:pt x="4084" y="2930"/>
                    </a:cubicBezTo>
                    <a:lnTo>
                      <a:pt x="4084" y="522"/>
                    </a:lnTo>
                    <a:cubicBezTo>
                      <a:pt x="4084" y="235"/>
                      <a:pt x="3850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6" name="Google Shape;7916;p35"/>
              <p:cNvSpPr/>
              <p:nvPr/>
            </p:nvSpPr>
            <p:spPr>
              <a:xfrm>
                <a:off x="8963637" y="3098768"/>
                <a:ext cx="354777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6" h="3455" extrusionOk="0">
                    <a:moveTo>
                      <a:pt x="522" y="0"/>
                    </a:moveTo>
                    <a:cubicBezTo>
                      <a:pt x="232" y="0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2" y="3454"/>
                    </a:cubicBezTo>
                    <a:lnTo>
                      <a:pt x="3561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0"/>
                      <a:pt x="3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7" name="Google Shape;7917;p35"/>
              <p:cNvSpPr/>
              <p:nvPr/>
            </p:nvSpPr>
            <p:spPr>
              <a:xfrm>
                <a:off x="5736191" y="3918936"/>
                <a:ext cx="354690" cy="299989"/>
              </a:xfrm>
              <a:custGeom>
                <a:avLst/>
                <a:gdLst/>
                <a:ahLst/>
                <a:cxnLst/>
                <a:rect l="l" t="t" r="r" b="b"/>
                <a:pathLst>
                  <a:path w="4085" h="3455" extrusionOk="0">
                    <a:moveTo>
                      <a:pt x="525" y="1"/>
                    </a:moveTo>
                    <a:cubicBezTo>
                      <a:pt x="235" y="1"/>
                      <a:pt x="1" y="235"/>
                      <a:pt x="1" y="525"/>
                    </a:cubicBezTo>
                    <a:lnTo>
                      <a:pt x="1" y="2930"/>
                    </a:lnTo>
                    <a:cubicBezTo>
                      <a:pt x="1" y="3217"/>
                      <a:pt x="235" y="3454"/>
                      <a:pt x="525" y="3454"/>
                    </a:cubicBezTo>
                    <a:lnTo>
                      <a:pt x="3560" y="3454"/>
                    </a:lnTo>
                    <a:cubicBezTo>
                      <a:pt x="3851" y="3454"/>
                      <a:pt x="4085" y="3220"/>
                      <a:pt x="4085" y="2930"/>
                    </a:cubicBezTo>
                    <a:lnTo>
                      <a:pt x="4085" y="525"/>
                    </a:lnTo>
                    <a:cubicBezTo>
                      <a:pt x="4085" y="235"/>
                      <a:pt x="3851" y="1"/>
                      <a:pt x="35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8" name="Google Shape;7918;p35"/>
              <p:cNvSpPr/>
              <p:nvPr/>
            </p:nvSpPr>
            <p:spPr>
              <a:xfrm>
                <a:off x="6565389" y="4130881"/>
                <a:ext cx="137882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9" extrusionOk="0">
                    <a:moveTo>
                      <a:pt x="522" y="1"/>
                    </a:moveTo>
                    <a:cubicBezTo>
                      <a:pt x="232" y="1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5"/>
                      <a:pt x="232" y="1139"/>
                      <a:pt x="522" y="1139"/>
                    </a:cubicBezTo>
                    <a:lnTo>
                      <a:pt x="1066" y="1139"/>
                    </a:lnTo>
                    <a:cubicBezTo>
                      <a:pt x="1356" y="1139"/>
                      <a:pt x="1587" y="905"/>
                      <a:pt x="1587" y="614"/>
                    </a:cubicBezTo>
                    <a:lnTo>
                      <a:pt x="1587" y="525"/>
                    </a:lnTo>
                    <a:cubicBezTo>
                      <a:pt x="1587" y="235"/>
                      <a:pt x="1356" y="1"/>
                      <a:pt x="10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19" name="Google Shape;7919;p35"/>
              <p:cNvSpPr/>
              <p:nvPr/>
            </p:nvSpPr>
            <p:spPr>
              <a:xfrm>
                <a:off x="7001608" y="4102315"/>
                <a:ext cx="13840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1136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614"/>
                    </a:lnTo>
                    <a:cubicBezTo>
                      <a:pt x="0" y="902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59" y="1136"/>
                      <a:pt x="1593" y="902"/>
                      <a:pt x="1593" y="614"/>
                    </a:cubicBezTo>
                    <a:lnTo>
                      <a:pt x="1593" y="522"/>
                    </a:lnTo>
                    <a:cubicBezTo>
                      <a:pt x="1593" y="232"/>
                      <a:pt x="1359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0" name="Google Shape;7920;p35"/>
              <p:cNvSpPr/>
              <p:nvPr/>
            </p:nvSpPr>
            <p:spPr>
              <a:xfrm>
                <a:off x="8290033" y="3177000"/>
                <a:ext cx="138143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6" extrusionOk="0">
                    <a:moveTo>
                      <a:pt x="522" y="0"/>
                    </a:moveTo>
                    <a:cubicBezTo>
                      <a:pt x="232" y="0"/>
                      <a:pt x="0" y="232"/>
                      <a:pt x="0" y="522"/>
                    </a:cubicBezTo>
                    <a:lnTo>
                      <a:pt x="0" y="614"/>
                    </a:lnTo>
                    <a:cubicBezTo>
                      <a:pt x="0" y="902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91" y="902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1" name="Google Shape;7921;p35"/>
              <p:cNvSpPr/>
              <p:nvPr/>
            </p:nvSpPr>
            <p:spPr>
              <a:xfrm>
                <a:off x="8142774" y="2787494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5" y="0"/>
                    </a:moveTo>
                    <a:cubicBezTo>
                      <a:pt x="235" y="0"/>
                      <a:pt x="0" y="235"/>
                      <a:pt x="0" y="525"/>
                    </a:cubicBezTo>
                    <a:lnTo>
                      <a:pt x="0" y="614"/>
                    </a:lnTo>
                    <a:cubicBezTo>
                      <a:pt x="0" y="904"/>
                      <a:pt x="237" y="1139"/>
                      <a:pt x="525" y="1139"/>
                    </a:cubicBezTo>
                    <a:lnTo>
                      <a:pt x="1069" y="1139"/>
                    </a:lnTo>
                    <a:cubicBezTo>
                      <a:pt x="1356" y="1139"/>
                      <a:pt x="1590" y="904"/>
                      <a:pt x="1590" y="614"/>
                    </a:cubicBezTo>
                    <a:lnTo>
                      <a:pt x="1590" y="525"/>
                    </a:lnTo>
                    <a:cubicBezTo>
                      <a:pt x="1590" y="235"/>
                      <a:pt x="1356" y="0"/>
                      <a:pt x="106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2" name="Google Shape;7922;p35"/>
              <p:cNvSpPr/>
              <p:nvPr/>
            </p:nvSpPr>
            <p:spPr>
              <a:xfrm>
                <a:off x="7610091" y="4085383"/>
                <a:ext cx="138664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136" extrusionOk="0">
                    <a:moveTo>
                      <a:pt x="528" y="0"/>
                    </a:moveTo>
                    <a:cubicBezTo>
                      <a:pt x="238" y="0"/>
                      <a:pt x="6" y="232"/>
                      <a:pt x="6" y="522"/>
                    </a:cubicBezTo>
                    <a:lnTo>
                      <a:pt x="6" y="614"/>
                    </a:lnTo>
                    <a:cubicBezTo>
                      <a:pt x="0" y="898"/>
                      <a:pt x="235" y="1136"/>
                      <a:pt x="528" y="1136"/>
                    </a:cubicBezTo>
                    <a:lnTo>
                      <a:pt x="1072" y="1136"/>
                    </a:lnTo>
                    <a:cubicBezTo>
                      <a:pt x="1362" y="1136"/>
                      <a:pt x="1596" y="901"/>
                      <a:pt x="1596" y="614"/>
                    </a:cubicBezTo>
                    <a:lnTo>
                      <a:pt x="1596" y="522"/>
                    </a:lnTo>
                    <a:cubicBezTo>
                      <a:pt x="1596" y="232"/>
                      <a:pt x="1362" y="0"/>
                      <a:pt x="10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3" name="Google Shape;7923;p35"/>
              <p:cNvSpPr/>
              <p:nvPr/>
            </p:nvSpPr>
            <p:spPr>
              <a:xfrm>
                <a:off x="6680435" y="3702911"/>
                <a:ext cx="137882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136" extrusionOk="0">
                    <a:moveTo>
                      <a:pt x="522" y="0"/>
                    </a:moveTo>
                    <a:cubicBezTo>
                      <a:pt x="232" y="0"/>
                      <a:pt x="0" y="234"/>
                      <a:pt x="0" y="522"/>
                    </a:cubicBezTo>
                    <a:lnTo>
                      <a:pt x="0" y="614"/>
                    </a:lnTo>
                    <a:cubicBezTo>
                      <a:pt x="0" y="904"/>
                      <a:pt x="232" y="1136"/>
                      <a:pt x="522" y="1136"/>
                    </a:cubicBezTo>
                    <a:lnTo>
                      <a:pt x="1066" y="1136"/>
                    </a:lnTo>
                    <a:cubicBezTo>
                      <a:pt x="1356" y="1136"/>
                      <a:pt x="1588" y="904"/>
                      <a:pt x="1588" y="614"/>
                    </a:cubicBezTo>
                    <a:lnTo>
                      <a:pt x="1588" y="522"/>
                    </a:lnTo>
                    <a:cubicBezTo>
                      <a:pt x="1588" y="234"/>
                      <a:pt x="1356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4" name="Google Shape;7924;p35"/>
              <p:cNvSpPr/>
              <p:nvPr/>
            </p:nvSpPr>
            <p:spPr>
              <a:xfrm>
                <a:off x="9131994" y="3834193"/>
                <a:ext cx="138143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39" extrusionOk="0">
                    <a:moveTo>
                      <a:pt x="522" y="0"/>
                    </a:moveTo>
                    <a:cubicBezTo>
                      <a:pt x="235" y="0"/>
                      <a:pt x="1" y="234"/>
                      <a:pt x="1" y="525"/>
                    </a:cubicBezTo>
                    <a:lnTo>
                      <a:pt x="1" y="614"/>
                    </a:lnTo>
                    <a:cubicBezTo>
                      <a:pt x="1" y="904"/>
                      <a:pt x="235" y="1138"/>
                      <a:pt x="522" y="1138"/>
                    </a:cubicBezTo>
                    <a:lnTo>
                      <a:pt x="1066" y="1138"/>
                    </a:lnTo>
                    <a:cubicBezTo>
                      <a:pt x="1357" y="1138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4"/>
                      <a:pt x="1357" y="0"/>
                      <a:pt x="10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5" name="Google Shape;7925;p35"/>
              <p:cNvSpPr/>
              <p:nvPr/>
            </p:nvSpPr>
            <p:spPr>
              <a:xfrm>
                <a:off x="6997700" y="3687368"/>
                <a:ext cx="138229" cy="98897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9" extrusionOk="0">
                    <a:moveTo>
                      <a:pt x="523" y="1"/>
                    </a:moveTo>
                    <a:cubicBezTo>
                      <a:pt x="232" y="1"/>
                      <a:pt x="1" y="235"/>
                      <a:pt x="1" y="525"/>
                    </a:cubicBezTo>
                    <a:lnTo>
                      <a:pt x="1" y="614"/>
                    </a:lnTo>
                    <a:cubicBezTo>
                      <a:pt x="1" y="902"/>
                      <a:pt x="235" y="1139"/>
                      <a:pt x="523" y="1139"/>
                    </a:cubicBezTo>
                    <a:lnTo>
                      <a:pt x="1067" y="1139"/>
                    </a:lnTo>
                    <a:cubicBezTo>
                      <a:pt x="1357" y="1139"/>
                      <a:pt x="1591" y="904"/>
                      <a:pt x="1591" y="614"/>
                    </a:cubicBezTo>
                    <a:lnTo>
                      <a:pt x="1591" y="525"/>
                    </a:lnTo>
                    <a:cubicBezTo>
                      <a:pt x="1591" y="235"/>
                      <a:pt x="1357" y="1"/>
                      <a:pt x="10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6" name="Google Shape;7926;p35"/>
              <p:cNvSpPr/>
              <p:nvPr/>
            </p:nvSpPr>
            <p:spPr>
              <a:xfrm>
                <a:off x="8065933" y="3536724"/>
                <a:ext cx="138229" cy="98636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136" extrusionOk="0">
                    <a:moveTo>
                      <a:pt x="523" y="0"/>
                    </a:moveTo>
                    <a:cubicBezTo>
                      <a:pt x="232" y="0"/>
                      <a:pt x="1" y="232"/>
                      <a:pt x="1" y="522"/>
                    </a:cubicBezTo>
                    <a:lnTo>
                      <a:pt x="1" y="614"/>
                    </a:lnTo>
                    <a:cubicBezTo>
                      <a:pt x="1" y="901"/>
                      <a:pt x="232" y="1136"/>
                      <a:pt x="523" y="1136"/>
                    </a:cubicBezTo>
                    <a:lnTo>
                      <a:pt x="1067" y="1136"/>
                    </a:lnTo>
                    <a:cubicBezTo>
                      <a:pt x="1357" y="1136"/>
                      <a:pt x="1591" y="901"/>
                      <a:pt x="1591" y="614"/>
                    </a:cubicBezTo>
                    <a:lnTo>
                      <a:pt x="1591" y="522"/>
                    </a:lnTo>
                    <a:cubicBezTo>
                      <a:pt x="1591" y="232"/>
                      <a:pt x="1357" y="0"/>
                      <a:pt x="106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7" name="Google Shape;7927;p35"/>
              <p:cNvSpPr/>
              <p:nvPr/>
            </p:nvSpPr>
            <p:spPr>
              <a:xfrm>
                <a:off x="8892438" y="2347368"/>
                <a:ext cx="168445" cy="142310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639" extrusionOk="0">
                    <a:moveTo>
                      <a:pt x="528" y="0"/>
                    </a:moveTo>
                    <a:cubicBezTo>
                      <a:pt x="238" y="0"/>
                      <a:pt x="3" y="232"/>
                      <a:pt x="3" y="522"/>
                    </a:cubicBezTo>
                    <a:lnTo>
                      <a:pt x="3" y="1116"/>
                    </a:lnTo>
                    <a:cubicBezTo>
                      <a:pt x="1" y="1404"/>
                      <a:pt x="238" y="1638"/>
                      <a:pt x="528" y="1638"/>
                    </a:cubicBezTo>
                    <a:lnTo>
                      <a:pt x="1418" y="1638"/>
                    </a:lnTo>
                    <a:cubicBezTo>
                      <a:pt x="1705" y="1638"/>
                      <a:pt x="1940" y="1404"/>
                      <a:pt x="1940" y="1116"/>
                    </a:cubicBezTo>
                    <a:lnTo>
                      <a:pt x="1940" y="522"/>
                    </a:lnTo>
                    <a:cubicBezTo>
                      <a:pt x="1940" y="232"/>
                      <a:pt x="1705" y="0"/>
                      <a:pt x="14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928" name="Google Shape;7928;p35"/>
              <p:cNvSpPr/>
              <p:nvPr/>
            </p:nvSpPr>
            <p:spPr>
              <a:xfrm>
                <a:off x="6119880" y="4249313"/>
                <a:ext cx="419898" cy="184422"/>
              </a:xfrm>
              <a:custGeom>
                <a:avLst/>
                <a:gdLst/>
                <a:ahLst/>
                <a:cxnLst/>
                <a:rect l="l" t="t" r="r" b="b"/>
                <a:pathLst>
                  <a:path w="4836" h="2124" extrusionOk="0">
                    <a:moveTo>
                      <a:pt x="4325" y="1"/>
                    </a:moveTo>
                    <a:cubicBezTo>
                      <a:pt x="4085" y="807"/>
                      <a:pt x="3309" y="1393"/>
                      <a:pt x="2391" y="1393"/>
                    </a:cubicBezTo>
                    <a:cubicBezTo>
                      <a:pt x="1507" y="1393"/>
                      <a:pt x="757" y="849"/>
                      <a:pt x="489" y="87"/>
                    </a:cubicBezTo>
                    <a:lnTo>
                      <a:pt x="1" y="2124"/>
                    </a:lnTo>
                    <a:lnTo>
                      <a:pt x="4835" y="2124"/>
                    </a:lnTo>
                    <a:lnTo>
                      <a:pt x="43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929" name="Google Shape;7929;p35"/>
              <p:cNvGrpSpPr/>
              <p:nvPr/>
            </p:nvGrpSpPr>
            <p:grpSpPr>
              <a:xfrm>
                <a:off x="455388" y="3843899"/>
                <a:ext cx="1019181" cy="375095"/>
                <a:chOff x="571775" y="3204100"/>
                <a:chExt cx="293450" cy="108000"/>
              </a:xfrm>
            </p:grpSpPr>
            <p:sp>
              <p:nvSpPr>
                <p:cNvPr id="7930" name="Google Shape;7930;p3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1" name="Google Shape;7931;p3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932" name="Google Shape;7932;p35"/>
              <p:cNvGrpSpPr/>
              <p:nvPr/>
            </p:nvGrpSpPr>
            <p:grpSpPr>
              <a:xfrm>
                <a:off x="5613050" y="1349099"/>
                <a:ext cx="3238979" cy="3095508"/>
                <a:chOff x="1143400" y="2190225"/>
                <a:chExt cx="1248450" cy="1193150"/>
              </a:xfrm>
            </p:grpSpPr>
            <p:sp>
              <p:nvSpPr>
                <p:cNvPr id="7933" name="Google Shape;7933;p35"/>
                <p:cNvSpPr/>
                <p:nvPr/>
              </p:nvSpPr>
              <p:spPr>
                <a:xfrm>
                  <a:off x="1627700" y="2615875"/>
                  <a:ext cx="6155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2" h="2049" extrusionOk="0">
                      <a:moveTo>
                        <a:pt x="523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1527"/>
                      </a:lnTo>
                      <a:cubicBezTo>
                        <a:pt x="1" y="1814"/>
                        <a:pt x="235" y="2048"/>
                        <a:pt x="523" y="2048"/>
                      </a:cubicBezTo>
                      <a:lnTo>
                        <a:pt x="1940" y="2048"/>
                      </a:lnTo>
                      <a:cubicBezTo>
                        <a:pt x="2230" y="2048"/>
                        <a:pt x="2461" y="1814"/>
                        <a:pt x="2461" y="1527"/>
                      </a:cubicBezTo>
                      <a:lnTo>
                        <a:pt x="2461" y="525"/>
                      </a:lnTo>
                      <a:cubicBezTo>
                        <a:pt x="2461" y="235"/>
                        <a:pt x="2230" y="1"/>
                        <a:pt x="194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4" name="Google Shape;7934;p35"/>
                <p:cNvSpPr/>
                <p:nvPr/>
              </p:nvSpPr>
              <p:spPr>
                <a:xfrm>
                  <a:off x="1808000" y="2777550"/>
                  <a:ext cx="61675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7" h="2049" extrusionOk="0">
                      <a:moveTo>
                        <a:pt x="522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524"/>
                      </a:lnTo>
                      <a:cubicBezTo>
                        <a:pt x="0" y="1814"/>
                        <a:pt x="235" y="2048"/>
                        <a:pt x="522" y="2048"/>
                      </a:cubicBezTo>
                      <a:lnTo>
                        <a:pt x="1939" y="2048"/>
                      </a:lnTo>
                      <a:cubicBezTo>
                        <a:pt x="2229" y="2048"/>
                        <a:pt x="2461" y="1814"/>
                        <a:pt x="2461" y="1524"/>
                      </a:cubicBezTo>
                      <a:lnTo>
                        <a:pt x="2461" y="525"/>
                      </a:lnTo>
                      <a:cubicBezTo>
                        <a:pt x="2467" y="235"/>
                        <a:pt x="2232" y="0"/>
                        <a:pt x="193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5" name="Google Shape;7935;p35"/>
                <p:cNvSpPr/>
                <p:nvPr/>
              </p:nvSpPr>
              <p:spPr>
                <a:xfrm>
                  <a:off x="1489750" y="2727950"/>
                  <a:ext cx="99275" cy="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1" h="329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2777"/>
                      </a:lnTo>
                      <a:cubicBezTo>
                        <a:pt x="1" y="3067"/>
                        <a:pt x="235" y="3298"/>
                        <a:pt x="525" y="3298"/>
                      </a:cubicBezTo>
                      <a:lnTo>
                        <a:pt x="3443" y="3298"/>
                      </a:lnTo>
                      <a:cubicBezTo>
                        <a:pt x="3733" y="3298"/>
                        <a:pt x="3968" y="3067"/>
                        <a:pt x="3968" y="2777"/>
                      </a:cubicBezTo>
                      <a:lnTo>
                        <a:pt x="3968" y="523"/>
                      </a:lnTo>
                      <a:cubicBezTo>
                        <a:pt x="3970" y="235"/>
                        <a:pt x="3733" y="1"/>
                        <a:pt x="3443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6" name="Google Shape;7936;p35"/>
                <p:cNvSpPr/>
                <p:nvPr/>
              </p:nvSpPr>
              <p:spPr>
                <a:xfrm>
                  <a:off x="1733300" y="2516775"/>
                  <a:ext cx="99125" cy="8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5" h="3301" extrusionOk="0">
                      <a:moveTo>
                        <a:pt x="522" y="0"/>
                      </a:moveTo>
                      <a:cubicBezTo>
                        <a:pt x="232" y="0"/>
                        <a:pt x="1" y="235"/>
                        <a:pt x="1" y="525"/>
                      </a:cubicBezTo>
                      <a:lnTo>
                        <a:pt x="1" y="2776"/>
                      </a:lnTo>
                      <a:cubicBezTo>
                        <a:pt x="1" y="3066"/>
                        <a:pt x="232" y="3301"/>
                        <a:pt x="522" y="3301"/>
                      </a:cubicBezTo>
                      <a:lnTo>
                        <a:pt x="3440" y="3301"/>
                      </a:lnTo>
                      <a:cubicBezTo>
                        <a:pt x="3731" y="3301"/>
                        <a:pt x="3965" y="3066"/>
                        <a:pt x="3965" y="2776"/>
                      </a:cubicBezTo>
                      <a:lnTo>
                        <a:pt x="3965" y="525"/>
                      </a:lnTo>
                      <a:cubicBezTo>
                        <a:pt x="3965" y="238"/>
                        <a:pt x="3731" y="0"/>
                        <a:pt x="3440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7" name="Google Shape;7937;p35"/>
                <p:cNvSpPr/>
                <p:nvPr/>
              </p:nvSpPr>
              <p:spPr>
                <a:xfrm>
                  <a:off x="1249350" y="2254525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5" y="1424"/>
                        <a:pt x="522" y="1424"/>
                      </a:cubicBezTo>
                      <a:lnTo>
                        <a:pt x="1498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4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8" name="Google Shape;7938;p35"/>
                <p:cNvSpPr/>
                <p:nvPr/>
              </p:nvSpPr>
              <p:spPr>
                <a:xfrm>
                  <a:off x="1494575" y="2629400"/>
                  <a:ext cx="50575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4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902"/>
                      </a:lnTo>
                      <a:cubicBezTo>
                        <a:pt x="0" y="1192"/>
                        <a:pt x="234" y="1424"/>
                        <a:pt x="525" y="1424"/>
                      </a:cubicBezTo>
                      <a:lnTo>
                        <a:pt x="1501" y="1424"/>
                      </a:lnTo>
                      <a:cubicBezTo>
                        <a:pt x="1788" y="1424"/>
                        <a:pt x="2023" y="1192"/>
                        <a:pt x="2023" y="902"/>
                      </a:cubicBezTo>
                      <a:lnTo>
                        <a:pt x="2023" y="525"/>
                      </a:lnTo>
                      <a:cubicBezTo>
                        <a:pt x="2023" y="235"/>
                        <a:pt x="1788" y="1"/>
                        <a:pt x="150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39" name="Google Shape;7939;p35"/>
                <p:cNvSpPr/>
                <p:nvPr/>
              </p:nvSpPr>
              <p:spPr>
                <a:xfrm>
                  <a:off x="1728850" y="278627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901"/>
                      </a:lnTo>
                      <a:cubicBezTo>
                        <a:pt x="0" y="1189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9"/>
                        <a:pt x="2023" y="901"/>
                      </a:cubicBezTo>
                      <a:lnTo>
                        <a:pt x="2023" y="525"/>
                      </a:lnTo>
                      <a:cubicBezTo>
                        <a:pt x="2023" y="234"/>
                        <a:pt x="1788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0" name="Google Shape;7940;p35"/>
                <p:cNvSpPr/>
                <p:nvPr/>
              </p:nvSpPr>
              <p:spPr>
                <a:xfrm>
                  <a:off x="1803600" y="2656600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902"/>
                      </a:lnTo>
                      <a:cubicBezTo>
                        <a:pt x="1" y="1192"/>
                        <a:pt x="235" y="1424"/>
                        <a:pt x="525" y="1424"/>
                      </a:cubicBezTo>
                      <a:lnTo>
                        <a:pt x="1502" y="1424"/>
                      </a:lnTo>
                      <a:cubicBezTo>
                        <a:pt x="1792" y="1424"/>
                        <a:pt x="2023" y="1192"/>
                        <a:pt x="2023" y="902"/>
                      </a:cubicBezTo>
                      <a:lnTo>
                        <a:pt x="2023" y="528"/>
                      </a:lnTo>
                      <a:cubicBezTo>
                        <a:pt x="2023" y="235"/>
                        <a:pt x="1792" y="1"/>
                        <a:pt x="150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1" name="Google Shape;7941;p35"/>
                <p:cNvSpPr/>
                <p:nvPr/>
              </p:nvSpPr>
              <p:spPr>
                <a:xfrm>
                  <a:off x="2253050" y="2260125"/>
                  <a:ext cx="50575" cy="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3" h="1423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4"/>
                      </a:cubicBezTo>
                      <a:lnTo>
                        <a:pt x="0" y="901"/>
                      </a:lnTo>
                      <a:cubicBezTo>
                        <a:pt x="0" y="1188"/>
                        <a:pt x="234" y="1423"/>
                        <a:pt x="522" y="1423"/>
                      </a:cubicBezTo>
                      <a:lnTo>
                        <a:pt x="1498" y="1423"/>
                      </a:lnTo>
                      <a:cubicBezTo>
                        <a:pt x="1788" y="1423"/>
                        <a:pt x="2023" y="1188"/>
                        <a:pt x="2023" y="901"/>
                      </a:cubicBezTo>
                      <a:lnTo>
                        <a:pt x="2023" y="524"/>
                      </a:lnTo>
                      <a:cubicBezTo>
                        <a:pt x="2023" y="234"/>
                        <a:pt x="1786" y="0"/>
                        <a:pt x="14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2" name="Google Shape;7942;p35"/>
                <p:cNvSpPr/>
                <p:nvPr/>
              </p:nvSpPr>
              <p:spPr>
                <a:xfrm>
                  <a:off x="1822575" y="2620475"/>
                  <a:ext cx="50600" cy="3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424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899"/>
                      </a:lnTo>
                      <a:cubicBezTo>
                        <a:pt x="0" y="1189"/>
                        <a:pt x="232" y="1424"/>
                        <a:pt x="522" y="1424"/>
                      </a:cubicBezTo>
                      <a:lnTo>
                        <a:pt x="1499" y="1424"/>
                      </a:lnTo>
                      <a:cubicBezTo>
                        <a:pt x="1789" y="1424"/>
                        <a:pt x="2023" y="1189"/>
                        <a:pt x="2023" y="899"/>
                      </a:cubicBezTo>
                      <a:lnTo>
                        <a:pt x="2023" y="523"/>
                      </a:lnTo>
                      <a:cubicBezTo>
                        <a:pt x="2023" y="232"/>
                        <a:pt x="1789" y="1"/>
                        <a:pt x="14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3" name="Google Shape;7943;p35"/>
                <p:cNvSpPr/>
                <p:nvPr/>
              </p:nvSpPr>
              <p:spPr>
                <a:xfrm>
                  <a:off x="1665150" y="3001975"/>
                  <a:ext cx="655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9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3"/>
                      </a:cubicBezTo>
                      <a:lnTo>
                        <a:pt x="1" y="1117"/>
                      </a:lnTo>
                      <a:cubicBezTo>
                        <a:pt x="1" y="1404"/>
                        <a:pt x="238" y="1639"/>
                        <a:pt x="525" y="1639"/>
                      </a:cubicBezTo>
                      <a:lnTo>
                        <a:pt x="2099" y="1639"/>
                      </a:lnTo>
                      <a:cubicBezTo>
                        <a:pt x="2386" y="1639"/>
                        <a:pt x="2621" y="1404"/>
                        <a:pt x="2621" y="1117"/>
                      </a:cubicBezTo>
                      <a:lnTo>
                        <a:pt x="2621" y="523"/>
                      </a:lnTo>
                      <a:cubicBezTo>
                        <a:pt x="2621" y="232"/>
                        <a:pt x="2386" y="1"/>
                        <a:pt x="209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4" name="Google Shape;7944;p35"/>
                <p:cNvSpPr/>
                <p:nvPr/>
              </p:nvSpPr>
              <p:spPr>
                <a:xfrm>
                  <a:off x="1878800" y="3270025"/>
                  <a:ext cx="65500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41" extrusionOk="0">
                      <a:moveTo>
                        <a:pt x="522" y="0"/>
                      </a:moveTo>
                      <a:cubicBezTo>
                        <a:pt x="234" y="0"/>
                        <a:pt x="0" y="234"/>
                        <a:pt x="0" y="525"/>
                      </a:cubicBezTo>
                      <a:lnTo>
                        <a:pt x="0" y="1116"/>
                      </a:lnTo>
                      <a:cubicBezTo>
                        <a:pt x="0" y="1406"/>
                        <a:pt x="234" y="1640"/>
                        <a:pt x="522" y="1640"/>
                      </a:cubicBezTo>
                      <a:lnTo>
                        <a:pt x="2095" y="1640"/>
                      </a:lnTo>
                      <a:cubicBezTo>
                        <a:pt x="2385" y="1640"/>
                        <a:pt x="2620" y="1406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4"/>
                        <a:pt x="2385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5" name="Google Shape;7945;p35"/>
                <p:cNvSpPr/>
                <p:nvPr/>
              </p:nvSpPr>
              <p:spPr>
                <a:xfrm>
                  <a:off x="1690200" y="32742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7"/>
                        <a:pt x="235" y="1641"/>
                        <a:pt x="525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0" y="1407"/>
                        <a:pt x="2620" y="1116"/>
                      </a:cubicBezTo>
                      <a:lnTo>
                        <a:pt x="2620" y="525"/>
                      </a:lnTo>
                      <a:cubicBezTo>
                        <a:pt x="2620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6" name="Google Shape;7946;p35"/>
                <p:cNvSpPr/>
                <p:nvPr/>
              </p:nvSpPr>
              <p:spPr>
                <a:xfrm>
                  <a:off x="1378450" y="3165950"/>
                  <a:ext cx="65500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" h="1639" extrusionOk="0">
                      <a:moveTo>
                        <a:pt x="525" y="1"/>
                      </a:moveTo>
                      <a:cubicBezTo>
                        <a:pt x="234" y="1"/>
                        <a:pt x="0" y="235"/>
                        <a:pt x="0" y="522"/>
                      </a:cubicBezTo>
                      <a:lnTo>
                        <a:pt x="0" y="1117"/>
                      </a:lnTo>
                      <a:cubicBezTo>
                        <a:pt x="0" y="1401"/>
                        <a:pt x="234" y="1638"/>
                        <a:pt x="525" y="1638"/>
                      </a:cubicBezTo>
                      <a:lnTo>
                        <a:pt x="2095" y="1638"/>
                      </a:lnTo>
                      <a:cubicBezTo>
                        <a:pt x="2385" y="1638"/>
                        <a:pt x="2620" y="1407"/>
                        <a:pt x="2620" y="1117"/>
                      </a:cubicBezTo>
                      <a:lnTo>
                        <a:pt x="2620" y="522"/>
                      </a:lnTo>
                      <a:cubicBezTo>
                        <a:pt x="2620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7" name="Google Shape;7947;p35"/>
                <p:cNvSpPr/>
                <p:nvPr/>
              </p:nvSpPr>
              <p:spPr>
                <a:xfrm>
                  <a:off x="1400275" y="2856225"/>
                  <a:ext cx="654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38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1"/>
                        <a:pt x="232" y="1638"/>
                        <a:pt x="522" y="1638"/>
                      </a:cubicBezTo>
                      <a:lnTo>
                        <a:pt x="2095" y="1638"/>
                      </a:lnTo>
                      <a:cubicBezTo>
                        <a:pt x="2386" y="1638"/>
                        <a:pt x="2617" y="1404"/>
                        <a:pt x="2617" y="1116"/>
                      </a:cubicBezTo>
                      <a:lnTo>
                        <a:pt x="2617" y="522"/>
                      </a:lnTo>
                      <a:cubicBezTo>
                        <a:pt x="2617" y="232"/>
                        <a:pt x="2386" y="0"/>
                        <a:pt x="209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8" name="Google Shape;7948;p35"/>
                <p:cNvSpPr/>
                <p:nvPr/>
              </p:nvSpPr>
              <p:spPr>
                <a:xfrm>
                  <a:off x="1203800" y="3196925"/>
                  <a:ext cx="655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38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5" y="1638"/>
                        <a:pt x="525" y="1638"/>
                      </a:cubicBezTo>
                      <a:lnTo>
                        <a:pt x="2098" y="1638"/>
                      </a:lnTo>
                      <a:cubicBezTo>
                        <a:pt x="2386" y="1638"/>
                        <a:pt x="2620" y="1404"/>
                        <a:pt x="2620" y="1116"/>
                      </a:cubicBezTo>
                      <a:lnTo>
                        <a:pt x="2620" y="522"/>
                      </a:lnTo>
                      <a:cubicBezTo>
                        <a:pt x="2620" y="232"/>
                        <a:pt x="2386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49" name="Google Shape;7949;p35"/>
                <p:cNvSpPr/>
                <p:nvPr/>
              </p:nvSpPr>
              <p:spPr>
                <a:xfrm>
                  <a:off x="1496925" y="3283900"/>
                  <a:ext cx="655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1" h="1641" extrusionOk="0">
                      <a:moveTo>
                        <a:pt x="523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1116"/>
                      </a:lnTo>
                      <a:cubicBezTo>
                        <a:pt x="1" y="1404"/>
                        <a:pt x="235" y="1641"/>
                        <a:pt x="523" y="1641"/>
                      </a:cubicBezTo>
                      <a:lnTo>
                        <a:pt x="2096" y="1641"/>
                      </a:lnTo>
                      <a:cubicBezTo>
                        <a:pt x="2386" y="1641"/>
                        <a:pt x="2621" y="1406"/>
                        <a:pt x="2621" y="1116"/>
                      </a:cubicBezTo>
                      <a:lnTo>
                        <a:pt x="2621" y="525"/>
                      </a:lnTo>
                      <a:cubicBezTo>
                        <a:pt x="2621" y="235"/>
                        <a:pt x="2386" y="0"/>
                        <a:pt x="2096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0" name="Google Shape;7950;p35"/>
                <p:cNvSpPr/>
                <p:nvPr/>
              </p:nvSpPr>
              <p:spPr>
                <a:xfrm>
                  <a:off x="1673675" y="2886200"/>
                  <a:ext cx="105400" cy="6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" h="2638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3"/>
                      </a:cubicBezTo>
                      <a:lnTo>
                        <a:pt x="0" y="2113"/>
                      </a:lnTo>
                      <a:cubicBezTo>
                        <a:pt x="0" y="2403"/>
                        <a:pt x="232" y="2637"/>
                        <a:pt x="522" y="2637"/>
                      </a:cubicBezTo>
                      <a:lnTo>
                        <a:pt x="3691" y="2637"/>
                      </a:lnTo>
                      <a:cubicBezTo>
                        <a:pt x="3981" y="2637"/>
                        <a:pt x="4216" y="2403"/>
                        <a:pt x="4216" y="2113"/>
                      </a:cubicBezTo>
                      <a:lnTo>
                        <a:pt x="4216" y="523"/>
                      </a:lnTo>
                      <a:cubicBezTo>
                        <a:pt x="4216" y="232"/>
                        <a:pt x="3981" y="1"/>
                        <a:pt x="3691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1" name="Google Shape;7951;p35"/>
                <p:cNvSpPr/>
                <p:nvPr/>
              </p:nvSpPr>
              <p:spPr>
                <a:xfrm>
                  <a:off x="1594225" y="3172925"/>
                  <a:ext cx="138050" cy="8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2" extrusionOk="0">
                      <a:moveTo>
                        <a:pt x="528" y="1"/>
                      </a:moveTo>
                      <a:cubicBezTo>
                        <a:pt x="238" y="1"/>
                        <a:pt x="4" y="235"/>
                        <a:pt x="4" y="522"/>
                      </a:cubicBezTo>
                      <a:lnTo>
                        <a:pt x="4" y="2930"/>
                      </a:lnTo>
                      <a:cubicBezTo>
                        <a:pt x="1" y="3220"/>
                        <a:pt x="238" y="3452"/>
                        <a:pt x="528" y="3452"/>
                      </a:cubicBezTo>
                      <a:lnTo>
                        <a:pt x="4997" y="3452"/>
                      </a:lnTo>
                      <a:cubicBezTo>
                        <a:pt x="5287" y="3452"/>
                        <a:pt x="5522" y="3220"/>
                        <a:pt x="5522" y="2930"/>
                      </a:cubicBezTo>
                      <a:lnTo>
                        <a:pt x="5522" y="522"/>
                      </a:lnTo>
                      <a:cubicBezTo>
                        <a:pt x="5522" y="235"/>
                        <a:pt x="5287" y="1"/>
                        <a:pt x="4997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2" name="Google Shape;7952;p35"/>
                <p:cNvSpPr/>
                <p:nvPr/>
              </p:nvSpPr>
              <p:spPr>
                <a:xfrm>
                  <a:off x="1828025" y="2989575"/>
                  <a:ext cx="13805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2" h="3455" extrusionOk="0">
                      <a:moveTo>
                        <a:pt x="527" y="0"/>
                      </a:moveTo>
                      <a:cubicBezTo>
                        <a:pt x="237" y="0"/>
                        <a:pt x="6" y="235"/>
                        <a:pt x="6" y="525"/>
                      </a:cubicBezTo>
                      <a:lnTo>
                        <a:pt x="6" y="2930"/>
                      </a:lnTo>
                      <a:cubicBezTo>
                        <a:pt x="0" y="3217"/>
                        <a:pt x="234" y="3454"/>
                        <a:pt x="525" y="3454"/>
                      </a:cubicBezTo>
                      <a:lnTo>
                        <a:pt x="4999" y="3454"/>
                      </a:lnTo>
                      <a:cubicBezTo>
                        <a:pt x="5287" y="3454"/>
                        <a:pt x="5521" y="3220"/>
                        <a:pt x="5521" y="2930"/>
                      </a:cubicBezTo>
                      <a:lnTo>
                        <a:pt x="5521" y="525"/>
                      </a:lnTo>
                      <a:cubicBezTo>
                        <a:pt x="5521" y="235"/>
                        <a:pt x="5287" y="0"/>
                        <a:pt x="499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3" name="Google Shape;7953;p35"/>
                <p:cNvSpPr/>
                <p:nvPr/>
              </p:nvSpPr>
              <p:spPr>
                <a:xfrm>
                  <a:off x="1565925" y="301210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2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2"/>
                        <a:pt x="232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8" y="902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4" name="Google Shape;7954;p35"/>
                <p:cNvSpPr/>
                <p:nvPr/>
              </p:nvSpPr>
              <p:spPr>
                <a:xfrm>
                  <a:off x="1508575" y="2899950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5" y="1139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5"/>
                        <a:pt x="1915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5" name="Google Shape;7955;p35"/>
                <p:cNvSpPr/>
                <p:nvPr/>
              </p:nvSpPr>
              <p:spPr>
                <a:xfrm>
                  <a:off x="1301300" y="3273650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2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898"/>
                        <a:pt x="235" y="1136"/>
                        <a:pt x="522" y="1136"/>
                      </a:cubicBezTo>
                      <a:lnTo>
                        <a:pt x="1624" y="1136"/>
                      </a:lnTo>
                      <a:cubicBezTo>
                        <a:pt x="1914" y="1136"/>
                        <a:pt x="2149" y="901"/>
                        <a:pt x="2149" y="614"/>
                      </a:cubicBezTo>
                      <a:lnTo>
                        <a:pt x="2149" y="522"/>
                      </a:lnTo>
                      <a:cubicBezTo>
                        <a:pt x="2149" y="232"/>
                        <a:pt x="1914" y="0"/>
                        <a:pt x="1624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6" name="Google Shape;7956;p35"/>
                <p:cNvSpPr/>
                <p:nvPr/>
              </p:nvSpPr>
              <p:spPr>
                <a:xfrm>
                  <a:off x="1893575" y="32013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1" y="234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8"/>
                        <a:pt x="525" y="1138"/>
                      </a:cubicBezTo>
                      <a:lnTo>
                        <a:pt x="1627" y="1138"/>
                      </a:lnTo>
                      <a:cubicBezTo>
                        <a:pt x="1917" y="1138"/>
                        <a:pt x="2149" y="904"/>
                        <a:pt x="2149" y="614"/>
                      </a:cubicBezTo>
                      <a:lnTo>
                        <a:pt x="2149" y="525"/>
                      </a:lnTo>
                      <a:cubicBezTo>
                        <a:pt x="2149" y="234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7" name="Google Shape;7957;p35"/>
                <p:cNvSpPr/>
                <p:nvPr/>
              </p:nvSpPr>
              <p:spPr>
                <a:xfrm>
                  <a:off x="1478600" y="3115675"/>
                  <a:ext cx="53725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6" extrusionOk="0">
                      <a:moveTo>
                        <a:pt x="525" y="0"/>
                      </a:moveTo>
                      <a:cubicBezTo>
                        <a:pt x="235" y="0"/>
                        <a:pt x="0" y="232"/>
                        <a:pt x="0" y="522"/>
                      </a:cubicBezTo>
                      <a:lnTo>
                        <a:pt x="0" y="614"/>
                      </a:lnTo>
                      <a:cubicBezTo>
                        <a:pt x="0" y="901"/>
                        <a:pt x="235" y="1136"/>
                        <a:pt x="525" y="1136"/>
                      </a:cubicBezTo>
                      <a:lnTo>
                        <a:pt x="1627" y="1136"/>
                      </a:lnTo>
                      <a:cubicBezTo>
                        <a:pt x="1917" y="1136"/>
                        <a:pt x="2148" y="901"/>
                        <a:pt x="2148" y="614"/>
                      </a:cubicBezTo>
                      <a:lnTo>
                        <a:pt x="2148" y="522"/>
                      </a:lnTo>
                      <a:cubicBezTo>
                        <a:pt x="2148" y="232"/>
                        <a:pt x="1917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8" name="Google Shape;7958;p35"/>
                <p:cNvSpPr/>
                <p:nvPr/>
              </p:nvSpPr>
              <p:spPr>
                <a:xfrm>
                  <a:off x="1411925" y="2962025"/>
                  <a:ext cx="5372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9" h="1139" extrusionOk="0">
                      <a:moveTo>
                        <a:pt x="525" y="0"/>
                      </a:moveTo>
                      <a:cubicBezTo>
                        <a:pt x="235" y="0"/>
                        <a:pt x="0" y="235"/>
                        <a:pt x="0" y="525"/>
                      </a:cubicBezTo>
                      <a:lnTo>
                        <a:pt x="0" y="614"/>
                      </a:lnTo>
                      <a:cubicBezTo>
                        <a:pt x="0" y="904"/>
                        <a:pt x="237" y="1139"/>
                        <a:pt x="525" y="1139"/>
                      </a:cubicBezTo>
                      <a:lnTo>
                        <a:pt x="1627" y="1139"/>
                      </a:lnTo>
                      <a:cubicBezTo>
                        <a:pt x="1914" y="1139"/>
                        <a:pt x="2148" y="904"/>
                        <a:pt x="2148" y="614"/>
                      </a:cubicBezTo>
                      <a:lnTo>
                        <a:pt x="2148" y="525"/>
                      </a:lnTo>
                      <a:cubicBezTo>
                        <a:pt x="2148" y="235"/>
                        <a:pt x="1914" y="0"/>
                        <a:pt x="1627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59" name="Google Shape;7959;p35"/>
                <p:cNvSpPr/>
                <p:nvPr/>
              </p:nvSpPr>
              <p:spPr>
                <a:xfrm>
                  <a:off x="1800400" y="2773225"/>
                  <a:ext cx="6557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3" h="1639" extrusionOk="0">
                      <a:moveTo>
                        <a:pt x="528" y="0"/>
                      </a:moveTo>
                      <a:cubicBezTo>
                        <a:pt x="237" y="0"/>
                        <a:pt x="3" y="232"/>
                        <a:pt x="3" y="522"/>
                      </a:cubicBezTo>
                      <a:lnTo>
                        <a:pt x="3" y="1116"/>
                      </a:lnTo>
                      <a:cubicBezTo>
                        <a:pt x="0" y="1404"/>
                        <a:pt x="237" y="1638"/>
                        <a:pt x="528" y="1638"/>
                      </a:cubicBezTo>
                      <a:lnTo>
                        <a:pt x="2098" y="1638"/>
                      </a:lnTo>
                      <a:cubicBezTo>
                        <a:pt x="2388" y="1638"/>
                        <a:pt x="2623" y="1404"/>
                        <a:pt x="2623" y="1116"/>
                      </a:cubicBezTo>
                      <a:lnTo>
                        <a:pt x="2623" y="522"/>
                      </a:lnTo>
                      <a:cubicBezTo>
                        <a:pt x="2623" y="232"/>
                        <a:pt x="2388" y="0"/>
                        <a:pt x="2098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0" name="Google Shape;7960;p35"/>
                <p:cNvSpPr/>
                <p:nvPr/>
              </p:nvSpPr>
              <p:spPr>
                <a:xfrm>
                  <a:off x="2261000" y="3204100"/>
                  <a:ext cx="48425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2" extrusionOk="0">
                      <a:moveTo>
                        <a:pt x="522" y="1"/>
                      </a:moveTo>
                      <a:cubicBezTo>
                        <a:pt x="234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4" y="1641"/>
                        <a:pt x="522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7"/>
                        <a:pt x="1936" y="1117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1" name="Google Shape;7961;p35"/>
                <p:cNvSpPr/>
                <p:nvPr/>
              </p:nvSpPr>
              <p:spPr>
                <a:xfrm>
                  <a:off x="2150525" y="2977025"/>
                  <a:ext cx="48425" cy="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41" extrusionOk="0">
                      <a:moveTo>
                        <a:pt x="525" y="0"/>
                      </a:moveTo>
                      <a:cubicBezTo>
                        <a:pt x="234" y="0"/>
                        <a:pt x="0" y="235"/>
                        <a:pt x="0" y="525"/>
                      </a:cubicBezTo>
                      <a:lnTo>
                        <a:pt x="0" y="1116"/>
                      </a:lnTo>
                      <a:cubicBezTo>
                        <a:pt x="0" y="1403"/>
                        <a:pt x="234" y="1641"/>
                        <a:pt x="525" y="1641"/>
                      </a:cubicBezTo>
                      <a:lnTo>
                        <a:pt x="1412" y="1641"/>
                      </a:lnTo>
                      <a:cubicBezTo>
                        <a:pt x="1702" y="1641"/>
                        <a:pt x="1936" y="1406"/>
                        <a:pt x="1936" y="1116"/>
                      </a:cubicBezTo>
                      <a:lnTo>
                        <a:pt x="1936" y="525"/>
                      </a:lnTo>
                      <a:cubicBezTo>
                        <a:pt x="1936" y="235"/>
                        <a:pt x="170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2" name="Google Shape;7962;p35"/>
                <p:cNvSpPr/>
                <p:nvPr/>
              </p:nvSpPr>
              <p:spPr>
                <a:xfrm>
                  <a:off x="2028400" y="3250625"/>
                  <a:ext cx="48425" cy="4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9" extrusionOk="0">
                      <a:moveTo>
                        <a:pt x="522" y="1"/>
                      </a:moveTo>
                      <a:cubicBezTo>
                        <a:pt x="232" y="1"/>
                        <a:pt x="0" y="232"/>
                        <a:pt x="0" y="522"/>
                      </a:cubicBezTo>
                      <a:lnTo>
                        <a:pt x="0" y="1116"/>
                      </a:lnTo>
                      <a:cubicBezTo>
                        <a:pt x="0" y="1404"/>
                        <a:pt x="232" y="1638"/>
                        <a:pt x="522" y="1638"/>
                      </a:cubicBezTo>
                      <a:lnTo>
                        <a:pt x="1412" y="1638"/>
                      </a:lnTo>
                      <a:cubicBezTo>
                        <a:pt x="1702" y="1638"/>
                        <a:pt x="1936" y="1404"/>
                        <a:pt x="1936" y="1116"/>
                      </a:cubicBezTo>
                      <a:lnTo>
                        <a:pt x="1936" y="522"/>
                      </a:lnTo>
                      <a:cubicBezTo>
                        <a:pt x="1936" y="232"/>
                        <a:pt x="1702" y="1"/>
                        <a:pt x="1412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3" name="Google Shape;7963;p35"/>
                <p:cNvSpPr/>
                <p:nvPr/>
              </p:nvSpPr>
              <p:spPr>
                <a:xfrm>
                  <a:off x="2015625" y="2775675"/>
                  <a:ext cx="48425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38" extrusionOk="0">
                      <a:moveTo>
                        <a:pt x="525" y="0"/>
                      </a:moveTo>
                      <a:cubicBezTo>
                        <a:pt x="235" y="0"/>
                        <a:pt x="1" y="232"/>
                        <a:pt x="1" y="522"/>
                      </a:cubicBezTo>
                      <a:lnTo>
                        <a:pt x="1" y="1116"/>
                      </a:lnTo>
                      <a:cubicBezTo>
                        <a:pt x="1" y="1403"/>
                        <a:pt x="235" y="1638"/>
                        <a:pt x="525" y="1638"/>
                      </a:cubicBezTo>
                      <a:lnTo>
                        <a:pt x="1415" y="1638"/>
                      </a:lnTo>
                      <a:cubicBezTo>
                        <a:pt x="1702" y="1638"/>
                        <a:pt x="1937" y="1403"/>
                        <a:pt x="1937" y="1116"/>
                      </a:cubicBezTo>
                      <a:lnTo>
                        <a:pt x="1937" y="522"/>
                      </a:lnTo>
                      <a:cubicBezTo>
                        <a:pt x="1937" y="232"/>
                        <a:pt x="1702" y="0"/>
                        <a:pt x="1415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4" name="Google Shape;7964;p35"/>
                <p:cNvSpPr/>
                <p:nvPr/>
              </p:nvSpPr>
              <p:spPr>
                <a:xfrm>
                  <a:off x="2030200" y="3089375"/>
                  <a:ext cx="78075" cy="6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3" h="2637" extrusionOk="0">
                      <a:moveTo>
                        <a:pt x="528" y="1"/>
                      </a:moveTo>
                      <a:cubicBezTo>
                        <a:pt x="238" y="1"/>
                        <a:pt x="3" y="235"/>
                        <a:pt x="3" y="525"/>
                      </a:cubicBezTo>
                      <a:lnTo>
                        <a:pt x="3" y="2115"/>
                      </a:lnTo>
                      <a:cubicBezTo>
                        <a:pt x="1" y="2405"/>
                        <a:pt x="235" y="2637"/>
                        <a:pt x="528" y="2637"/>
                      </a:cubicBezTo>
                      <a:lnTo>
                        <a:pt x="2598" y="2637"/>
                      </a:lnTo>
                      <a:cubicBezTo>
                        <a:pt x="2888" y="2637"/>
                        <a:pt x="3122" y="2405"/>
                        <a:pt x="3122" y="2115"/>
                      </a:cubicBezTo>
                      <a:lnTo>
                        <a:pt x="3122" y="525"/>
                      </a:lnTo>
                      <a:cubicBezTo>
                        <a:pt x="3122" y="235"/>
                        <a:pt x="2888" y="1"/>
                        <a:pt x="2598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5" name="Google Shape;7965;p35"/>
                <p:cNvSpPr/>
                <p:nvPr/>
              </p:nvSpPr>
              <p:spPr>
                <a:xfrm>
                  <a:off x="2092275" y="3225725"/>
                  <a:ext cx="102125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5" h="3455" extrusionOk="0">
                      <a:moveTo>
                        <a:pt x="525" y="1"/>
                      </a:moveTo>
                      <a:cubicBezTo>
                        <a:pt x="235" y="1"/>
                        <a:pt x="1" y="235"/>
                        <a:pt x="1" y="525"/>
                      </a:cubicBezTo>
                      <a:lnTo>
                        <a:pt x="1" y="2930"/>
                      </a:lnTo>
                      <a:cubicBezTo>
                        <a:pt x="1" y="3217"/>
                        <a:pt x="235" y="3454"/>
                        <a:pt x="525" y="3454"/>
                      </a:cubicBezTo>
                      <a:lnTo>
                        <a:pt x="3560" y="3454"/>
                      </a:lnTo>
                      <a:cubicBezTo>
                        <a:pt x="3851" y="3454"/>
                        <a:pt x="4085" y="3220"/>
                        <a:pt x="4085" y="2930"/>
                      </a:cubicBezTo>
                      <a:lnTo>
                        <a:pt x="4085" y="525"/>
                      </a:lnTo>
                      <a:cubicBezTo>
                        <a:pt x="4085" y="235"/>
                        <a:pt x="3851" y="1"/>
                        <a:pt x="3560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6" name="Google Shape;7966;p35"/>
                <p:cNvSpPr/>
                <p:nvPr/>
              </p:nvSpPr>
              <p:spPr>
                <a:xfrm>
                  <a:off x="2132375" y="2785225"/>
                  <a:ext cx="39775" cy="2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39" extrusionOk="0">
                      <a:moveTo>
                        <a:pt x="525" y="0"/>
                      </a:moveTo>
                      <a:cubicBezTo>
                        <a:pt x="235" y="0"/>
                        <a:pt x="1" y="235"/>
                        <a:pt x="1" y="525"/>
                      </a:cubicBezTo>
                      <a:lnTo>
                        <a:pt x="1" y="614"/>
                      </a:lnTo>
                      <a:cubicBezTo>
                        <a:pt x="1" y="904"/>
                        <a:pt x="235" y="1139"/>
                        <a:pt x="525" y="1139"/>
                      </a:cubicBezTo>
                      <a:lnTo>
                        <a:pt x="1069" y="1139"/>
                      </a:lnTo>
                      <a:cubicBezTo>
                        <a:pt x="1357" y="1139"/>
                        <a:pt x="1591" y="904"/>
                        <a:pt x="1591" y="614"/>
                      </a:cubicBezTo>
                      <a:lnTo>
                        <a:pt x="1591" y="525"/>
                      </a:lnTo>
                      <a:cubicBezTo>
                        <a:pt x="1591" y="235"/>
                        <a:pt x="1357" y="0"/>
                        <a:pt x="1069" y="0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7" name="Google Shape;7967;p35"/>
                <p:cNvSpPr/>
                <p:nvPr/>
              </p:nvSpPr>
              <p:spPr>
                <a:xfrm>
                  <a:off x="2020850" y="2957000"/>
                  <a:ext cx="39800" cy="2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2" h="1136" extrusionOk="0">
                      <a:moveTo>
                        <a:pt x="525" y="1"/>
                      </a:moveTo>
                      <a:cubicBezTo>
                        <a:pt x="235" y="1"/>
                        <a:pt x="1" y="232"/>
                        <a:pt x="1" y="522"/>
                      </a:cubicBezTo>
                      <a:lnTo>
                        <a:pt x="1" y="614"/>
                      </a:lnTo>
                      <a:cubicBezTo>
                        <a:pt x="1" y="902"/>
                        <a:pt x="235" y="1136"/>
                        <a:pt x="525" y="1136"/>
                      </a:cubicBezTo>
                      <a:lnTo>
                        <a:pt x="1069" y="1136"/>
                      </a:lnTo>
                      <a:cubicBezTo>
                        <a:pt x="1359" y="1136"/>
                        <a:pt x="1591" y="902"/>
                        <a:pt x="1591" y="614"/>
                      </a:cubicBezTo>
                      <a:lnTo>
                        <a:pt x="1591" y="522"/>
                      </a:lnTo>
                      <a:cubicBezTo>
                        <a:pt x="1591" y="232"/>
                        <a:pt x="1359" y="1"/>
                        <a:pt x="1069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8" name="Google Shape;7968;p35"/>
                <p:cNvSpPr/>
                <p:nvPr/>
              </p:nvSpPr>
              <p:spPr>
                <a:xfrm>
                  <a:off x="1738175" y="2292325"/>
                  <a:ext cx="73050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2" h="3879" extrusionOk="0">
                      <a:moveTo>
                        <a:pt x="1937" y="1"/>
                      </a:moveTo>
                      <a:cubicBezTo>
                        <a:pt x="1937" y="1"/>
                        <a:pt x="1" y="2749"/>
                        <a:pt x="2023" y="3879"/>
                      </a:cubicBezTo>
                      <a:cubicBezTo>
                        <a:pt x="2023" y="3879"/>
                        <a:pt x="2922" y="3287"/>
                        <a:pt x="2796" y="1945"/>
                      </a:cubicBezTo>
                      <a:cubicBezTo>
                        <a:pt x="2673" y="601"/>
                        <a:pt x="1937" y="1"/>
                        <a:pt x="1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69" name="Google Shape;7969;p35"/>
                <p:cNvSpPr/>
                <p:nvPr/>
              </p:nvSpPr>
              <p:spPr>
                <a:xfrm>
                  <a:off x="2113550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1" y="0"/>
                      </a:moveTo>
                      <a:lnTo>
                        <a:pt x="3488" y="29268"/>
                      </a:lnTo>
                      <a:lnTo>
                        <a:pt x="7645" y="29307"/>
                      </a:lnTo>
                      <a:cubicBezTo>
                        <a:pt x="6936" y="27890"/>
                        <a:pt x="2416" y="7786"/>
                        <a:pt x="1" y="0"/>
                      </a:cubicBez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0" name="Google Shape;7970;p35"/>
                <p:cNvSpPr/>
                <p:nvPr/>
              </p:nvSpPr>
              <p:spPr>
                <a:xfrm>
                  <a:off x="2116700" y="2600950"/>
                  <a:ext cx="10387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5" h="27375" extrusionOk="0">
                      <a:moveTo>
                        <a:pt x="477" y="1"/>
                      </a:moveTo>
                      <a:lnTo>
                        <a:pt x="0" y="27341"/>
                      </a:lnTo>
                      <a:lnTo>
                        <a:pt x="4154" y="27374"/>
                      </a:lnTo>
                      <a:cubicBezTo>
                        <a:pt x="3638" y="26052"/>
                        <a:pt x="1839" y="7274"/>
                        <a:pt x="477" y="1"/>
                      </a:cubicBezTo>
                      <a:close/>
                    </a:path>
                  </a:pathLst>
                </a:custGeom>
                <a:solidFill>
                  <a:srgbClr val="CE1D3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1" name="Google Shape;7971;p35"/>
                <p:cNvSpPr/>
                <p:nvPr/>
              </p:nvSpPr>
              <p:spPr>
                <a:xfrm>
                  <a:off x="1274725" y="2624400"/>
                  <a:ext cx="191125" cy="73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45" h="29307" extrusionOk="0">
                      <a:moveTo>
                        <a:pt x="7645" y="0"/>
                      </a:moveTo>
                      <a:cubicBezTo>
                        <a:pt x="5226" y="7786"/>
                        <a:pt x="706" y="27890"/>
                        <a:pt x="1" y="29307"/>
                      </a:cubicBezTo>
                      <a:lnTo>
                        <a:pt x="4157" y="29268"/>
                      </a:lnTo>
                      <a:lnTo>
                        <a:pt x="7645" y="0"/>
                      </a:lnTo>
                      <a:close/>
                    </a:path>
                  </a:pathLst>
                </a:custGeom>
                <a:solidFill>
                  <a:srgbClr val="B7133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2" name="Google Shape;7972;p35"/>
                <p:cNvSpPr/>
                <p:nvPr/>
              </p:nvSpPr>
              <p:spPr>
                <a:xfrm>
                  <a:off x="1143400" y="2600950"/>
                  <a:ext cx="1248450" cy="78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38" h="31297" extrusionOk="0">
                      <a:moveTo>
                        <a:pt x="12292" y="1"/>
                      </a:moveTo>
                      <a:lnTo>
                        <a:pt x="0" y="30886"/>
                      </a:lnTo>
                      <a:lnTo>
                        <a:pt x="49938" y="31296"/>
                      </a:lnTo>
                      <a:lnTo>
                        <a:pt x="39395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3" name="Google Shape;7973;p35"/>
                <p:cNvSpPr/>
                <p:nvPr/>
              </p:nvSpPr>
              <p:spPr>
                <a:xfrm>
                  <a:off x="1224375" y="2508950"/>
                  <a:ext cx="131350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4" h="23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2" y="73"/>
                        <a:pt x="90" y="154"/>
                        <a:pt x="132" y="230"/>
                      </a:cubicBezTo>
                      <a:lnTo>
                        <a:pt x="5106" y="233"/>
                      </a:lnTo>
                      <a:lnTo>
                        <a:pt x="525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4" name="Google Shape;7974;p35"/>
                <p:cNvSpPr/>
                <p:nvPr/>
              </p:nvSpPr>
              <p:spPr>
                <a:xfrm>
                  <a:off x="2194800" y="2508950"/>
                  <a:ext cx="133175" cy="3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1209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2" y="73"/>
                        <a:pt x="93" y="154"/>
                        <a:pt x="140" y="230"/>
                      </a:cubicBezTo>
                      <a:lnTo>
                        <a:pt x="338" y="230"/>
                      </a:lnTo>
                      <a:lnTo>
                        <a:pt x="335" y="548"/>
                      </a:lnTo>
                      <a:cubicBezTo>
                        <a:pt x="469" y="763"/>
                        <a:pt x="598" y="986"/>
                        <a:pt x="729" y="1209"/>
                      </a:cubicBezTo>
                      <a:lnTo>
                        <a:pt x="743" y="230"/>
                      </a:lnTo>
                      <a:lnTo>
                        <a:pt x="5201" y="233"/>
                      </a:lnTo>
                      <a:lnTo>
                        <a:pt x="5326" y="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5" name="Google Shape;7975;p35"/>
                <p:cNvSpPr/>
                <p:nvPr/>
              </p:nvSpPr>
              <p:spPr>
                <a:xfrm>
                  <a:off x="2224450" y="2490275"/>
                  <a:ext cx="77500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35138" extrusionOk="0">
                      <a:moveTo>
                        <a:pt x="0" y="0"/>
                      </a:moveTo>
                      <a:lnTo>
                        <a:pt x="670" y="35138"/>
                      </a:lnTo>
                      <a:lnTo>
                        <a:pt x="2430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6" name="Google Shape;7976;p35"/>
                <p:cNvSpPr/>
                <p:nvPr/>
              </p:nvSpPr>
              <p:spPr>
                <a:xfrm>
                  <a:off x="2231625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4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7" name="Google Shape;7977;p35"/>
                <p:cNvSpPr/>
                <p:nvPr/>
              </p:nvSpPr>
              <p:spPr>
                <a:xfrm>
                  <a:off x="2224450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7" y="8417"/>
                        <a:pt x="1060" y="7204"/>
                        <a:pt x="1596" y="7204"/>
                      </a:cubicBezTo>
                      <a:cubicBezTo>
                        <a:pt x="2093" y="7204"/>
                        <a:pt x="2698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8" name="Google Shape;7978;p35"/>
                <p:cNvSpPr/>
                <p:nvPr/>
              </p:nvSpPr>
              <p:spPr>
                <a:xfrm>
                  <a:off x="2238750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1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4" y="1195"/>
                        <a:pt x="1362" y="1678"/>
                        <a:pt x="1024" y="1678"/>
                      </a:cubicBezTo>
                      <a:cubicBezTo>
                        <a:pt x="653" y="1678"/>
                        <a:pt x="299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79" name="Google Shape;7979;p35"/>
                <p:cNvSpPr/>
                <p:nvPr/>
              </p:nvSpPr>
              <p:spPr>
                <a:xfrm>
                  <a:off x="2198650" y="2503875"/>
                  <a:ext cx="129100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7" y="5064"/>
                      </a:lnTo>
                      <a:lnTo>
                        <a:pt x="516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0" name="Google Shape;7980;p35"/>
                <p:cNvSpPr/>
                <p:nvPr/>
              </p:nvSpPr>
              <p:spPr>
                <a:xfrm>
                  <a:off x="2198650" y="2504000"/>
                  <a:ext cx="1291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4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2" y="3494"/>
                      </a:cubicBezTo>
                      <a:cubicBezTo>
                        <a:pt x="3512" y="3494"/>
                        <a:pt x="4193" y="3717"/>
                        <a:pt x="4589" y="4054"/>
                      </a:cubicBezTo>
                      <a:lnTo>
                        <a:pt x="5164" y="1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1" name="Google Shape;7981;p35"/>
                <p:cNvSpPr/>
                <p:nvPr/>
              </p:nvSpPr>
              <p:spPr>
                <a:xfrm>
                  <a:off x="2216700" y="3294575"/>
                  <a:ext cx="93000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0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19" y="2656"/>
                      </a:lnTo>
                      <a:lnTo>
                        <a:pt x="3200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2" name="Google Shape;7982;p35"/>
                <p:cNvSpPr/>
                <p:nvPr/>
              </p:nvSpPr>
              <p:spPr>
                <a:xfrm>
                  <a:off x="2204225" y="2613725"/>
                  <a:ext cx="117875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5" h="1264" extrusionOk="0">
                      <a:moveTo>
                        <a:pt x="608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8" y="1264"/>
                      </a:cubicBezTo>
                      <a:lnTo>
                        <a:pt x="4110" y="1264"/>
                      </a:lnTo>
                      <a:cubicBezTo>
                        <a:pt x="4444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4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3" name="Google Shape;7983;p35"/>
                <p:cNvSpPr/>
                <p:nvPr/>
              </p:nvSpPr>
              <p:spPr>
                <a:xfrm>
                  <a:off x="2204300" y="2622850"/>
                  <a:ext cx="11780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2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3" y="896"/>
                        <a:pt x="608" y="896"/>
                      </a:cubicBezTo>
                      <a:lnTo>
                        <a:pt x="4107" y="896"/>
                      </a:lnTo>
                      <a:cubicBezTo>
                        <a:pt x="4441" y="896"/>
                        <a:pt x="4712" y="623"/>
                        <a:pt x="4712" y="288"/>
                      </a:cubicBezTo>
                      <a:lnTo>
                        <a:pt x="4712" y="241"/>
                      </a:lnTo>
                      <a:cubicBezTo>
                        <a:pt x="4712" y="157"/>
                        <a:pt x="4695" y="76"/>
                        <a:pt x="4665" y="1"/>
                      </a:cubicBezTo>
                      <a:cubicBezTo>
                        <a:pt x="4600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4" name="Google Shape;7984;p35"/>
                <p:cNvSpPr/>
                <p:nvPr/>
              </p:nvSpPr>
              <p:spPr>
                <a:xfrm>
                  <a:off x="2179325" y="2483075"/>
                  <a:ext cx="167750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0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5887" y="3993"/>
                      </a:lnTo>
                      <a:lnTo>
                        <a:pt x="671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5" name="Google Shape;7985;p35"/>
                <p:cNvSpPr/>
                <p:nvPr/>
              </p:nvSpPr>
              <p:spPr>
                <a:xfrm>
                  <a:off x="2179325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0" y="3993"/>
                      </a:lnTo>
                      <a:lnTo>
                        <a:pt x="873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09" y="1206"/>
                        <a:pt x="5811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6" name="Google Shape;7986;p35"/>
                <p:cNvSpPr/>
                <p:nvPr/>
              </p:nvSpPr>
              <p:spPr>
                <a:xfrm>
                  <a:off x="2172425" y="2478700"/>
                  <a:ext cx="181625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5" h="503" extrusionOk="0">
                      <a:moveTo>
                        <a:pt x="240" y="0"/>
                      </a:moveTo>
                      <a:cubicBezTo>
                        <a:pt x="106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3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59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7" name="Google Shape;7987;p35"/>
                <p:cNvSpPr/>
                <p:nvPr/>
              </p:nvSpPr>
              <p:spPr>
                <a:xfrm>
                  <a:off x="2207625" y="2617275"/>
                  <a:ext cx="2410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966" extrusionOk="0">
                      <a:moveTo>
                        <a:pt x="481" y="0"/>
                      </a:moveTo>
                      <a:cubicBezTo>
                        <a:pt x="216" y="0"/>
                        <a:pt x="1" y="218"/>
                        <a:pt x="1" y="483"/>
                      </a:cubicBezTo>
                      <a:cubicBezTo>
                        <a:pt x="1" y="748"/>
                        <a:pt x="216" y="966"/>
                        <a:pt x="481" y="966"/>
                      </a:cubicBezTo>
                      <a:cubicBezTo>
                        <a:pt x="746" y="966"/>
                        <a:pt x="963" y="748"/>
                        <a:pt x="963" y="483"/>
                      </a:cubicBezTo>
                      <a:cubicBezTo>
                        <a:pt x="963" y="218"/>
                        <a:pt x="746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8" name="Google Shape;7988;p35"/>
                <p:cNvSpPr/>
                <p:nvPr/>
              </p:nvSpPr>
              <p:spPr>
                <a:xfrm>
                  <a:off x="2295375" y="2617275"/>
                  <a:ext cx="24150" cy="2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6" h="966" extrusionOk="0">
                      <a:moveTo>
                        <a:pt x="483" y="0"/>
                      </a:moveTo>
                      <a:cubicBezTo>
                        <a:pt x="218" y="0"/>
                        <a:pt x="0" y="218"/>
                        <a:pt x="0" y="483"/>
                      </a:cubicBezTo>
                      <a:cubicBezTo>
                        <a:pt x="0" y="748"/>
                        <a:pt x="218" y="966"/>
                        <a:pt x="483" y="966"/>
                      </a:cubicBezTo>
                      <a:cubicBezTo>
                        <a:pt x="751" y="966"/>
                        <a:pt x="966" y="748"/>
                        <a:pt x="966" y="483"/>
                      </a:cubicBezTo>
                      <a:cubicBezTo>
                        <a:pt x="966" y="218"/>
                        <a:pt x="748" y="0"/>
                        <a:pt x="483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89" name="Google Shape;7989;p35"/>
                <p:cNvSpPr/>
                <p:nvPr/>
              </p:nvSpPr>
              <p:spPr>
                <a:xfrm>
                  <a:off x="2298100" y="2620000"/>
                  <a:ext cx="18700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2"/>
                        <a:pt x="748" y="578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0" name="Google Shape;7990;p35"/>
                <p:cNvSpPr/>
                <p:nvPr/>
              </p:nvSpPr>
              <p:spPr>
                <a:xfrm>
                  <a:off x="2210425" y="2620200"/>
                  <a:ext cx="183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732" extrusionOk="0">
                      <a:moveTo>
                        <a:pt x="366" y="1"/>
                      </a:moveTo>
                      <a:cubicBezTo>
                        <a:pt x="165" y="1"/>
                        <a:pt x="1" y="162"/>
                        <a:pt x="1" y="366"/>
                      </a:cubicBezTo>
                      <a:cubicBezTo>
                        <a:pt x="1" y="570"/>
                        <a:pt x="165" y="732"/>
                        <a:pt x="366" y="732"/>
                      </a:cubicBezTo>
                      <a:cubicBezTo>
                        <a:pt x="570" y="729"/>
                        <a:pt x="731" y="564"/>
                        <a:pt x="731" y="366"/>
                      </a:cubicBezTo>
                      <a:cubicBezTo>
                        <a:pt x="731" y="162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1" name="Google Shape;7991;p35"/>
                <p:cNvSpPr/>
                <p:nvPr/>
              </p:nvSpPr>
              <p:spPr>
                <a:xfrm>
                  <a:off x="2202750" y="3312150"/>
                  <a:ext cx="120900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5" y="2469"/>
                      </a:lnTo>
                      <a:lnTo>
                        <a:pt x="4244" y="0"/>
                      </a:ln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2" name="Google Shape;7992;p35"/>
                <p:cNvSpPr/>
                <p:nvPr/>
              </p:nvSpPr>
              <p:spPr>
                <a:xfrm>
                  <a:off x="2202750" y="3320850"/>
                  <a:ext cx="120900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6" h="2124" extrusionOk="0">
                      <a:moveTo>
                        <a:pt x="4325" y="1"/>
                      </a:moveTo>
                      <a:cubicBezTo>
                        <a:pt x="4085" y="807"/>
                        <a:pt x="3309" y="1393"/>
                        <a:pt x="2391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5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3" name="Google Shape;7993;p35"/>
                <p:cNvSpPr/>
                <p:nvPr/>
              </p:nvSpPr>
              <p:spPr>
                <a:xfrm>
                  <a:off x="1251500" y="2490275"/>
                  <a:ext cx="77525" cy="8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" h="35138" extrusionOk="0">
                      <a:moveTo>
                        <a:pt x="1" y="0"/>
                      </a:moveTo>
                      <a:lnTo>
                        <a:pt x="670" y="35138"/>
                      </a:lnTo>
                      <a:lnTo>
                        <a:pt x="2436" y="35138"/>
                      </a:ln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4" name="Google Shape;7994;p35"/>
                <p:cNvSpPr/>
                <p:nvPr/>
              </p:nvSpPr>
              <p:spPr>
                <a:xfrm>
                  <a:off x="1258750" y="2777825"/>
                  <a:ext cx="64900" cy="42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6" h="16882" extrusionOk="0">
                      <a:moveTo>
                        <a:pt x="2595" y="1"/>
                      </a:moveTo>
                      <a:lnTo>
                        <a:pt x="1" y="3605"/>
                      </a:lnTo>
                      <a:lnTo>
                        <a:pt x="255" y="16882"/>
                      </a:lnTo>
                      <a:lnTo>
                        <a:pt x="2330" y="13994"/>
                      </a:lnTo>
                      <a:lnTo>
                        <a:pt x="2595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5" name="Google Shape;7995;p35"/>
                <p:cNvSpPr/>
                <p:nvPr/>
              </p:nvSpPr>
              <p:spPr>
                <a:xfrm>
                  <a:off x="1251575" y="2490275"/>
                  <a:ext cx="77500" cy="27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" h="11068" extrusionOk="0">
                      <a:moveTo>
                        <a:pt x="0" y="0"/>
                      </a:moveTo>
                      <a:lnTo>
                        <a:pt x="210" y="11067"/>
                      </a:lnTo>
                      <a:cubicBezTo>
                        <a:pt x="358" y="8417"/>
                        <a:pt x="1061" y="7204"/>
                        <a:pt x="1599" y="7204"/>
                      </a:cubicBezTo>
                      <a:cubicBezTo>
                        <a:pt x="2093" y="7204"/>
                        <a:pt x="2701" y="8442"/>
                        <a:pt x="2899" y="10596"/>
                      </a:cubicBezTo>
                      <a:lnTo>
                        <a:pt x="310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6" name="Google Shape;7996;p35"/>
                <p:cNvSpPr/>
                <p:nvPr/>
              </p:nvSpPr>
              <p:spPr>
                <a:xfrm>
                  <a:off x="1265875" y="3241550"/>
                  <a:ext cx="48850" cy="1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5084" extrusionOk="0">
                      <a:moveTo>
                        <a:pt x="0" y="1"/>
                      </a:moveTo>
                      <a:lnTo>
                        <a:pt x="98" y="5084"/>
                      </a:lnTo>
                      <a:lnTo>
                        <a:pt x="1864" y="5084"/>
                      </a:lnTo>
                      <a:lnTo>
                        <a:pt x="1953" y="338"/>
                      </a:lnTo>
                      <a:lnTo>
                        <a:pt x="1953" y="338"/>
                      </a:lnTo>
                      <a:cubicBezTo>
                        <a:pt x="1671" y="1195"/>
                        <a:pt x="1359" y="1678"/>
                        <a:pt x="1027" y="1678"/>
                      </a:cubicBezTo>
                      <a:cubicBezTo>
                        <a:pt x="653" y="1678"/>
                        <a:pt x="302" y="1067"/>
                        <a:pt x="0" y="1"/>
                      </a:cubicBez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7" name="Google Shape;7997;p35"/>
                <p:cNvSpPr/>
                <p:nvPr/>
              </p:nvSpPr>
              <p:spPr>
                <a:xfrm>
                  <a:off x="1225775" y="2503875"/>
                  <a:ext cx="129175" cy="1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5064" extrusionOk="0">
                      <a:moveTo>
                        <a:pt x="0" y="0"/>
                      </a:moveTo>
                      <a:lnTo>
                        <a:pt x="720" y="5064"/>
                      </a:lnTo>
                      <a:lnTo>
                        <a:pt x="4444" y="5064"/>
                      </a:lnTo>
                      <a:lnTo>
                        <a:pt x="516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8" name="Google Shape;7998;p35"/>
                <p:cNvSpPr/>
                <p:nvPr/>
              </p:nvSpPr>
              <p:spPr>
                <a:xfrm>
                  <a:off x="1225775" y="2504000"/>
                  <a:ext cx="129175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7" h="4381" extrusionOk="0">
                      <a:moveTo>
                        <a:pt x="0" y="1"/>
                      </a:moveTo>
                      <a:lnTo>
                        <a:pt x="625" y="4381"/>
                      </a:lnTo>
                      <a:cubicBezTo>
                        <a:pt x="896" y="3865"/>
                        <a:pt x="1741" y="3494"/>
                        <a:pt x="2743" y="3494"/>
                      </a:cubicBezTo>
                      <a:cubicBezTo>
                        <a:pt x="3513" y="3494"/>
                        <a:pt x="4193" y="3717"/>
                        <a:pt x="4589" y="4054"/>
                      </a:cubicBezTo>
                      <a:lnTo>
                        <a:pt x="5167" y="1"/>
                      </a:lnTo>
                      <a:close/>
                    </a:path>
                  </a:pathLst>
                </a:custGeom>
                <a:solidFill>
                  <a:srgbClr val="B786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9" name="Google Shape;7999;p35"/>
                <p:cNvSpPr/>
                <p:nvPr/>
              </p:nvSpPr>
              <p:spPr>
                <a:xfrm>
                  <a:off x="1243825" y="3294575"/>
                  <a:ext cx="93075" cy="6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" h="2656" extrusionOk="0">
                      <a:moveTo>
                        <a:pt x="517" y="0"/>
                      </a:moveTo>
                      <a:lnTo>
                        <a:pt x="1" y="2656"/>
                      </a:lnTo>
                      <a:lnTo>
                        <a:pt x="3722" y="2656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E5BD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0" name="Google Shape;8000;p35"/>
                <p:cNvSpPr/>
                <p:nvPr/>
              </p:nvSpPr>
              <p:spPr>
                <a:xfrm>
                  <a:off x="1231350" y="2613725"/>
                  <a:ext cx="117900" cy="3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6" h="1264" extrusionOk="0">
                      <a:moveTo>
                        <a:pt x="609" y="0"/>
                      </a:moveTo>
                      <a:cubicBezTo>
                        <a:pt x="274" y="0"/>
                        <a:pt x="0" y="274"/>
                        <a:pt x="0" y="608"/>
                      </a:cubicBezTo>
                      <a:lnTo>
                        <a:pt x="0" y="656"/>
                      </a:lnTo>
                      <a:cubicBezTo>
                        <a:pt x="0" y="991"/>
                        <a:pt x="274" y="1264"/>
                        <a:pt x="609" y="1264"/>
                      </a:cubicBezTo>
                      <a:lnTo>
                        <a:pt x="4110" y="1264"/>
                      </a:lnTo>
                      <a:cubicBezTo>
                        <a:pt x="4445" y="1264"/>
                        <a:pt x="4715" y="991"/>
                        <a:pt x="4715" y="656"/>
                      </a:cubicBezTo>
                      <a:lnTo>
                        <a:pt x="4715" y="608"/>
                      </a:lnTo>
                      <a:cubicBezTo>
                        <a:pt x="4715" y="271"/>
                        <a:pt x="4445" y="0"/>
                        <a:pt x="4110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1" name="Google Shape;8001;p35"/>
                <p:cNvSpPr/>
                <p:nvPr/>
              </p:nvSpPr>
              <p:spPr>
                <a:xfrm>
                  <a:off x="1231425" y="2622850"/>
                  <a:ext cx="117950" cy="2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8" h="897" extrusionOk="0">
                      <a:moveTo>
                        <a:pt x="50" y="1"/>
                      </a:moveTo>
                      <a:cubicBezTo>
                        <a:pt x="20" y="76"/>
                        <a:pt x="0" y="157"/>
                        <a:pt x="0" y="241"/>
                      </a:cubicBezTo>
                      <a:lnTo>
                        <a:pt x="0" y="288"/>
                      </a:lnTo>
                      <a:cubicBezTo>
                        <a:pt x="0" y="623"/>
                        <a:pt x="274" y="896"/>
                        <a:pt x="608" y="896"/>
                      </a:cubicBezTo>
                      <a:lnTo>
                        <a:pt x="4110" y="896"/>
                      </a:lnTo>
                      <a:cubicBezTo>
                        <a:pt x="4444" y="896"/>
                        <a:pt x="4718" y="623"/>
                        <a:pt x="4718" y="288"/>
                      </a:cubicBezTo>
                      <a:lnTo>
                        <a:pt x="4718" y="241"/>
                      </a:lnTo>
                      <a:cubicBezTo>
                        <a:pt x="4718" y="157"/>
                        <a:pt x="4698" y="76"/>
                        <a:pt x="4668" y="1"/>
                      </a:cubicBezTo>
                      <a:cubicBezTo>
                        <a:pt x="4601" y="118"/>
                        <a:pt x="4483" y="193"/>
                        <a:pt x="4344" y="193"/>
                      </a:cubicBezTo>
                      <a:lnTo>
                        <a:pt x="371" y="193"/>
                      </a:lnTo>
                      <a:cubicBezTo>
                        <a:pt x="232" y="193"/>
                        <a:pt x="112" y="118"/>
                        <a:pt x="5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2" name="Google Shape;8002;p35"/>
                <p:cNvSpPr/>
                <p:nvPr/>
              </p:nvSpPr>
              <p:spPr>
                <a:xfrm>
                  <a:off x="1206450" y="2483075"/>
                  <a:ext cx="1678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3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5887" y="3993"/>
                      </a:lnTo>
                      <a:lnTo>
                        <a:pt x="671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3" name="Google Shape;8003;p35"/>
                <p:cNvSpPr/>
                <p:nvPr/>
              </p:nvSpPr>
              <p:spPr>
                <a:xfrm>
                  <a:off x="1206450" y="2483075"/>
                  <a:ext cx="167625" cy="9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5" h="3994" extrusionOk="0">
                      <a:moveTo>
                        <a:pt x="0" y="1"/>
                      </a:moveTo>
                      <a:lnTo>
                        <a:pt x="823" y="3993"/>
                      </a:lnTo>
                      <a:lnTo>
                        <a:pt x="876" y="3993"/>
                      </a:lnTo>
                      <a:cubicBezTo>
                        <a:pt x="896" y="2116"/>
                        <a:pt x="1998" y="1206"/>
                        <a:pt x="3354" y="1206"/>
                      </a:cubicBezTo>
                      <a:cubicBezTo>
                        <a:pt x="4712" y="1206"/>
                        <a:pt x="5812" y="2116"/>
                        <a:pt x="5834" y="3993"/>
                      </a:cubicBezTo>
                      <a:lnTo>
                        <a:pt x="5881" y="3993"/>
                      </a:lnTo>
                      <a:lnTo>
                        <a:pt x="670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4" name="Google Shape;8004;p35"/>
                <p:cNvSpPr/>
                <p:nvPr/>
              </p:nvSpPr>
              <p:spPr>
                <a:xfrm>
                  <a:off x="1199475" y="2478700"/>
                  <a:ext cx="181650" cy="1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66" h="503" extrusionOk="0">
                      <a:moveTo>
                        <a:pt x="240" y="0"/>
                      </a:moveTo>
                      <a:cubicBezTo>
                        <a:pt x="109" y="0"/>
                        <a:pt x="0" y="106"/>
                        <a:pt x="0" y="240"/>
                      </a:cubicBezTo>
                      <a:lnTo>
                        <a:pt x="0" y="262"/>
                      </a:lnTo>
                      <a:cubicBezTo>
                        <a:pt x="0" y="394"/>
                        <a:pt x="104" y="502"/>
                        <a:pt x="240" y="502"/>
                      </a:cubicBezTo>
                      <a:lnTo>
                        <a:pt x="7022" y="502"/>
                      </a:lnTo>
                      <a:cubicBezTo>
                        <a:pt x="7156" y="502"/>
                        <a:pt x="7265" y="399"/>
                        <a:pt x="7265" y="262"/>
                      </a:cubicBezTo>
                      <a:lnTo>
                        <a:pt x="7265" y="240"/>
                      </a:lnTo>
                      <a:cubicBezTo>
                        <a:pt x="7265" y="109"/>
                        <a:pt x="7156" y="0"/>
                        <a:pt x="7022" y="0"/>
                      </a:cubicBezTo>
                      <a:close/>
                    </a:path>
                  </a:pathLst>
                </a:custGeom>
                <a:solidFill>
                  <a:srgbClr val="8C574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5" name="Google Shape;8005;p35"/>
                <p:cNvSpPr/>
                <p:nvPr/>
              </p:nvSpPr>
              <p:spPr>
                <a:xfrm>
                  <a:off x="1234700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6" name="Google Shape;8006;p35"/>
                <p:cNvSpPr/>
                <p:nvPr/>
              </p:nvSpPr>
              <p:spPr>
                <a:xfrm>
                  <a:off x="1322575" y="2617350"/>
                  <a:ext cx="24075" cy="2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3" h="963" extrusionOk="0">
                      <a:moveTo>
                        <a:pt x="480" y="0"/>
                      </a:moveTo>
                      <a:cubicBezTo>
                        <a:pt x="215" y="0"/>
                        <a:pt x="0" y="215"/>
                        <a:pt x="0" y="480"/>
                      </a:cubicBezTo>
                      <a:cubicBezTo>
                        <a:pt x="0" y="745"/>
                        <a:pt x="215" y="963"/>
                        <a:pt x="480" y="963"/>
                      </a:cubicBezTo>
                      <a:cubicBezTo>
                        <a:pt x="748" y="963"/>
                        <a:pt x="963" y="745"/>
                        <a:pt x="963" y="480"/>
                      </a:cubicBezTo>
                      <a:cubicBezTo>
                        <a:pt x="963" y="215"/>
                        <a:pt x="748" y="0"/>
                        <a:pt x="480" y="0"/>
                      </a:cubicBezTo>
                      <a:close/>
                    </a:path>
                  </a:pathLst>
                </a:custGeom>
                <a:solidFill>
                  <a:srgbClr val="D6B99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7" name="Google Shape;8007;p35"/>
                <p:cNvSpPr/>
                <p:nvPr/>
              </p:nvSpPr>
              <p:spPr>
                <a:xfrm>
                  <a:off x="1325225" y="2620000"/>
                  <a:ext cx="18725" cy="1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9" h="748" extrusionOk="0">
                      <a:moveTo>
                        <a:pt x="374" y="0"/>
                      </a:moveTo>
                      <a:cubicBezTo>
                        <a:pt x="168" y="0"/>
                        <a:pt x="0" y="168"/>
                        <a:pt x="0" y="374"/>
                      </a:cubicBezTo>
                      <a:cubicBezTo>
                        <a:pt x="0" y="581"/>
                        <a:pt x="168" y="748"/>
                        <a:pt x="374" y="748"/>
                      </a:cubicBezTo>
                      <a:cubicBezTo>
                        <a:pt x="581" y="748"/>
                        <a:pt x="748" y="581"/>
                        <a:pt x="748" y="374"/>
                      </a:cubicBezTo>
                      <a:cubicBezTo>
                        <a:pt x="748" y="168"/>
                        <a:pt x="581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8" name="Google Shape;8008;p35"/>
                <p:cNvSpPr/>
                <p:nvPr/>
              </p:nvSpPr>
              <p:spPr>
                <a:xfrm>
                  <a:off x="1237550" y="2620200"/>
                  <a:ext cx="183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32" extrusionOk="0">
                      <a:moveTo>
                        <a:pt x="366" y="1"/>
                      </a:moveTo>
                      <a:cubicBezTo>
                        <a:pt x="165" y="1"/>
                        <a:pt x="1" y="165"/>
                        <a:pt x="1" y="366"/>
                      </a:cubicBezTo>
                      <a:cubicBezTo>
                        <a:pt x="1" y="567"/>
                        <a:pt x="165" y="732"/>
                        <a:pt x="366" y="732"/>
                      </a:cubicBezTo>
                      <a:cubicBezTo>
                        <a:pt x="570" y="732"/>
                        <a:pt x="734" y="567"/>
                        <a:pt x="734" y="366"/>
                      </a:cubicBezTo>
                      <a:cubicBezTo>
                        <a:pt x="734" y="165"/>
                        <a:pt x="570" y="1"/>
                        <a:pt x="366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9" name="Google Shape;8009;p35"/>
                <p:cNvSpPr/>
                <p:nvPr/>
              </p:nvSpPr>
              <p:spPr>
                <a:xfrm>
                  <a:off x="1229875" y="3312150"/>
                  <a:ext cx="120975" cy="6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470" extrusionOk="0">
                      <a:moveTo>
                        <a:pt x="592" y="0"/>
                      </a:moveTo>
                      <a:lnTo>
                        <a:pt x="1" y="2469"/>
                      </a:lnTo>
                      <a:lnTo>
                        <a:pt x="4838" y="2469"/>
                      </a:lnTo>
                      <a:lnTo>
                        <a:pt x="4241" y="0"/>
                      </a:lnTo>
                      <a:close/>
                    </a:path>
                  </a:pathLst>
                </a:custGeom>
                <a:solidFill>
                  <a:srgbClr val="E2C9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0" name="Google Shape;8010;p35"/>
                <p:cNvSpPr/>
                <p:nvPr/>
              </p:nvSpPr>
              <p:spPr>
                <a:xfrm>
                  <a:off x="1229875" y="3320850"/>
                  <a:ext cx="120975" cy="5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39" h="2124" extrusionOk="0">
                      <a:moveTo>
                        <a:pt x="4325" y="1"/>
                      </a:moveTo>
                      <a:cubicBezTo>
                        <a:pt x="4085" y="807"/>
                        <a:pt x="3310" y="1393"/>
                        <a:pt x="2392" y="1393"/>
                      </a:cubicBezTo>
                      <a:cubicBezTo>
                        <a:pt x="1507" y="1393"/>
                        <a:pt x="757" y="849"/>
                        <a:pt x="489" y="87"/>
                      </a:cubicBezTo>
                      <a:lnTo>
                        <a:pt x="1" y="2124"/>
                      </a:lnTo>
                      <a:lnTo>
                        <a:pt x="4838" y="2124"/>
                      </a:lnTo>
                      <a:lnTo>
                        <a:pt x="4325" y="1"/>
                      </a:lnTo>
                      <a:close/>
                    </a:path>
                  </a:pathLst>
                </a:custGeom>
                <a:solidFill>
                  <a:srgbClr val="D8A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1" name="Google Shape;8011;p35"/>
                <p:cNvSpPr/>
                <p:nvPr/>
              </p:nvSpPr>
              <p:spPr>
                <a:xfrm>
                  <a:off x="1358850" y="2600950"/>
                  <a:ext cx="103725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27375" extrusionOk="0">
                      <a:moveTo>
                        <a:pt x="3674" y="1"/>
                      </a:moveTo>
                      <a:cubicBezTo>
                        <a:pt x="2316" y="7274"/>
                        <a:pt x="516" y="26052"/>
                        <a:pt x="0" y="27374"/>
                      </a:cubicBezTo>
                      <a:lnTo>
                        <a:pt x="4149" y="27341"/>
                      </a:lnTo>
                      <a:lnTo>
                        <a:pt x="3674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2" name="Google Shape;8012;p35"/>
                <p:cNvSpPr/>
                <p:nvPr/>
              </p:nvSpPr>
              <p:spPr>
                <a:xfrm>
                  <a:off x="1397000" y="2409225"/>
                  <a:ext cx="785550" cy="92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6846" extrusionOk="0">
                      <a:moveTo>
                        <a:pt x="15707" y="1"/>
                      </a:moveTo>
                      <a:cubicBezTo>
                        <a:pt x="11765" y="3878"/>
                        <a:pt x="7337" y="6953"/>
                        <a:pt x="2129" y="7340"/>
                      </a:cubicBezTo>
                      <a:lnTo>
                        <a:pt x="0" y="36845"/>
                      </a:lnTo>
                      <a:lnTo>
                        <a:pt x="31422" y="36845"/>
                      </a:lnTo>
                      <a:lnTo>
                        <a:pt x="29287" y="7340"/>
                      </a:lnTo>
                      <a:cubicBezTo>
                        <a:pt x="23803" y="7307"/>
                        <a:pt x="19367" y="4286"/>
                        <a:pt x="157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3" name="Google Shape;8013;p35"/>
                <p:cNvSpPr/>
                <p:nvPr/>
              </p:nvSpPr>
              <p:spPr>
                <a:xfrm>
                  <a:off x="1397000" y="2482525"/>
                  <a:ext cx="785550" cy="847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22" h="33914" extrusionOk="0">
                      <a:moveTo>
                        <a:pt x="15567" y="1"/>
                      </a:moveTo>
                      <a:cubicBezTo>
                        <a:pt x="14421" y="1616"/>
                        <a:pt x="12571" y="3641"/>
                        <a:pt x="10122" y="4408"/>
                      </a:cubicBezTo>
                      <a:cubicBezTo>
                        <a:pt x="8572" y="4893"/>
                        <a:pt x="6999" y="5177"/>
                        <a:pt x="5573" y="5177"/>
                      </a:cubicBezTo>
                      <a:cubicBezTo>
                        <a:pt x="4273" y="5177"/>
                        <a:pt x="3095" y="4941"/>
                        <a:pt x="2171" y="4406"/>
                      </a:cubicBezTo>
                      <a:cubicBezTo>
                        <a:pt x="2157" y="4408"/>
                        <a:pt x="2143" y="4408"/>
                        <a:pt x="2129" y="4408"/>
                      </a:cubicBezTo>
                      <a:lnTo>
                        <a:pt x="0" y="33913"/>
                      </a:lnTo>
                      <a:lnTo>
                        <a:pt x="31422" y="33913"/>
                      </a:lnTo>
                      <a:lnTo>
                        <a:pt x="29290" y="4408"/>
                      </a:lnTo>
                      <a:lnTo>
                        <a:pt x="29251" y="4408"/>
                      </a:lnTo>
                      <a:cubicBezTo>
                        <a:pt x="27975" y="4959"/>
                        <a:pt x="26428" y="5272"/>
                        <a:pt x="24756" y="5272"/>
                      </a:cubicBezTo>
                      <a:cubicBezTo>
                        <a:pt x="24235" y="5272"/>
                        <a:pt x="23702" y="5241"/>
                        <a:pt x="23161" y="5178"/>
                      </a:cubicBezTo>
                      <a:cubicBezTo>
                        <a:pt x="19663" y="4771"/>
                        <a:pt x="16789" y="2062"/>
                        <a:pt x="155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4" name="Google Shape;8014;p35"/>
                <p:cNvSpPr/>
                <p:nvPr/>
              </p:nvSpPr>
              <p:spPr>
                <a:xfrm>
                  <a:off x="1438275" y="2573825"/>
                  <a:ext cx="702775" cy="73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1" h="29319" extrusionOk="0">
                      <a:moveTo>
                        <a:pt x="14095" y="0"/>
                      </a:moveTo>
                      <a:cubicBezTo>
                        <a:pt x="11436" y="1318"/>
                        <a:pt x="7535" y="2011"/>
                        <a:pt x="4610" y="2011"/>
                      </a:cubicBezTo>
                      <a:cubicBezTo>
                        <a:pt x="2947" y="2011"/>
                        <a:pt x="1599" y="1787"/>
                        <a:pt x="977" y="1326"/>
                      </a:cubicBezTo>
                      <a:lnTo>
                        <a:pt x="1" y="29318"/>
                      </a:lnTo>
                      <a:lnTo>
                        <a:pt x="28111" y="29318"/>
                      </a:lnTo>
                      <a:lnTo>
                        <a:pt x="27137" y="1326"/>
                      </a:lnTo>
                      <a:cubicBezTo>
                        <a:pt x="26049" y="2030"/>
                        <a:pt x="24621" y="2350"/>
                        <a:pt x="23004" y="2350"/>
                      </a:cubicBezTo>
                      <a:cubicBezTo>
                        <a:pt x="20327" y="2350"/>
                        <a:pt x="17131" y="1472"/>
                        <a:pt x="14095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5" name="Google Shape;8015;p35"/>
                <p:cNvSpPr/>
                <p:nvPr/>
              </p:nvSpPr>
              <p:spPr>
                <a:xfrm>
                  <a:off x="1469950" y="2587575"/>
                  <a:ext cx="643550" cy="7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42" h="30033" extrusionOk="0">
                      <a:moveTo>
                        <a:pt x="12822" y="0"/>
                      </a:moveTo>
                      <a:cubicBezTo>
                        <a:pt x="10171" y="1547"/>
                        <a:pt x="6054" y="2851"/>
                        <a:pt x="3582" y="2851"/>
                      </a:cubicBezTo>
                      <a:cubicBezTo>
                        <a:pt x="2786" y="2851"/>
                        <a:pt x="2161" y="2716"/>
                        <a:pt x="1811" y="2410"/>
                      </a:cubicBezTo>
                      <a:lnTo>
                        <a:pt x="0" y="30032"/>
                      </a:lnTo>
                      <a:lnTo>
                        <a:pt x="25742" y="30032"/>
                      </a:lnTo>
                      <a:lnTo>
                        <a:pt x="24696" y="2204"/>
                      </a:lnTo>
                      <a:cubicBezTo>
                        <a:pt x="23980" y="2749"/>
                        <a:pt x="23010" y="2983"/>
                        <a:pt x="21892" y="2983"/>
                      </a:cubicBezTo>
                      <a:cubicBezTo>
                        <a:pt x="19220" y="2983"/>
                        <a:pt x="15706" y="1643"/>
                        <a:pt x="128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6" name="Google Shape;8016;p35"/>
                <p:cNvSpPr/>
                <p:nvPr/>
              </p:nvSpPr>
              <p:spPr>
                <a:xfrm>
                  <a:off x="1578825" y="2672850"/>
                  <a:ext cx="424425" cy="6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77" h="25358" extrusionOk="0">
                      <a:moveTo>
                        <a:pt x="9112" y="1"/>
                      </a:moveTo>
                      <a:cubicBezTo>
                        <a:pt x="8448" y="321"/>
                        <a:pt x="7756" y="400"/>
                        <a:pt x="7031" y="400"/>
                      </a:cubicBezTo>
                      <a:cubicBezTo>
                        <a:pt x="6327" y="400"/>
                        <a:pt x="5592" y="326"/>
                        <a:pt x="4821" y="326"/>
                      </a:cubicBezTo>
                      <a:cubicBezTo>
                        <a:pt x="4456" y="326"/>
                        <a:pt x="4084" y="342"/>
                        <a:pt x="3702" y="392"/>
                      </a:cubicBezTo>
                      <a:lnTo>
                        <a:pt x="0" y="25357"/>
                      </a:lnTo>
                      <a:lnTo>
                        <a:pt x="16976" y="25357"/>
                      </a:lnTo>
                      <a:lnTo>
                        <a:pt x="12906" y="601"/>
                      </a:lnTo>
                      <a:cubicBezTo>
                        <a:pt x="12321" y="480"/>
                        <a:pt x="11883" y="469"/>
                        <a:pt x="11485" y="469"/>
                      </a:cubicBezTo>
                      <a:cubicBezTo>
                        <a:pt x="11396" y="469"/>
                        <a:pt x="11309" y="470"/>
                        <a:pt x="11222" y="470"/>
                      </a:cubicBezTo>
                      <a:cubicBezTo>
                        <a:pt x="10615" y="470"/>
                        <a:pt x="10049" y="442"/>
                        <a:pt x="911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7" name="Google Shape;8017;p35"/>
                <p:cNvSpPr/>
                <p:nvPr/>
              </p:nvSpPr>
              <p:spPr>
                <a:xfrm>
                  <a:off x="1680075" y="3167775"/>
                  <a:ext cx="216375" cy="1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" h="715" extrusionOk="0">
                      <a:moveTo>
                        <a:pt x="1" y="0"/>
                      </a:moveTo>
                      <a:lnTo>
                        <a:pt x="1" y="714"/>
                      </a:lnTo>
                      <a:lnTo>
                        <a:pt x="8655" y="714"/>
                      </a:lnTo>
                      <a:lnTo>
                        <a:pt x="865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8" name="Google Shape;8018;p35"/>
                <p:cNvSpPr/>
                <p:nvPr/>
              </p:nvSpPr>
              <p:spPr>
                <a:xfrm>
                  <a:off x="1853325" y="2992000"/>
                  <a:ext cx="2800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8449" extrusionOk="0">
                      <a:moveTo>
                        <a:pt x="1" y="1"/>
                      </a:moveTo>
                      <a:lnTo>
                        <a:pt x="210" y="8448"/>
                      </a:lnTo>
                      <a:lnTo>
                        <a:pt x="556" y="8448"/>
                      </a:lnTo>
                      <a:lnTo>
                        <a:pt x="1119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9" name="Google Shape;8019;p35"/>
                <p:cNvSpPr/>
                <p:nvPr/>
              </p:nvSpPr>
              <p:spPr>
                <a:xfrm>
                  <a:off x="1686300" y="2992000"/>
                  <a:ext cx="30625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5" h="8449" extrusionOk="0">
                      <a:moveTo>
                        <a:pt x="0" y="1"/>
                      </a:moveTo>
                      <a:lnTo>
                        <a:pt x="667" y="8448"/>
                      </a:lnTo>
                      <a:lnTo>
                        <a:pt x="1077" y="8448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0" name="Google Shape;8020;p35"/>
                <p:cNvSpPr/>
                <p:nvPr/>
              </p:nvSpPr>
              <p:spPr>
                <a:xfrm>
                  <a:off x="1680375" y="2672850"/>
                  <a:ext cx="216850" cy="50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294" extrusionOk="0">
                      <a:moveTo>
                        <a:pt x="0" y="1"/>
                      </a:moveTo>
                      <a:lnTo>
                        <a:pt x="184" y="20294"/>
                      </a:lnTo>
                      <a:lnTo>
                        <a:pt x="8590" y="20294"/>
                      </a:lnTo>
                      <a:lnTo>
                        <a:pt x="8674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1" name="Google Shape;8021;p35"/>
                <p:cNvSpPr/>
                <p:nvPr/>
              </p:nvSpPr>
              <p:spPr>
                <a:xfrm>
                  <a:off x="1682450" y="2910475"/>
                  <a:ext cx="213600" cy="26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44" h="10789" extrusionOk="0">
                      <a:moveTo>
                        <a:pt x="1" y="1"/>
                      </a:moveTo>
                      <a:lnTo>
                        <a:pt x="101" y="10789"/>
                      </a:lnTo>
                      <a:lnTo>
                        <a:pt x="8507" y="10789"/>
                      </a:lnTo>
                      <a:lnTo>
                        <a:pt x="8543" y="2074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2" name="Google Shape;8022;p35"/>
                <p:cNvSpPr/>
                <p:nvPr/>
              </p:nvSpPr>
              <p:spPr>
                <a:xfrm>
                  <a:off x="1675975" y="3058200"/>
                  <a:ext cx="223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6" h="4880" extrusionOk="0">
                      <a:moveTo>
                        <a:pt x="0" y="0"/>
                      </a:moveTo>
                      <a:lnTo>
                        <a:pt x="360" y="4880"/>
                      </a:lnTo>
                      <a:lnTo>
                        <a:pt x="8766" y="4880"/>
                      </a:lnTo>
                      <a:lnTo>
                        <a:pt x="89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3" name="Google Shape;8023;p35"/>
                <p:cNvSpPr/>
                <p:nvPr/>
              </p:nvSpPr>
              <p:spPr>
                <a:xfrm>
                  <a:off x="1688100" y="3058200"/>
                  <a:ext cx="200900" cy="12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36" h="4880" extrusionOk="0">
                      <a:moveTo>
                        <a:pt x="288" y="0"/>
                      </a:moveTo>
                      <a:lnTo>
                        <a:pt x="1" y="4880"/>
                      </a:lnTo>
                      <a:lnTo>
                        <a:pt x="8035" y="4880"/>
                      </a:lnTo>
                      <a:lnTo>
                        <a:pt x="770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4" name="Google Shape;8024;p35"/>
                <p:cNvSpPr/>
                <p:nvPr/>
              </p:nvSpPr>
              <p:spPr>
                <a:xfrm>
                  <a:off x="1884300" y="2992000"/>
                  <a:ext cx="280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" h="8449" extrusionOk="0">
                      <a:moveTo>
                        <a:pt x="0" y="1"/>
                      </a:moveTo>
                      <a:lnTo>
                        <a:pt x="212" y="8448"/>
                      </a:lnTo>
                      <a:lnTo>
                        <a:pt x="558" y="8448"/>
                      </a:lnTo>
                      <a:lnTo>
                        <a:pt x="1122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5" name="Google Shape;8025;p35"/>
                <p:cNvSpPr/>
                <p:nvPr/>
              </p:nvSpPr>
              <p:spPr>
                <a:xfrm>
                  <a:off x="1660825" y="2992000"/>
                  <a:ext cx="30650" cy="21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8449" extrusionOk="0">
                      <a:moveTo>
                        <a:pt x="1" y="1"/>
                      </a:moveTo>
                      <a:lnTo>
                        <a:pt x="668" y="8448"/>
                      </a:lnTo>
                      <a:lnTo>
                        <a:pt x="1075" y="8448"/>
                      </a:lnTo>
                      <a:lnTo>
                        <a:pt x="122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6" name="Google Shape;8026;p35"/>
                <p:cNvSpPr/>
                <p:nvPr/>
              </p:nvSpPr>
              <p:spPr>
                <a:xfrm>
                  <a:off x="1696475" y="3045925"/>
                  <a:ext cx="184500" cy="10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0" h="4135" extrusionOk="0">
                      <a:moveTo>
                        <a:pt x="464" y="0"/>
                      </a:moveTo>
                      <a:cubicBezTo>
                        <a:pt x="210" y="0"/>
                        <a:pt x="1" y="204"/>
                        <a:pt x="1" y="464"/>
                      </a:cubicBezTo>
                      <a:lnTo>
                        <a:pt x="70" y="4135"/>
                      </a:lnTo>
                      <a:lnTo>
                        <a:pt x="7310" y="4135"/>
                      </a:lnTo>
                      <a:lnTo>
                        <a:pt x="7380" y="464"/>
                      </a:lnTo>
                      <a:cubicBezTo>
                        <a:pt x="7380" y="204"/>
                        <a:pt x="7173" y="0"/>
                        <a:pt x="691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7" name="Google Shape;8027;p35"/>
                <p:cNvSpPr/>
                <p:nvPr/>
              </p:nvSpPr>
              <p:spPr>
                <a:xfrm>
                  <a:off x="1655250" y="2968650"/>
                  <a:ext cx="42150" cy="3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460" extrusionOk="0">
                      <a:moveTo>
                        <a:pt x="771" y="0"/>
                      </a:moveTo>
                      <a:cubicBezTo>
                        <a:pt x="347" y="0"/>
                        <a:pt x="1" y="346"/>
                        <a:pt x="1" y="770"/>
                      </a:cubicBezTo>
                      <a:lnTo>
                        <a:pt x="1" y="1035"/>
                      </a:lnTo>
                      <a:cubicBezTo>
                        <a:pt x="1" y="1270"/>
                        <a:pt x="188" y="1459"/>
                        <a:pt x="422" y="1459"/>
                      </a:cubicBezTo>
                      <a:lnTo>
                        <a:pt x="1259" y="1459"/>
                      </a:lnTo>
                      <a:cubicBezTo>
                        <a:pt x="1493" y="1459"/>
                        <a:pt x="1680" y="1270"/>
                        <a:pt x="1680" y="1035"/>
                      </a:cubicBezTo>
                      <a:lnTo>
                        <a:pt x="1680" y="770"/>
                      </a:lnTo>
                      <a:cubicBezTo>
                        <a:pt x="1686" y="346"/>
                        <a:pt x="1340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8" name="Google Shape;8028;p35"/>
                <p:cNvSpPr/>
                <p:nvPr/>
              </p:nvSpPr>
              <p:spPr>
                <a:xfrm>
                  <a:off x="1706800" y="2701600"/>
                  <a:ext cx="164000" cy="3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0" h="12731" extrusionOk="0">
                      <a:moveTo>
                        <a:pt x="637" y="0"/>
                      </a:moveTo>
                      <a:cubicBezTo>
                        <a:pt x="282" y="0"/>
                        <a:pt x="0" y="274"/>
                        <a:pt x="9" y="600"/>
                      </a:cubicBezTo>
                      <a:lnTo>
                        <a:pt x="399" y="12164"/>
                      </a:lnTo>
                      <a:cubicBezTo>
                        <a:pt x="411" y="12479"/>
                        <a:pt x="690" y="12730"/>
                        <a:pt x="1027" y="12730"/>
                      </a:cubicBezTo>
                      <a:lnTo>
                        <a:pt x="5527" y="12730"/>
                      </a:lnTo>
                      <a:cubicBezTo>
                        <a:pt x="5865" y="12730"/>
                        <a:pt x="6141" y="12479"/>
                        <a:pt x="6155" y="12164"/>
                      </a:cubicBezTo>
                      <a:lnTo>
                        <a:pt x="6545" y="600"/>
                      </a:lnTo>
                      <a:cubicBezTo>
                        <a:pt x="6559" y="274"/>
                        <a:pt x="6272" y="0"/>
                        <a:pt x="592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9" name="Google Shape;8029;p35"/>
                <p:cNvSpPr/>
                <p:nvPr/>
              </p:nvSpPr>
              <p:spPr>
                <a:xfrm>
                  <a:off x="1653925" y="2657875"/>
                  <a:ext cx="4752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3555" extrusionOk="0">
                      <a:moveTo>
                        <a:pt x="1" y="0"/>
                      </a:moveTo>
                      <a:lnTo>
                        <a:pt x="1" y="154"/>
                      </a:lnTo>
                      <a:cubicBezTo>
                        <a:pt x="966" y="209"/>
                        <a:pt x="1142" y="3554"/>
                        <a:pt x="1142" y="3554"/>
                      </a:cubicBezTo>
                      <a:lnTo>
                        <a:pt x="1901" y="628"/>
                      </a:lnTo>
                      <a:cubicBezTo>
                        <a:pt x="1901" y="628"/>
                        <a:pt x="118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0" name="Google Shape;8030;p35"/>
                <p:cNvSpPr/>
                <p:nvPr/>
              </p:nvSpPr>
              <p:spPr>
                <a:xfrm>
                  <a:off x="1645275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60" y="0"/>
                        <a:pt x="1" y="156"/>
                        <a:pt x="1" y="349"/>
                      </a:cubicBezTo>
                      <a:cubicBezTo>
                        <a:pt x="1" y="541"/>
                        <a:pt x="154" y="698"/>
                        <a:pt x="347" y="698"/>
                      </a:cubicBezTo>
                      <a:cubicBezTo>
                        <a:pt x="539" y="698"/>
                        <a:pt x="693" y="541"/>
                        <a:pt x="693" y="349"/>
                      </a:cubicBezTo>
                      <a:cubicBezTo>
                        <a:pt x="693" y="156"/>
                        <a:pt x="539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1" name="Google Shape;8031;p35"/>
                <p:cNvSpPr/>
                <p:nvPr/>
              </p:nvSpPr>
              <p:spPr>
                <a:xfrm>
                  <a:off x="1873150" y="2657875"/>
                  <a:ext cx="47575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3" h="3555" extrusionOk="0">
                      <a:moveTo>
                        <a:pt x="1903" y="0"/>
                      </a:moveTo>
                      <a:cubicBezTo>
                        <a:pt x="717" y="0"/>
                        <a:pt x="0" y="628"/>
                        <a:pt x="0" y="628"/>
                      </a:cubicBezTo>
                      <a:lnTo>
                        <a:pt x="762" y="3554"/>
                      </a:lnTo>
                      <a:cubicBezTo>
                        <a:pt x="762" y="3554"/>
                        <a:pt x="937" y="209"/>
                        <a:pt x="1903" y="154"/>
                      </a:cubicBezTo>
                      <a:lnTo>
                        <a:pt x="190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2" name="Google Shape;8032;p35"/>
                <p:cNvSpPr/>
                <p:nvPr/>
              </p:nvSpPr>
              <p:spPr>
                <a:xfrm>
                  <a:off x="1912050" y="2657875"/>
                  <a:ext cx="17325" cy="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" h="698" extrusionOk="0">
                      <a:moveTo>
                        <a:pt x="347" y="0"/>
                      </a:moveTo>
                      <a:cubicBezTo>
                        <a:pt x="157" y="0"/>
                        <a:pt x="1" y="156"/>
                        <a:pt x="1" y="349"/>
                      </a:cubicBezTo>
                      <a:cubicBezTo>
                        <a:pt x="1" y="541"/>
                        <a:pt x="157" y="698"/>
                        <a:pt x="347" y="698"/>
                      </a:cubicBezTo>
                      <a:cubicBezTo>
                        <a:pt x="536" y="698"/>
                        <a:pt x="693" y="541"/>
                        <a:pt x="693" y="349"/>
                      </a:cubicBezTo>
                      <a:cubicBezTo>
                        <a:pt x="693" y="156"/>
                        <a:pt x="536" y="0"/>
                        <a:pt x="34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3" name="Google Shape;8033;p35"/>
                <p:cNvSpPr/>
                <p:nvPr/>
              </p:nvSpPr>
              <p:spPr>
                <a:xfrm>
                  <a:off x="1878375" y="2968650"/>
                  <a:ext cx="420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1463" extrusionOk="0">
                      <a:moveTo>
                        <a:pt x="770" y="0"/>
                      </a:moveTo>
                      <a:cubicBezTo>
                        <a:pt x="343" y="0"/>
                        <a:pt x="0" y="346"/>
                        <a:pt x="0" y="770"/>
                      </a:cubicBezTo>
                      <a:lnTo>
                        <a:pt x="0" y="1072"/>
                      </a:lnTo>
                      <a:cubicBezTo>
                        <a:pt x="0" y="1287"/>
                        <a:pt x="173" y="1462"/>
                        <a:pt x="391" y="1462"/>
                      </a:cubicBezTo>
                      <a:lnTo>
                        <a:pt x="1289" y="1462"/>
                      </a:lnTo>
                      <a:cubicBezTo>
                        <a:pt x="1507" y="1462"/>
                        <a:pt x="1680" y="1287"/>
                        <a:pt x="1680" y="1072"/>
                      </a:cubicBezTo>
                      <a:lnTo>
                        <a:pt x="1680" y="770"/>
                      </a:lnTo>
                      <a:cubicBezTo>
                        <a:pt x="1680" y="346"/>
                        <a:pt x="1334" y="0"/>
                        <a:pt x="9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4" name="Google Shape;8034;p35"/>
                <p:cNvSpPr/>
                <p:nvPr/>
              </p:nvSpPr>
              <p:spPr>
                <a:xfrm>
                  <a:off x="1697100" y="3085400"/>
                  <a:ext cx="183400" cy="6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36" h="2556" extrusionOk="0">
                      <a:moveTo>
                        <a:pt x="1" y="1"/>
                      </a:moveTo>
                      <a:lnTo>
                        <a:pt x="48" y="2556"/>
                      </a:lnTo>
                      <a:lnTo>
                        <a:pt x="7288" y="2556"/>
                      </a:lnTo>
                      <a:lnTo>
                        <a:pt x="7335" y="90"/>
                      </a:lnTo>
                      <a:lnTo>
                        <a:pt x="7335" y="90"/>
                      </a:lnTo>
                      <a:cubicBezTo>
                        <a:pt x="6716" y="704"/>
                        <a:pt x="6345" y="2266"/>
                        <a:pt x="3906" y="2266"/>
                      </a:cubicBezTo>
                      <a:cubicBezTo>
                        <a:pt x="1225" y="2266"/>
                        <a:pt x="690" y="835"/>
                        <a:pt x="1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5" name="Google Shape;8035;p35"/>
                <p:cNvSpPr/>
                <p:nvPr/>
              </p:nvSpPr>
              <p:spPr>
                <a:xfrm>
                  <a:off x="1712725" y="2702925"/>
                  <a:ext cx="152075" cy="30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83" h="12159" extrusionOk="0">
                      <a:moveTo>
                        <a:pt x="592" y="0"/>
                      </a:moveTo>
                      <a:cubicBezTo>
                        <a:pt x="266" y="0"/>
                        <a:pt x="1" y="260"/>
                        <a:pt x="9" y="575"/>
                      </a:cubicBezTo>
                      <a:lnTo>
                        <a:pt x="377" y="11620"/>
                      </a:lnTo>
                      <a:cubicBezTo>
                        <a:pt x="386" y="11918"/>
                        <a:pt x="642" y="12158"/>
                        <a:pt x="957" y="12158"/>
                      </a:cubicBezTo>
                      <a:lnTo>
                        <a:pt x="5128" y="12158"/>
                      </a:lnTo>
                      <a:cubicBezTo>
                        <a:pt x="5443" y="12158"/>
                        <a:pt x="5700" y="11918"/>
                        <a:pt x="5711" y="11620"/>
                      </a:cubicBezTo>
                      <a:lnTo>
                        <a:pt x="6077" y="575"/>
                      </a:lnTo>
                      <a:cubicBezTo>
                        <a:pt x="6082" y="260"/>
                        <a:pt x="5820" y="0"/>
                        <a:pt x="549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6" name="Google Shape;8036;p35"/>
                <p:cNvSpPr/>
                <p:nvPr/>
              </p:nvSpPr>
              <p:spPr>
                <a:xfrm>
                  <a:off x="1740000" y="2936225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8"/>
                      </a:lnTo>
                      <a:lnTo>
                        <a:pt x="676" y="1738"/>
                      </a:lnTo>
                      <a:lnTo>
                        <a:pt x="751" y="935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7" name="Google Shape;8037;p35"/>
                <p:cNvSpPr/>
                <p:nvPr/>
              </p:nvSpPr>
              <p:spPr>
                <a:xfrm>
                  <a:off x="1715250" y="3057075"/>
                  <a:ext cx="33775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287" extrusionOk="0">
                      <a:moveTo>
                        <a:pt x="672" y="1"/>
                      </a:moveTo>
                      <a:lnTo>
                        <a:pt x="603" y="587"/>
                      </a:lnTo>
                      <a:lnTo>
                        <a:pt x="0" y="643"/>
                      </a:lnTo>
                      <a:lnTo>
                        <a:pt x="600" y="693"/>
                      </a:lnTo>
                      <a:lnTo>
                        <a:pt x="672" y="1287"/>
                      </a:lnTo>
                      <a:lnTo>
                        <a:pt x="750" y="693"/>
                      </a:lnTo>
                      <a:lnTo>
                        <a:pt x="1350" y="643"/>
                      </a:lnTo>
                      <a:lnTo>
                        <a:pt x="742" y="587"/>
                      </a:lnTo>
                      <a:lnTo>
                        <a:pt x="672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8" name="Google Shape;8038;p35"/>
                <p:cNvSpPr/>
                <p:nvPr/>
              </p:nvSpPr>
              <p:spPr>
                <a:xfrm>
                  <a:off x="1829200" y="3057075"/>
                  <a:ext cx="33650" cy="3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287" extrusionOk="0">
                      <a:moveTo>
                        <a:pt x="673" y="1"/>
                      </a:moveTo>
                      <a:lnTo>
                        <a:pt x="603" y="587"/>
                      </a:lnTo>
                      <a:lnTo>
                        <a:pt x="1" y="643"/>
                      </a:lnTo>
                      <a:lnTo>
                        <a:pt x="600" y="693"/>
                      </a:lnTo>
                      <a:lnTo>
                        <a:pt x="673" y="1287"/>
                      </a:lnTo>
                      <a:lnTo>
                        <a:pt x="745" y="693"/>
                      </a:lnTo>
                      <a:lnTo>
                        <a:pt x="1345" y="643"/>
                      </a:lnTo>
                      <a:lnTo>
                        <a:pt x="743" y="587"/>
                      </a:lnTo>
                      <a:lnTo>
                        <a:pt x="673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9" name="Google Shape;8039;p35"/>
                <p:cNvSpPr/>
                <p:nvPr/>
              </p:nvSpPr>
              <p:spPr>
                <a:xfrm>
                  <a:off x="1804850" y="2936225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8"/>
                      </a:lnTo>
                      <a:lnTo>
                        <a:pt x="673" y="1738"/>
                      </a:lnTo>
                      <a:lnTo>
                        <a:pt x="746" y="935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0" name="Google Shape;8040;p35"/>
                <p:cNvSpPr/>
                <p:nvPr/>
              </p:nvSpPr>
              <p:spPr>
                <a:xfrm>
                  <a:off x="1773050" y="2828750"/>
                  <a:ext cx="33725" cy="4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1736" extrusionOk="0">
                      <a:moveTo>
                        <a:pt x="673" y="0"/>
                      </a:moveTo>
                      <a:lnTo>
                        <a:pt x="603" y="795"/>
                      </a:lnTo>
                      <a:lnTo>
                        <a:pt x="1" y="868"/>
                      </a:lnTo>
                      <a:lnTo>
                        <a:pt x="601" y="940"/>
                      </a:lnTo>
                      <a:lnTo>
                        <a:pt x="673" y="1735"/>
                      </a:lnTo>
                      <a:lnTo>
                        <a:pt x="746" y="937"/>
                      </a:lnTo>
                      <a:lnTo>
                        <a:pt x="1348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1" name="Google Shape;8041;p35"/>
                <p:cNvSpPr/>
                <p:nvPr/>
              </p:nvSpPr>
              <p:spPr>
                <a:xfrm>
                  <a:off x="1740000" y="2725600"/>
                  <a:ext cx="33775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1" h="1739" extrusionOk="0">
                      <a:moveTo>
                        <a:pt x="676" y="0"/>
                      </a:moveTo>
                      <a:lnTo>
                        <a:pt x="603" y="795"/>
                      </a:lnTo>
                      <a:lnTo>
                        <a:pt x="0" y="868"/>
                      </a:lnTo>
                      <a:lnTo>
                        <a:pt x="603" y="937"/>
                      </a:lnTo>
                      <a:lnTo>
                        <a:pt x="676" y="1738"/>
                      </a:lnTo>
                      <a:lnTo>
                        <a:pt x="751" y="937"/>
                      </a:lnTo>
                      <a:lnTo>
                        <a:pt x="1351" y="868"/>
                      </a:lnTo>
                      <a:lnTo>
                        <a:pt x="745" y="792"/>
                      </a:lnTo>
                      <a:lnTo>
                        <a:pt x="67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2" name="Google Shape;8042;p35"/>
                <p:cNvSpPr/>
                <p:nvPr/>
              </p:nvSpPr>
              <p:spPr>
                <a:xfrm>
                  <a:off x="1804850" y="2725600"/>
                  <a:ext cx="33650" cy="4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6" h="1739" extrusionOk="0">
                      <a:moveTo>
                        <a:pt x="673" y="0"/>
                      </a:moveTo>
                      <a:lnTo>
                        <a:pt x="601" y="795"/>
                      </a:lnTo>
                      <a:lnTo>
                        <a:pt x="1" y="868"/>
                      </a:lnTo>
                      <a:lnTo>
                        <a:pt x="598" y="937"/>
                      </a:lnTo>
                      <a:lnTo>
                        <a:pt x="673" y="1738"/>
                      </a:lnTo>
                      <a:lnTo>
                        <a:pt x="746" y="937"/>
                      </a:lnTo>
                      <a:lnTo>
                        <a:pt x="1346" y="868"/>
                      </a:lnTo>
                      <a:lnTo>
                        <a:pt x="743" y="792"/>
                      </a:lnTo>
                      <a:lnTo>
                        <a:pt x="673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3" name="Google Shape;8043;p35"/>
                <p:cNvSpPr/>
                <p:nvPr/>
              </p:nvSpPr>
              <p:spPr>
                <a:xfrm>
                  <a:off x="1878375" y="2981625"/>
                  <a:ext cx="42000" cy="2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0" h="944" extrusionOk="0">
                      <a:moveTo>
                        <a:pt x="1638" y="0"/>
                      </a:moveTo>
                      <a:cubicBezTo>
                        <a:pt x="1465" y="243"/>
                        <a:pt x="1102" y="410"/>
                        <a:pt x="678" y="410"/>
                      </a:cubicBezTo>
                      <a:cubicBezTo>
                        <a:pt x="422" y="410"/>
                        <a:pt x="184" y="346"/>
                        <a:pt x="0" y="243"/>
                      </a:cubicBezTo>
                      <a:lnTo>
                        <a:pt x="0" y="251"/>
                      </a:lnTo>
                      <a:lnTo>
                        <a:pt x="0" y="553"/>
                      </a:lnTo>
                      <a:cubicBezTo>
                        <a:pt x="0" y="768"/>
                        <a:pt x="173" y="943"/>
                        <a:pt x="391" y="943"/>
                      </a:cubicBezTo>
                      <a:lnTo>
                        <a:pt x="1289" y="943"/>
                      </a:lnTo>
                      <a:cubicBezTo>
                        <a:pt x="1507" y="943"/>
                        <a:pt x="1680" y="768"/>
                        <a:pt x="1680" y="553"/>
                      </a:cubicBezTo>
                      <a:lnTo>
                        <a:pt x="1680" y="251"/>
                      </a:lnTo>
                      <a:cubicBezTo>
                        <a:pt x="1680" y="165"/>
                        <a:pt x="1663" y="78"/>
                        <a:pt x="16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4" name="Google Shape;8044;p35"/>
                <p:cNvSpPr/>
                <p:nvPr/>
              </p:nvSpPr>
              <p:spPr>
                <a:xfrm>
                  <a:off x="1655325" y="2980925"/>
                  <a:ext cx="42075" cy="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3" h="969" extrusionOk="0">
                      <a:moveTo>
                        <a:pt x="54" y="0"/>
                      </a:moveTo>
                      <a:cubicBezTo>
                        <a:pt x="17" y="90"/>
                        <a:pt x="1" y="182"/>
                        <a:pt x="1" y="279"/>
                      </a:cubicBezTo>
                      <a:lnTo>
                        <a:pt x="1" y="544"/>
                      </a:lnTo>
                      <a:cubicBezTo>
                        <a:pt x="1" y="779"/>
                        <a:pt x="190" y="968"/>
                        <a:pt x="422" y="968"/>
                      </a:cubicBezTo>
                      <a:lnTo>
                        <a:pt x="1259" y="968"/>
                      </a:lnTo>
                      <a:cubicBezTo>
                        <a:pt x="1493" y="968"/>
                        <a:pt x="1683" y="779"/>
                        <a:pt x="1683" y="544"/>
                      </a:cubicBezTo>
                      <a:lnTo>
                        <a:pt x="1683" y="279"/>
                      </a:lnTo>
                      <a:cubicBezTo>
                        <a:pt x="1683" y="235"/>
                        <a:pt x="1674" y="190"/>
                        <a:pt x="1669" y="145"/>
                      </a:cubicBezTo>
                      <a:cubicBezTo>
                        <a:pt x="1468" y="279"/>
                        <a:pt x="1223" y="363"/>
                        <a:pt x="946" y="363"/>
                      </a:cubicBezTo>
                      <a:cubicBezTo>
                        <a:pt x="586" y="363"/>
                        <a:pt x="263" y="224"/>
                        <a:pt x="5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5" name="Google Shape;8045;p35"/>
                <p:cNvSpPr/>
                <p:nvPr/>
              </p:nvSpPr>
              <p:spPr>
                <a:xfrm>
                  <a:off x="1693050" y="2687575"/>
                  <a:ext cx="191425" cy="3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7" h="13841" extrusionOk="0">
                      <a:moveTo>
                        <a:pt x="6864" y="107"/>
                      </a:moveTo>
                      <a:cubicBezTo>
                        <a:pt x="7067" y="107"/>
                        <a:pt x="7252" y="182"/>
                        <a:pt x="7380" y="316"/>
                      </a:cubicBezTo>
                      <a:cubicBezTo>
                        <a:pt x="7486" y="422"/>
                        <a:pt x="7542" y="559"/>
                        <a:pt x="7533" y="698"/>
                      </a:cubicBezTo>
                      <a:lnTo>
                        <a:pt x="7081" y="13177"/>
                      </a:lnTo>
                      <a:cubicBezTo>
                        <a:pt x="7070" y="13486"/>
                        <a:pt x="6777" y="13729"/>
                        <a:pt x="6415" y="13729"/>
                      </a:cubicBezTo>
                      <a:lnTo>
                        <a:pt x="1231" y="13729"/>
                      </a:lnTo>
                      <a:cubicBezTo>
                        <a:pt x="871" y="13729"/>
                        <a:pt x="578" y="13486"/>
                        <a:pt x="567" y="13177"/>
                      </a:cubicBezTo>
                      <a:lnTo>
                        <a:pt x="112" y="698"/>
                      </a:lnTo>
                      <a:cubicBezTo>
                        <a:pt x="110" y="559"/>
                        <a:pt x="163" y="422"/>
                        <a:pt x="266" y="316"/>
                      </a:cubicBezTo>
                      <a:cubicBezTo>
                        <a:pt x="397" y="182"/>
                        <a:pt x="584" y="107"/>
                        <a:pt x="782" y="107"/>
                      </a:cubicBezTo>
                      <a:close/>
                      <a:moveTo>
                        <a:pt x="788" y="1"/>
                      </a:moveTo>
                      <a:cubicBezTo>
                        <a:pt x="556" y="1"/>
                        <a:pt x="341" y="87"/>
                        <a:pt x="193" y="241"/>
                      </a:cubicBezTo>
                      <a:cubicBezTo>
                        <a:pt x="68" y="374"/>
                        <a:pt x="1" y="533"/>
                        <a:pt x="9" y="706"/>
                      </a:cubicBezTo>
                      <a:lnTo>
                        <a:pt x="461" y="13182"/>
                      </a:lnTo>
                      <a:cubicBezTo>
                        <a:pt x="472" y="13553"/>
                        <a:pt x="815" y="13841"/>
                        <a:pt x="1237" y="13841"/>
                      </a:cubicBezTo>
                      <a:lnTo>
                        <a:pt x="6417" y="13841"/>
                      </a:lnTo>
                      <a:cubicBezTo>
                        <a:pt x="6841" y="13841"/>
                        <a:pt x="7182" y="13553"/>
                        <a:pt x="7199" y="13182"/>
                      </a:cubicBezTo>
                      <a:lnTo>
                        <a:pt x="7653" y="706"/>
                      </a:lnTo>
                      <a:cubicBezTo>
                        <a:pt x="7656" y="533"/>
                        <a:pt x="7595" y="369"/>
                        <a:pt x="7469" y="241"/>
                      </a:cubicBezTo>
                      <a:cubicBezTo>
                        <a:pt x="7318" y="87"/>
                        <a:pt x="7106" y="1"/>
                        <a:pt x="6875" y="1"/>
                      </a:cubicBezTo>
                      <a:close/>
                    </a:path>
                  </a:pathLst>
                </a:custGeom>
                <a:solidFill>
                  <a:srgbClr val="F46E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6" name="Google Shape;8046;p35"/>
                <p:cNvSpPr/>
                <p:nvPr/>
              </p:nvSpPr>
              <p:spPr>
                <a:xfrm>
                  <a:off x="1422100" y="3196725"/>
                  <a:ext cx="7214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3474" extrusionOk="0">
                      <a:moveTo>
                        <a:pt x="2383" y="0"/>
                      </a:moveTo>
                      <a:cubicBezTo>
                        <a:pt x="1965" y="3197"/>
                        <a:pt x="960" y="2592"/>
                        <a:pt x="1" y="3473"/>
                      </a:cubicBezTo>
                      <a:lnTo>
                        <a:pt x="28855" y="3473"/>
                      </a:lnTo>
                      <a:cubicBezTo>
                        <a:pt x="28353" y="2701"/>
                        <a:pt x="26763" y="3194"/>
                        <a:pt x="264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7" name="Google Shape;8047;p35"/>
                <p:cNvSpPr/>
                <p:nvPr/>
              </p:nvSpPr>
              <p:spPr>
                <a:xfrm>
                  <a:off x="1422100" y="3230950"/>
                  <a:ext cx="721400" cy="5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56" h="2105" extrusionOk="0">
                      <a:moveTo>
                        <a:pt x="26732" y="1"/>
                      </a:moveTo>
                      <a:cubicBezTo>
                        <a:pt x="23507" y="483"/>
                        <a:pt x="19172" y="779"/>
                        <a:pt x="14401" y="779"/>
                      </a:cubicBezTo>
                      <a:cubicBezTo>
                        <a:pt x="9648" y="779"/>
                        <a:pt x="5326" y="486"/>
                        <a:pt x="2107" y="9"/>
                      </a:cubicBezTo>
                      <a:cubicBezTo>
                        <a:pt x="1610" y="1658"/>
                        <a:pt x="790" y="1379"/>
                        <a:pt x="1" y="2104"/>
                      </a:cubicBezTo>
                      <a:lnTo>
                        <a:pt x="28855" y="2104"/>
                      </a:lnTo>
                      <a:cubicBezTo>
                        <a:pt x="28440" y="1465"/>
                        <a:pt x="27290" y="1689"/>
                        <a:pt x="2673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8" name="Google Shape;8048;p35"/>
                <p:cNvSpPr/>
                <p:nvPr/>
              </p:nvSpPr>
              <p:spPr>
                <a:xfrm>
                  <a:off x="1607750" y="3196725"/>
                  <a:ext cx="350025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1" h="3474" extrusionOk="0">
                      <a:moveTo>
                        <a:pt x="1159" y="0"/>
                      </a:moveTo>
                      <a:cubicBezTo>
                        <a:pt x="955" y="3197"/>
                        <a:pt x="467" y="2592"/>
                        <a:pt x="1" y="3473"/>
                      </a:cubicBezTo>
                      <a:lnTo>
                        <a:pt x="14000" y="3473"/>
                      </a:lnTo>
                      <a:cubicBezTo>
                        <a:pt x="13757" y="2701"/>
                        <a:pt x="12990" y="3194"/>
                        <a:pt x="128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49" name="Google Shape;8049;p35"/>
                <p:cNvSpPr/>
                <p:nvPr/>
              </p:nvSpPr>
              <p:spPr>
                <a:xfrm>
                  <a:off x="1634125" y="3192575"/>
                  <a:ext cx="296650" cy="3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6" h="1573" extrusionOk="0">
                      <a:moveTo>
                        <a:pt x="5943" y="1"/>
                      </a:moveTo>
                      <a:cubicBezTo>
                        <a:pt x="3020" y="1"/>
                        <a:pt x="98" y="56"/>
                        <a:pt x="98" y="166"/>
                      </a:cubicBezTo>
                      <a:cubicBezTo>
                        <a:pt x="76" y="621"/>
                        <a:pt x="40" y="992"/>
                        <a:pt x="0" y="1310"/>
                      </a:cubicBezTo>
                      <a:cubicBezTo>
                        <a:pt x="1507" y="1474"/>
                        <a:pt x="3340" y="1572"/>
                        <a:pt x="5312" y="1572"/>
                      </a:cubicBezTo>
                      <a:cubicBezTo>
                        <a:pt x="7868" y="1572"/>
                        <a:pt x="10183" y="1410"/>
                        <a:pt x="11865" y="1151"/>
                      </a:cubicBezTo>
                      <a:cubicBezTo>
                        <a:pt x="11835" y="866"/>
                        <a:pt x="11807" y="543"/>
                        <a:pt x="11787" y="166"/>
                      </a:cubicBezTo>
                      <a:cubicBezTo>
                        <a:pt x="11787" y="56"/>
                        <a:pt x="8865" y="1"/>
                        <a:pt x="5943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0" name="Google Shape;8050;p35"/>
                <p:cNvSpPr/>
                <p:nvPr/>
              </p:nvSpPr>
              <p:spPr>
                <a:xfrm>
                  <a:off x="1771375" y="2385850"/>
                  <a:ext cx="32600" cy="3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327" extrusionOk="0">
                      <a:moveTo>
                        <a:pt x="649" y="1"/>
                      </a:moveTo>
                      <a:cubicBezTo>
                        <a:pt x="291" y="1"/>
                        <a:pt x="1" y="296"/>
                        <a:pt x="1" y="662"/>
                      </a:cubicBezTo>
                      <a:cubicBezTo>
                        <a:pt x="1" y="1030"/>
                        <a:pt x="294" y="1326"/>
                        <a:pt x="654" y="1326"/>
                      </a:cubicBezTo>
                      <a:cubicBezTo>
                        <a:pt x="1011" y="1326"/>
                        <a:pt x="1304" y="1030"/>
                        <a:pt x="1304" y="662"/>
                      </a:cubicBezTo>
                      <a:cubicBezTo>
                        <a:pt x="1304" y="297"/>
                        <a:pt x="1011" y="1"/>
                        <a:pt x="654" y="1"/>
                      </a:cubicBezTo>
                      <a:cubicBezTo>
                        <a:pt x="652" y="1"/>
                        <a:pt x="650" y="1"/>
                        <a:pt x="64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1" name="Google Shape;8051;p35"/>
                <p:cNvSpPr/>
                <p:nvPr/>
              </p:nvSpPr>
              <p:spPr>
                <a:xfrm>
                  <a:off x="1191600" y="3153325"/>
                  <a:ext cx="182750" cy="21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0" h="8516" extrusionOk="0">
                      <a:moveTo>
                        <a:pt x="2098" y="1"/>
                      </a:moveTo>
                      <a:lnTo>
                        <a:pt x="0" y="8515"/>
                      </a:lnTo>
                      <a:lnTo>
                        <a:pt x="7309" y="8515"/>
                      </a:lnTo>
                      <a:lnTo>
                        <a:pt x="7293" y="1513"/>
                      </a:lnTo>
                      <a:lnTo>
                        <a:pt x="6746" y="634"/>
                      </a:lnTo>
                      <a:lnTo>
                        <a:pt x="2098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2" name="Google Shape;8052;p35"/>
                <p:cNvSpPr/>
                <p:nvPr/>
              </p:nvSpPr>
              <p:spPr>
                <a:xfrm>
                  <a:off x="1265875" y="3275250"/>
                  <a:ext cx="103385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3474" extrusionOk="0">
                      <a:moveTo>
                        <a:pt x="3415" y="0"/>
                      </a:moveTo>
                      <a:cubicBezTo>
                        <a:pt x="2815" y="3200"/>
                        <a:pt x="1379" y="2592"/>
                        <a:pt x="0" y="3474"/>
                      </a:cubicBezTo>
                      <a:lnTo>
                        <a:pt x="41353" y="3474"/>
                      </a:lnTo>
                      <a:cubicBezTo>
                        <a:pt x="40634" y="2701"/>
                        <a:pt x="38357" y="3195"/>
                        <a:pt x="379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3" name="Google Shape;8053;p35"/>
                <p:cNvSpPr/>
                <p:nvPr/>
              </p:nvSpPr>
              <p:spPr>
                <a:xfrm>
                  <a:off x="1265875" y="3306850"/>
                  <a:ext cx="1033850" cy="5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54" h="2204" extrusionOk="0">
                      <a:moveTo>
                        <a:pt x="3066" y="0"/>
                      </a:moveTo>
                      <a:cubicBezTo>
                        <a:pt x="2358" y="1772"/>
                        <a:pt x="1155" y="1465"/>
                        <a:pt x="0" y="2204"/>
                      </a:cubicBezTo>
                      <a:lnTo>
                        <a:pt x="41353" y="2204"/>
                      </a:lnTo>
                      <a:cubicBezTo>
                        <a:pt x="40837" y="1657"/>
                        <a:pt x="39526" y="1755"/>
                        <a:pt x="38667" y="684"/>
                      </a:cubicBezTo>
                      <a:cubicBezTo>
                        <a:pt x="34446" y="1342"/>
                        <a:pt x="28802" y="1744"/>
                        <a:pt x="22606" y="1744"/>
                      </a:cubicBezTo>
                      <a:cubicBezTo>
                        <a:pt x="14499" y="1744"/>
                        <a:pt x="7338" y="1052"/>
                        <a:pt x="306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4" name="Google Shape;8054;p35"/>
                <p:cNvSpPr/>
                <p:nvPr/>
              </p:nvSpPr>
              <p:spPr>
                <a:xfrm>
                  <a:off x="1505800" y="3275250"/>
                  <a:ext cx="554000" cy="8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60" h="3474" extrusionOk="0">
                      <a:moveTo>
                        <a:pt x="1833" y="0"/>
                      </a:moveTo>
                      <a:cubicBezTo>
                        <a:pt x="1512" y="3200"/>
                        <a:pt x="740" y="2592"/>
                        <a:pt x="0" y="3474"/>
                      </a:cubicBezTo>
                      <a:lnTo>
                        <a:pt x="22160" y="3474"/>
                      </a:lnTo>
                      <a:cubicBezTo>
                        <a:pt x="21772" y="2701"/>
                        <a:pt x="20555" y="3195"/>
                        <a:pt x="2032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5" name="Google Shape;8055;p35"/>
                <p:cNvSpPr/>
                <p:nvPr/>
              </p:nvSpPr>
              <p:spPr>
                <a:xfrm>
                  <a:off x="1545475" y="3270425"/>
                  <a:ext cx="472825" cy="6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13" h="2785" extrusionOk="0">
                      <a:moveTo>
                        <a:pt x="9494" y="1"/>
                      </a:moveTo>
                      <a:cubicBezTo>
                        <a:pt x="4870" y="1"/>
                        <a:pt x="246" y="65"/>
                        <a:pt x="246" y="193"/>
                      </a:cubicBezTo>
                      <a:cubicBezTo>
                        <a:pt x="179" y="841"/>
                        <a:pt x="96" y="1323"/>
                        <a:pt x="1" y="1705"/>
                      </a:cubicBezTo>
                      <a:cubicBezTo>
                        <a:pt x="1937" y="2353"/>
                        <a:pt x="5296" y="2785"/>
                        <a:pt x="9109" y="2785"/>
                      </a:cubicBezTo>
                      <a:cubicBezTo>
                        <a:pt x="13433" y="2785"/>
                        <a:pt x="17169" y="2235"/>
                        <a:pt x="18913" y="1435"/>
                      </a:cubicBezTo>
                      <a:cubicBezTo>
                        <a:pt x="18835" y="1097"/>
                        <a:pt x="18776" y="693"/>
                        <a:pt x="18742" y="193"/>
                      </a:cubicBezTo>
                      <a:cubicBezTo>
                        <a:pt x="18742" y="65"/>
                        <a:pt x="14118" y="1"/>
                        <a:pt x="9494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6" name="Google Shape;8056;p35"/>
                <p:cNvSpPr/>
                <p:nvPr/>
              </p:nvSpPr>
              <p:spPr>
                <a:xfrm>
                  <a:off x="1160975" y="3097050"/>
                  <a:ext cx="213300" cy="2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32" h="10580" extrusionOk="0">
                      <a:moveTo>
                        <a:pt x="2057" y="0"/>
                      </a:moveTo>
                      <a:cubicBezTo>
                        <a:pt x="93" y="4249"/>
                        <a:pt x="1" y="7192"/>
                        <a:pt x="1097" y="10579"/>
                      </a:cubicBezTo>
                      <a:cubicBezTo>
                        <a:pt x="4277" y="9505"/>
                        <a:pt x="6414" y="7572"/>
                        <a:pt x="8532" y="2991"/>
                      </a:cubicBezTo>
                      <a:lnTo>
                        <a:pt x="20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7" name="Google Shape;8057;p35"/>
                <p:cNvSpPr/>
                <p:nvPr/>
              </p:nvSpPr>
              <p:spPr>
                <a:xfrm>
                  <a:off x="1165925" y="3104150"/>
                  <a:ext cx="198450" cy="2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38" h="9841" extrusionOk="0">
                      <a:moveTo>
                        <a:pt x="1912" y="1"/>
                      </a:moveTo>
                      <a:cubicBezTo>
                        <a:pt x="82" y="3954"/>
                        <a:pt x="1" y="6688"/>
                        <a:pt x="1022" y="9841"/>
                      </a:cubicBezTo>
                      <a:cubicBezTo>
                        <a:pt x="3979" y="8845"/>
                        <a:pt x="5971" y="7045"/>
                        <a:pt x="7938" y="2782"/>
                      </a:cubicBezTo>
                      <a:lnTo>
                        <a:pt x="19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8" name="Google Shape;8058;p35"/>
                <p:cNvSpPr/>
                <p:nvPr/>
              </p:nvSpPr>
              <p:spPr>
                <a:xfrm>
                  <a:off x="1194100" y="3138200"/>
                  <a:ext cx="164700" cy="20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8" h="8153" extrusionOk="0">
                      <a:moveTo>
                        <a:pt x="3298" y="0"/>
                      </a:moveTo>
                      <a:cubicBezTo>
                        <a:pt x="1923" y="2255"/>
                        <a:pt x="609" y="6194"/>
                        <a:pt x="1" y="8110"/>
                      </a:cubicBezTo>
                      <a:cubicBezTo>
                        <a:pt x="9" y="8124"/>
                        <a:pt x="12" y="8138"/>
                        <a:pt x="17" y="8152"/>
                      </a:cubicBezTo>
                      <a:cubicBezTo>
                        <a:pt x="2827" y="7212"/>
                        <a:pt x="4713" y="5519"/>
                        <a:pt x="6587" y="1507"/>
                      </a:cubicBezTo>
                      <a:lnTo>
                        <a:pt x="3298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59" name="Google Shape;8059;p35"/>
                <p:cNvSpPr/>
                <p:nvPr/>
              </p:nvSpPr>
              <p:spPr>
                <a:xfrm>
                  <a:off x="1193125" y="3137150"/>
                  <a:ext cx="83225" cy="20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9" h="8239" extrusionOk="0">
                      <a:moveTo>
                        <a:pt x="3184" y="1"/>
                      </a:moveTo>
                      <a:cubicBezTo>
                        <a:pt x="1864" y="2257"/>
                        <a:pt x="592" y="6241"/>
                        <a:pt x="1" y="8194"/>
                      </a:cubicBezTo>
                      <a:cubicBezTo>
                        <a:pt x="6" y="8208"/>
                        <a:pt x="9" y="8222"/>
                        <a:pt x="15" y="8239"/>
                      </a:cubicBezTo>
                      <a:lnTo>
                        <a:pt x="129" y="8197"/>
                      </a:lnTo>
                      <a:cubicBezTo>
                        <a:pt x="759" y="6163"/>
                        <a:pt x="2015" y="2350"/>
                        <a:pt x="3329" y="70"/>
                      </a:cubicBezTo>
                      <a:lnTo>
                        <a:pt x="3184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0" name="Google Shape;8060;p35"/>
                <p:cNvSpPr/>
                <p:nvPr/>
              </p:nvSpPr>
              <p:spPr>
                <a:xfrm>
                  <a:off x="1167450" y="3109800"/>
                  <a:ext cx="190450" cy="2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9358" extrusionOk="0">
                      <a:moveTo>
                        <a:pt x="1904" y="73"/>
                      </a:moveTo>
                      <a:lnTo>
                        <a:pt x="7539" y="2679"/>
                      </a:lnTo>
                      <a:cubicBezTo>
                        <a:pt x="5795" y="6445"/>
                        <a:pt x="3979" y="8303"/>
                        <a:pt x="1067" y="9291"/>
                      </a:cubicBezTo>
                      <a:cubicBezTo>
                        <a:pt x="60" y="6158"/>
                        <a:pt x="294" y="3569"/>
                        <a:pt x="1904" y="73"/>
                      </a:cubicBezTo>
                      <a:close/>
                      <a:moveTo>
                        <a:pt x="1881" y="1"/>
                      </a:moveTo>
                      <a:lnTo>
                        <a:pt x="1870" y="26"/>
                      </a:lnTo>
                      <a:cubicBezTo>
                        <a:pt x="235" y="3558"/>
                        <a:pt x="1" y="6166"/>
                        <a:pt x="1028" y="9333"/>
                      </a:cubicBezTo>
                      <a:lnTo>
                        <a:pt x="1036" y="9358"/>
                      </a:lnTo>
                      <a:lnTo>
                        <a:pt x="1064" y="9350"/>
                      </a:lnTo>
                      <a:cubicBezTo>
                        <a:pt x="4013" y="8356"/>
                        <a:pt x="5846" y="6484"/>
                        <a:pt x="7606" y="2676"/>
                      </a:cubicBezTo>
                      <a:lnTo>
                        <a:pt x="7617" y="2651"/>
                      </a:lnTo>
                      <a:lnTo>
                        <a:pt x="1881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1" name="Google Shape;8061;p35"/>
                <p:cNvSpPr/>
                <p:nvPr/>
              </p:nvSpPr>
              <p:spPr>
                <a:xfrm>
                  <a:off x="1188450" y="3120750"/>
                  <a:ext cx="48650" cy="9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3720" extrusionOk="0">
                      <a:moveTo>
                        <a:pt x="1156" y="1"/>
                      </a:moveTo>
                      <a:cubicBezTo>
                        <a:pt x="838" y="668"/>
                        <a:pt x="308" y="1772"/>
                        <a:pt x="1" y="3720"/>
                      </a:cubicBezTo>
                      <a:cubicBezTo>
                        <a:pt x="902" y="1909"/>
                        <a:pt x="1574" y="877"/>
                        <a:pt x="1945" y="364"/>
                      </a:cubicBezTo>
                      <a:lnTo>
                        <a:pt x="1156" y="1"/>
                      </a:lnTo>
                      <a:close/>
                    </a:path>
                  </a:pathLst>
                </a:custGeom>
                <a:solidFill>
                  <a:srgbClr val="AECE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2" name="Google Shape;8062;p35"/>
                <p:cNvSpPr/>
                <p:nvPr/>
              </p:nvSpPr>
              <p:spPr>
                <a:xfrm>
                  <a:off x="1173800" y="3171525"/>
                  <a:ext cx="190575" cy="1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3" h="7146" extrusionOk="0">
                      <a:moveTo>
                        <a:pt x="7436" y="1"/>
                      </a:moveTo>
                      <a:cubicBezTo>
                        <a:pt x="6786" y="732"/>
                        <a:pt x="5865" y="1438"/>
                        <a:pt x="4757" y="1996"/>
                      </a:cubicBezTo>
                      <a:cubicBezTo>
                        <a:pt x="3427" y="2669"/>
                        <a:pt x="2083" y="3007"/>
                        <a:pt x="986" y="3007"/>
                      </a:cubicBezTo>
                      <a:cubicBezTo>
                        <a:pt x="653" y="3007"/>
                        <a:pt x="343" y="2976"/>
                        <a:pt x="62" y="2913"/>
                      </a:cubicBezTo>
                      <a:lnTo>
                        <a:pt x="62" y="2913"/>
                      </a:lnTo>
                      <a:cubicBezTo>
                        <a:pt x="1" y="4342"/>
                        <a:pt x="238" y="5698"/>
                        <a:pt x="707" y="7146"/>
                      </a:cubicBezTo>
                      <a:cubicBezTo>
                        <a:pt x="3664" y="6150"/>
                        <a:pt x="5656" y="4350"/>
                        <a:pt x="7623" y="87"/>
                      </a:cubicBezTo>
                      <a:lnTo>
                        <a:pt x="7436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3" name="Google Shape;8063;p35"/>
                <p:cNvSpPr/>
                <p:nvPr/>
              </p:nvSpPr>
              <p:spPr>
                <a:xfrm>
                  <a:off x="1756325" y="2298750"/>
                  <a:ext cx="46050" cy="6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" h="2445" extrusionOk="0">
                      <a:moveTo>
                        <a:pt x="1219" y="1"/>
                      </a:moveTo>
                      <a:lnTo>
                        <a:pt x="1219" y="1"/>
                      </a:lnTo>
                      <a:cubicBezTo>
                        <a:pt x="1219" y="1"/>
                        <a:pt x="0" y="1733"/>
                        <a:pt x="1272" y="2444"/>
                      </a:cubicBezTo>
                      <a:cubicBezTo>
                        <a:pt x="1272" y="2444"/>
                        <a:pt x="1841" y="2073"/>
                        <a:pt x="1761" y="1228"/>
                      </a:cubicBezTo>
                      <a:cubicBezTo>
                        <a:pt x="1682" y="377"/>
                        <a:pt x="1219" y="1"/>
                        <a:pt x="1219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4" name="Google Shape;8064;p35"/>
                <p:cNvSpPr/>
                <p:nvPr/>
              </p:nvSpPr>
              <p:spPr>
                <a:xfrm>
                  <a:off x="1786175" y="2482450"/>
                  <a:ext cx="230175" cy="11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7" h="463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135" y="3298"/>
                        <a:pt x="5935" y="4637"/>
                        <a:pt x="8693" y="4637"/>
                      </a:cubicBezTo>
                      <a:cubicBezTo>
                        <a:pt x="8869" y="4637"/>
                        <a:pt x="9040" y="4631"/>
                        <a:pt x="9207" y="4621"/>
                      </a:cubicBezTo>
                      <a:cubicBezTo>
                        <a:pt x="5663" y="3826"/>
                        <a:pt x="2522" y="2403"/>
                        <a:pt x="0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5" name="Google Shape;8065;p35"/>
                <p:cNvSpPr/>
                <p:nvPr/>
              </p:nvSpPr>
              <p:spPr>
                <a:xfrm>
                  <a:off x="1547575" y="2490050"/>
                  <a:ext cx="208550" cy="10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2" h="4127" extrusionOk="0">
                      <a:moveTo>
                        <a:pt x="8342" y="1"/>
                      </a:moveTo>
                      <a:cubicBezTo>
                        <a:pt x="5984" y="2249"/>
                        <a:pt x="3147" y="3483"/>
                        <a:pt x="0" y="4066"/>
                      </a:cubicBezTo>
                      <a:cubicBezTo>
                        <a:pt x="287" y="4106"/>
                        <a:pt x="592" y="4127"/>
                        <a:pt x="910" y="4127"/>
                      </a:cubicBezTo>
                      <a:cubicBezTo>
                        <a:pt x="3275" y="4127"/>
                        <a:pt x="6387" y="2969"/>
                        <a:pt x="8342" y="1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6" name="Google Shape;8066;p35"/>
                <p:cNvSpPr/>
                <p:nvPr/>
              </p:nvSpPr>
              <p:spPr>
                <a:xfrm>
                  <a:off x="2108525" y="2578925"/>
                  <a:ext cx="31075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" h="1245" extrusionOk="0">
                      <a:moveTo>
                        <a:pt x="620" y="0"/>
                      </a:moveTo>
                      <a:cubicBezTo>
                        <a:pt x="280" y="3"/>
                        <a:pt x="1" y="282"/>
                        <a:pt x="1" y="622"/>
                      </a:cubicBezTo>
                      <a:cubicBezTo>
                        <a:pt x="1" y="965"/>
                        <a:pt x="274" y="1244"/>
                        <a:pt x="620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7" name="Google Shape;8067;p35"/>
                <p:cNvSpPr/>
                <p:nvPr/>
              </p:nvSpPr>
              <p:spPr>
                <a:xfrm>
                  <a:off x="2112725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18" y="459"/>
                        <a:pt x="278" y="381"/>
                        <a:pt x="459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1" y="403"/>
                        <a:pt x="809" y="470"/>
                        <a:pt x="901" y="567"/>
                      </a:cubicBezTo>
                      <a:cubicBezTo>
                        <a:pt x="904" y="548"/>
                        <a:pt x="912" y="531"/>
                        <a:pt x="915" y="514"/>
                      </a:cubicBezTo>
                      <a:cubicBezTo>
                        <a:pt x="949" y="263"/>
                        <a:pt x="764" y="32"/>
                        <a:pt x="516" y="4"/>
                      </a:cubicBezTo>
                      <a:cubicBezTo>
                        <a:pt x="498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8" name="Google Shape;8068;p35"/>
                <p:cNvSpPr/>
                <p:nvPr/>
              </p:nvSpPr>
              <p:spPr>
                <a:xfrm>
                  <a:off x="1437725" y="2578925"/>
                  <a:ext cx="31050" cy="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2" h="1245" extrusionOk="0">
                      <a:moveTo>
                        <a:pt x="623" y="0"/>
                      </a:moveTo>
                      <a:cubicBezTo>
                        <a:pt x="279" y="3"/>
                        <a:pt x="0" y="282"/>
                        <a:pt x="0" y="622"/>
                      </a:cubicBezTo>
                      <a:cubicBezTo>
                        <a:pt x="0" y="965"/>
                        <a:pt x="277" y="1244"/>
                        <a:pt x="623" y="1244"/>
                      </a:cubicBezTo>
                      <a:cubicBezTo>
                        <a:pt x="963" y="1244"/>
                        <a:pt x="1242" y="968"/>
                        <a:pt x="1242" y="622"/>
                      </a:cubicBezTo>
                      <a:cubicBezTo>
                        <a:pt x="1242" y="276"/>
                        <a:pt x="966" y="0"/>
                        <a:pt x="6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69" name="Google Shape;8069;p35"/>
                <p:cNvSpPr/>
                <p:nvPr/>
              </p:nvSpPr>
              <p:spPr>
                <a:xfrm>
                  <a:off x="1441850" y="2580925"/>
                  <a:ext cx="23725" cy="1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9" h="587" extrusionOk="0">
                      <a:moveTo>
                        <a:pt x="461" y="0"/>
                      </a:moveTo>
                      <a:cubicBezTo>
                        <a:pt x="232" y="0"/>
                        <a:pt x="31" y="173"/>
                        <a:pt x="6" y="406"/>
                      </a:cubicBezTo>
                      <a:cubicBezTo>
                        <a:pt x="0" y="470"/>
                        <a:pt x="3" y="528"/>
                        <a:pt x="20" y="587"/>
                      </a:cubicBezTo>
                      <a:cubicBezTo>
                        <a:pt x="123" y="459"/>
                        <a:pt x="281" y="381"/>
                        <a:pt x="460" y="381"/>
                      </a:cubicBezTo>
                      <a:cubicBezTo>
                        <a:pt x="485" y="381"/>
                        <a:pt x="510" y="383"/>
                        <a:pt x="536" y="386"/>
                      </a:cubicBezTo>
                      <a:cubicBezTo>
                        <a:pt x="684" y="403"/>
                        <a:pt x="809" y="470"/>
                        <a:pt x="904" y="567"/>
                      </a:cubicBezTo>
                      <a:cubicBezTo>
                        <a:pt x="907" y="548"/>
                        <a:pt x="912" y="531"/>
                        <a:pt x="918" y="514"/>
                      </a:cubicBezTo>
                      <a:cubicBezTo>
                        <a:pt x="949" y="263"/>
                        <a:pt x="767" y="32"/>
                        <a:pt x="516" y="4"/>
                      </a:cubicBezTo>
                      <a:cubicBezTo>
                        <a:pt x="497" y="2"/>
                        <a:pt x="479" y="0"/>
                        <a:pt x="461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0" name="Google Shape;8070;p35"/>
                <p:cNvSpPr/>
                <p:nvPr/>
              </p:nvSpPr>
              <p:spPr>
                <a:xfrm>
                  <a:off x="2188600" y="2194700"/>
                  <a:ext cx="16625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2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29"/>
                      </a:cubicBezTo>
                      <a:cubicBezTo>
                        <a:pt x="0" y="511"/>
                        <a:pt x="148" y="661"/>
                        <a:pt x="332" y="661"/>
                      </a:cubicBezTo>
                      <a:cubicBezTo>
                        <a:pt x="516" y="661"/>
                        <a:pt x="664" y="516"/>
                        <a:pt x="664" y="329"/>
                      </a:cubicBezTo>
                      <a:cubicBezTo>
                        <a:pt x="664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1" name="Google Shape;8071;p35"/>
                <p:cNvSpPr/>
                <p:nvPr/>
              </p:nvSpPr>
              <p:spPr>
                <a:xfrm>
                  <a:off x="2313575" y="2194125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1"/>
                      </a:moveTo>
                      <a:cubicBezTo>
                        <a:pt x="146" y="1"/>
                        <a:pt x="1" y="152"/>
                        <a:pt x="1" y="333"/>
                      </a:cubicBezTo>
                      <a:cubicBezTo>
                        <a:pt x="1" y="514"/>
                        <a:pt x="146" y="665"/>
                        <a:pt x="330" y="665"/>
                      </a:cubicBezTo>
                      <a:cubicBezTo>
                        <a:pt x="517" y="665"/>
                        <a:pt x="662" y="517"/>
                        <a:pt x="662" y="333"/>
                      </a:cubicBezTo>
                      <a:cubicBezTo>
                        <a:pt x="662" y="149"/>
                        <a:pt x="517" y="1"/>
                        <a:pt x="3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2" name="Google Shape;8072;p35"/>
                <p:cNvSpPr/>
                <p:nvPr/>
              </p:nvSpPr>
              <p:spPr>
                <a:xfrm>
                  <a:off x="2197525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3" name="Google Shape;8073;p35"/>
                <p:cNvSpPr/>
                <p:nvPr/>
              </p:nvSpPr>
              <p:spPr>
                <a:xfrm>
                  <a:off x="2184625" y="2201725"/>
                  <a:ext cx="147950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8" h="9814" extrusionOk="0">
                      <a:moveTo>
                        <a:pt x="463" y="1"/>
                      </a:moveTo>
                      <a:lnTo>
                        <a:pt x="0" y="9712"/>
                      </a:lnTo>
                      <a:cubicBezTo>
                        <a:pt x="884" y="9454"/>
                        <a:pt x="1490" y="9365"/>
                        <a:pt x="1991" y="9365"/>
                      </a:cubicBezTo>
                      <a:cubicBezTo>
                        <a:pt x="3116" y="9365"/>
                        <a:pt x="3715" y="9814"/>
                        <a:pt x="5740" y="9814"/>
                      </a:cubicBezTo>
                      <a:cubicBezTo>
                        <a:pt x="5798" y="9814"/>
                        <a:pt x="5857" y="9813"/>
                        <a:pt x="5917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6" y="1050"/>
                        <a:pt x="902" y="762"/>
                        <a:pt x="46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4" name="Google Shape;8074;p35"/>
                <p:cNvSpPr/>
                <p:nvPr/>
              </p:nvSpPr>
              <p:spPr>
                <a:xfrm>
                  <a:off x="2191525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0" y="8928"/>
                        <a:pt x="1349" y="8839"/>
                        <a:pt x="1804" y="8839"/>
                      </a:cubicBezTo>
                      <a:cubicBezTo>
                        <a:pt x="2822" y="8839"/>
                        <a:pt x="3366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6" y="1"/>
                      </a:lnTo>
                      <a:cubicBezTo>
                        <a:pt x="4466" y="312"/>
                        <a:pt x="3611" y="449"/>
                        <a:pt x="2772" y="449"/>
                      </a:cubicBezTo>
                      <a:cubicBezTo>
                        <a:pt x="1847" y="449"/>
                        <a:pt x="940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5" name="Google Shape;8075;p35"/>
                <p:cNvSpPr/>
                <p:nvPr/>
              </p:nvSpPr>
              <p:spPr>
                <a:xfrm>
                  <a:off x="2246700" y="2207600"/>
                  <a:ext cx="70600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4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89" y="628"/>
                        <a:pt x="212" y="899"/>
                        <a:pt x="368" y="1164"/>
                      </a:cubicBezTo>
                      <a:cubicBezTo>
                        <a:pt x="991" y="2210"/>
                        <a:pt x="1961" y="2846"/>
                        <a:pt x="2823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6" name="Google Shape;8076;p35"/>
                <p:cNvSpPr/>
                <p:nvPr/>
              </p:nvSpPr>
              <p:spPr>
                <a:xfrm>
                  <a:off x="2191675" y="2240525"/>
                  <a:ext cx="134075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3" h="7764" extrusionOk="0">
                      <a:moveTo>
                        <a:pt x="243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89" y="5457"/>
                        <a:pt x="809" y="2801"/>
                        <a:pt x="1875" y="2600"/>
                      </a:cubicBezTo>
                      <a:cubicBezTo>
                        <a:pt x="1918" y="2592"/>
                        <a:pt x="1961" y="2588"/>
                        <a:pt x="2005" y="2588"/>
                      </a:cubicBezTo>
                      <a:cubicBezTo>
                        <a:pt x="3204" y="2588"/>
                        <a:pt x="4409" y="5612"/>
                        <a:pt x="4910" y="7758"/>
                      </a:cubicBezTo>
                      <a:cubicBezTo>
                        <a:pt x="5008" y="7760"/>
                        <a:pt x="5110" y="7764"/>
                        <a:pt x="5217" y="7764"/>
                      </a:cubicBezTo>
                      <a:cubicBezTo>
                        <a:pt x="5264" y="7764"/>
                        <a:pt x="5313" y="7763"/>
                        <a:pt x="5362" y="7761"/>
                      </a:cubicBezTo>
                      <a:lnTo>
                        <a:pt x="5273" y="3627"/>
                      </a:lnTo>
                      <a:cubicBezTo>
                        <a:pt x="4411" y="3432"/>
                        <a:pt x="3510" y="3245"/>
                        <a:pt x="2595" y="2611"/>
                      </a:cubicBezTo>
                      <a:cubicBezTo>
                        <a:pt x="1562" y="1900"/>
                        <a:pt x="714" y="812"/>
                        <a:pt x="2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7" name="Google Shape;8077;p35"/>
                <p:cNvSpPr/>
                <p:nvPr/>
              </p:nvSpPr>
              <p:spPr>
                <a:xfrm>
                  <a:off x="2192650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6" y="82"/>
                        <a:pt x="5239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8" name="Google Shape;8078;p35"/>
                <p:cNvSpPr/>
                <p:nvPr/>
              </p:nvSpPr>
              <p:spPr>
                <a:xfrm>
                  <a:off x="2192700" y="2196650"/>
                  <a:ext cx="133175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7" h="260" extrusionOk="0">
                      <a:moveTo>
                        <a:pt x="18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82" y="260"/>
                        <a:pt x="182" y="260"/>
                      </a:cubicBezTo>
                      <a:lnTo>
                        <a:pt x="5145" y="260"/>
                      </a:lnTo>
                      <a:cubicBezTo>
                        <a:pt x="5243" y="260"/>
                        <a:pt x="5327" y="179"/>
                        <a:pt x="5327" y="78"/>
                      </a:cubicBezTo>
                      <a:cubicBezTo>
                        <a:pt x="5327" y="51"/>
                        <a:pt x="5318" y="25"/>
                        <a:pt x="5307" y="0"/>
                      </a:cubicBezTo>
                      <a:cubicBezTo>
                        <a:pt x="5274" y="62"/>
                        <a:pt x="5212" y="104"/>
                        <a:pt x="5143" y="104"/>
                      </a:cubicBezTo>
                      <a:lnTo>
                        <a:pt x="179" y="104"/>
                      </a:lnTo>
                      <a:cubicBezTo>
                        <a:pt x="110" y="104"/>
                        <a:pt x="46" y="62"/>
                        <a:pt x="18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79" name="Google Shape;8079;p35"/>
                <p:cNvSpPr/>
                <p:nvPr/>
              </p:nvSpPr>
              <p:spPr>
                <a:xfrm>
                  <a:off x="21886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2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7"/>
                        <a:pt x="148" y="664"/>
                        <a:pt x="332" y="664"/>
                      </a:cubicBezTo>
                      <a:cubicBezTo>
                        <a:pt x="516" y="664"/>
                        <a:pt x="664" y="517"/>
                        <a:pt x="664" y="332"/>
                      </a:cubicBezTo>
                      <a:cubicBezTo>
                        <a:pt x="664" y="151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0" name="Google Shape;8080;p35"/>
                <p:cNvSpPr/>
                <p:nvPr/>
              </p:nvSpPr>
              <p:spPr>
                <a:xfrm>
                  <a:off x="2313650" y="2190300"/>
                  <a:ext cx="16550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5" extrusionOk="0">
                      <a:moveTo>
                        <a:pt x="330" y="0"/>
                      </a:moveTo>
                      <a:cubicBezTo>
                        <a:pt x="148" y="0"/>
                        <a:pt x="0" y="148"/>
                        <a:pt x="0" y="332"/>
                      </a:cubicBezTo>
                      <a:cubicBezTo>
                        <a:pt x="0" y="514"/>
                        <a:pt x="148" y="664"/>
                        <a:pt x="330" y="664"/>
                      </a:cubicBezTo>
                      <a:cubicBezTo>
                        <a:pt x="514" y="664"/>
                        <a:pt x="662" y="514"/>
                        <a:pt x="662" y="332"/>
                      </a:cubicBezTo>
                      <a:cubicBezTo>
                        <a:pt x="662" y="148"/>
                        <a:pt x="514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1" name="Google Shape;8081;p35"/>
                <p:cNvSpPr/>
                <p:nvPr/>
              </p:nvSpPr>
              <p:spPr>
                <a:xfrm>
                  <a:off x="1208900" y="2194700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2" y="0"/>
                      </a:moveTo>
                      <a:cubicBezTo>
                        <a:pt x="145" y="0"/>
                        <a:pt x="0" y="148"/>
                        <a:pt x="0" y="329"/>
                      </a:cubicBezTo>
                      <a:cubicBezTo>
                        <a:pt x="0" y="511"/>
                        <a:pt x="145" y="661"/>
                        <a:pt x="332" y="661"/>
                      </a:cubicBezTo>
                      <a:cubicBezTo>
                        <a:pt x="516" y="661"/>
                        <a:pt x="661" y="516"/>
                        <a:pt x="661" y="329"/>
                      </a:cubicBezTo>
                      <a:cubicBezTo>
                        <a:pt x="661" y="145"/>
                        <a:pt x="516" y="0"/>
                        <a:pt x="3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2" name="Google Shape;8082;p35"/>
                <p:cNvSpPr/>
                <p:nvPr/>
              </p:nvSpPr>
              <p:spPr>
                <a:xfrm>
                  <a:off x="1333800" y="2194125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1"/>
                      </a:moveTo>
                      <a:cubicBezTo>
                        <a:pt x="148" y="4"/>
                        <a:pt x="1" y="152"/>
                        <a:pt x="1" y="333"/>
                      </a:cubicBezTo>
                      <a:cubicBezTo>
                        <a:pt x="1" y="514"/>
                        <a:pt x="148" y="665"/>
                        <a:pt x="333" y="665"/>
                      </a:cubicBezTo>
                      <a:cubicBezTo>
                        <a:pt x="514" y="665"/>
                        <a:pt x="665" y="517"/>
                        <a:pt x="665" y="333"/>
                      </a:cubicBezTo>
                      <a:cubicBezTo>
                        <a:pt x="665" y="149"/>
                        <a:pt x="517" y="1"/>
                        <a:pt x="3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3" name="Google Shape;8083;p35"/>
                <p:cNvSpPr/>
                <p:nvPr/>
              </p:nvSpPr>
              <p:spPr>
                <a:xfrm>
                  <a:off x="1217750" y="2200000"/>
                  <a:ext cx="123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9" h="363" extrusionOk="0">
                      <a:moveTo>
                        <a:pt x="182" y="0"/>
                      </a:moveTo>
                      <a:cubicBezTo>
                        <a:pt x="84" y="0"/>
                        <a:pt x="0" y="81"/>
                        <a:pt x="0" y="182"/>
                      </a:cubicBezTo>
                      <a:cubicBezTo>
                        <a:pt x="0" y="279"/>
                        <a:pt x="81" y="363"/>
                        <a:pt x="182" y="363"/>
                      </a:cubicBezTo>
                      <a:lnTo>
                        <a:pt x="4757" y="363"/>
                      </a:lnTo>
                      <a:cubicBezTo>
                        <a:pt x="4855" y="363"/>
                        <a:pt x="4938" y="282"/>
                        <a:pt x="4938" y="182"/>
                      </a:cubicBezTo>
                      <a:cubicBezTo>
                        <a:pt x="4936" y="76"/>
                        <a:pt x="4855" y="0"/>
                        <a:pt x="47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4" name="Google Shape;8084;p35"/>
                <p:cNvSpPr/>
                <p:nvPr/>
              </p:nvSpPr>
              <p:spPr>
                <a:xfrm>
                  <a:off x="1204850" y="2201725"/>
                  <a:ext cx="148025" cy="24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1" h="9814" extrusionOk="0">
                      <a:moveTo>
                        <a:pt x="466" y="1"/>
                      </a:moveTo>
                      <a:lnTo>
                        <a:pt x="0" y="9712"/>
                      </a:lnTo>
                      <a:cubicBezTo>
                        <a:pt x="884" y="9454"/>
                        <a:pt x="1491" y="9365"/>
                        <a:pt x="1993" y="9365"/>
                      </a:cubicBezTo>
                      <a:cubicBezTo>
                        <a:pt x="3119" y="9365"/>
                        <a:pt x="3718" y="9814"/>
                        <a:pt x="5743" y="9814"/>
                      </a:cubicBezTo>
                      <a:cubicBezTo>
                        <a:pt x="5801" y="9814"/>
                        <a:pt x="5860" y="9813"/>
                        <a:pt x="5920" y="9813"/>
                      </a:cubicBezTo>
                      <a:lnTo>
                        <a:pt x="5507" y="99"/>
                      </a:lnTo>
                      <a:cubicBezTo>
                        <a:pt x="4825" y="620"/>
                        <a:pt x="3662" y="1050"/>
                        <a:pt x="2592" y="1050"/>
                      </a:cubicBezTo>
                      <a:cubicBezTo>
                        <a:pt x="1717" y="1050"/>
                        <a:pt x="903" y="762"/>
                        <a:pt x="46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5" name="Google Shape;8085;p35"/>
                <p:cNvSpPr/>
                <p:nvPr/>
              </p:nvSpPr>
              <p:spPr>
                <a:xfrm>
                  <a:off x="1211750" y="2202500"/>
                  <a:ext cx="134000" cy="23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0" h="9289" extrusionOk="0">
                      <a:moveTo>
                        <a:pt x="293" y="1"/>
                      </a:moveTo>
                      <a:lnTo>
                        <a:pt x="0" y="9187"/>
                      </a:lnTo>
                      <a:cubicBezTo>
                        <a:pt x="801" y="8928"/>
                        <a:pt x="1351" y="8839"/>
                        <a:pt x="1805" y="8839"/>
                      </a:cubicBezTo>
                      <a:cubicBezTo>
                        <a:pt x="2825" y="8839"/>
                        <a:pt x="3368" y="9289"/>
                        <a:pt x="5199" y="9289"/>
                      </a:cubicBezTo>
                      <a:cubicBezTo>
                        <a:pt x="5252" y="9289"/>
                        <a:pt x="5305" y="9289"/>
                        <a:pt x="5360" y="9288"/>
                      </a:cubicBezTo>
                      <a:lnTo>
                        <a:pt x="5159" y="1"/>
                      </a:lnTo>
                      <a:cubicBezTo>
                        <a:pt x="4469" y="312"/>
                        <a:pt x="3614" y="449"/>
                        <a:pt x="2774" y="449"/>
                      </a:cubicBezTo>
                      <a:cubicBezTo>
                        <a:pt x="1849" y="449"/>
                        <a:pt x="941" y="283"/>
                        <a:pt x="2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6" name="Google Shape;8086;p35"/>
                <p:cNvSpPr/>
                <p:nvPr/>
              </p:nvSpPr>
              <p:spPr>
                <a:xfrm>
                  <a:off x="1266850" y="2207600"/>
                  <a:ext cx="70675" cy="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2863" extrusionOk="0">
                      <a:moveTo>
                        <a:pt x="2762" y="0"/>
                      </a:moveTo>
                      <a:cubicBezTo>
                        <a:pt x="2158" y="271"/>
                        <a:pt x="1410" y="392"/>
                        <a:pt x="676" y="392"/>
                      </a:cubicBezTo>
                      <a:cubicBezTo>
                        <a:pt x="448" y="392"/>
                        <a:pt x="221" y="380"/>
                        <a:pt x="0" y="357"/>
                      </a:cubicBezTo>
                      <a:lnTo>
                        <a:pt x="0" y="357"/>
                      </a:lnTo>
                      <a:cubicBezTo>
                        <a:pt x="90" y="628"/>
                        <a:pt x="212" y="899"/>
                        <a:pt x="369" y="1164"/>
                      </a:cubicBezTo>
                      <a:cubicBezTo>
                        <a:pt x="991" y="2210"/>
                        <a:pt x="1964" y="2846"/>
                        <a:pt x="2826" y="2863"/>
                      </a:cubicBezTo>
                      <a:lnTo>
                        <a:pt x="276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7" name="Google Shape;8087;p35"/>
                <p:cNvSpPr/>
                <p:nvPr/>
              </p:nvSpPr>
              <p:spPr>
                <a:xfrm>
                  <a:off x="1211825" y="2240525"/>
                  <a:ext cx="134150" cy="19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6" h="7764" extrusionOk="0">
                      <a:moveTo>
                        <a:pt x="246" y="0"/>
                      </a:moveTo>
                      <a:lnTo>
                        <a:pt x="0" y="7666"/>
                      </a:lnTo>
                      <a:cubicBezTo>
                        <a:pt x="14" y="7658"/>
                        <a:pt x="28" y="7655"/>
                        <a:pt x="42" y="7650"/>
                      </a:cubicBezTo>
                      <a:cubicBezTo>
                        <a:pt x="92" y="5457"/>
                        <a:pt x="809" y="2801"/>
                        <a:pt x="1878" y="2600"/>
                      </a:cubicBezTo>
                      <a:cubicBezTo>
                        <a:pt x="1921" y="2592"/>
                        <a:pt x="1964" y="2588"/>
                        <a:pt x="2008" y="2588"/>
                      </a:cubicBezTo>
                      <a:cubicBezTo>
                        <a:pt x="3207" y="2588"/>
                        <a:pt x="4409" y="5612"/>
                        <a:pt x="4910" y="7758"/>
                      </a:cubicBezTo>
                      <a:cubicBezTo>
                        <a:pt x="5008" y="7760"/>
                        <a:pt x="5111" y="7764"/>
                        <a:pt x="5218" y="7764"/>
                      </a:cubicBezTo>
                      <a:cubicBezTo>
                        <a:pt x="5266" y="7764"/>
                        <a:pt x="5315" y="7763"/>
                        <a:pt x="5365" y="7761"/>
                      </a:cubicBezTo>
                      <a:lnTo>
                        <a:pt x="5273" y="3627"/>
                      </a:lnTo>
                      <a:cubicBezTo>
                        <a:pt x="4417" y="3432"/>
                        <a:pt x="3510" y="3245"/>
                        <a:pt x="2595" y="2611"/>
                      </a:cubicBezTo>
                      <a:cubicBezTo>
                        <a:pt x="1563" y="1900"/>
                        <a:pt x="714" y="812"/>
                        <a:pt x="246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8" name="Google Shape;8088;p35"/>
                <p:cNvSpPr/>
                <p:nvPr/>
              </p:nvSpPr>
              <p:spPr>
                <a:xfrm>
                  <a:off x="1212875" y="2194200"/>
                  <a:ext cx="133150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6" h="364" extrusionOk="0">
                      <a:moveTo>
                        <a:pt x="181" y="1"/>
                      </a:moveTo>
                      <a:cubicBezTo>
                        <a:pt x="84" y="1"/>
                        <a:pt x="0" y="82"/>
                        <a:pt x="0" y="182"/>
                      </a:cubicBezTo>
                      <a:cubicBezTo>
                        <a:pt x="0" y="280"/>
                        <a:pt x="81" y="363"/>
                        <a:pt x="181" y="363"/>
                      </a:cubicBezTo>
                      <a:lnTo>
                        <a:pt x="5145" y="363"/>
                      </a:lnTo>
                      <a:cubicBezTo>
                        <a:pt x="5242" y="363"/>
                        <a:pt x="5326" y="285"/>
                        <a:pt x="5326" y="182"/>
                      </a:cubicBezTo>
                      <a:cubicBezTo>
                        <a:pt x="5323" y="82"/>
                        <a:pt x="5242" y="1"/>
                        <a:pt x="514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89" name="Google Shape;8089;p35"/>
                <p:cNvSpPr/>
                <p:nvPr/>
              </p:nvSpPr>
              <p:spPr>
                <a:xfrm>
                  <a:off x="1213000" y="2196650"/>
                  <a:ext cx="133100" cy="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260" extrusionOk="0">
                      <a:moveTo>
                        <a:pt x="17" y="0"/>
                      </a:moveTo>
                      <a:cubicBezTo>
                        <a:pt x="6" y="25"/>
                        <a:pt x="1" y="51"/>
                        <a:pt x="1" y="78"/>
                      </a:cubicBezTo>
                      <a:cubicBezTo>
                        <a:pt x="1" y="176"/>
                        <a:pt x="79" y="260"/>
                        <a:pt x="182" y="260"/>
                      </a:cubicBezTo>
                      <a:lnTo>
                        <a:pt x="5142" y="260"/>
                      </a:lnTo>
                      <a:cubicBezTo>
                        <a:pt x="5240" y="260"/>
                        <a:pt x="5324" y="179"/>
                        <a:pt x="5324" y="78"/>
                      </a:cubicBezTo>
                      <a:cubicBezTo>
                        <a:pt x="5324" y="51"/>
                        <a:pt x="5318" y="25"/>
                        <a:pt x="5307" y="0"/>
                      </a:cubicBezTo>
                      <a:cubicBezTo>
                        <a:pt x="5273" y="62"/>
                        <a:pt x="5209" y="104"/>
                        <a:pt x="5140" y="104"/>
                      </a:cubicBezTo>
                      <a:lnTo>
                        <a:pt x="176" y="104"/>
                      </a:lnTo>
                      <a:cubicBezTo>
                        <a:pt x="107" y="104"/>
                        <a:pt x="45" y="62"/>
                        <a:pt x="17" y="0"/>
                      </a:cubicBez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0" name="Google Shape;8090;p35"/>
                <p:cNvSpPr/>
                <p:nvPr/>
              </p:nvSpPr>
              <p:spPr>
                <a:xfrm>
                  <a:off x="1208825" y="2190225"/>
                  <a:ext cx="16550" cy="1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662" extrusionOk="0">
                      <a:moveTo>
                        <a:pt x="330" y="1"/>
                      </a:moveTo>
                      <a:cubicBezTo>
                        <a:pt x="148" y="1"/>
                        <a:pt x="0" y="149"/>
                        <a:pt x="0" y="333"/>
                      </a:cubicBezTo>
                      <a:cubicBezTo>
                        <a:pt x="0" y="514"/>
                        <a:pt x="148" y="662"/>
                        <a:pt x="330" y="662"/>
                      </a:cubicBezTo>
                      <a:cubicBezTo>
                        <a:pt x="514" y="662"/>
                        <a:pt x="662" y="514"/>
                        <a:pt x="662" y="333"/>
                      </a:cubicBezTo>
                      <a:cubicBezTo>
                        <a:pt x="662" y="149"/>
                        <a:pt x="514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1" name="Google Shape;8091;p35"/>
                <p:cNvSpPr/>
                <p:nvPr/>
              </p:nvSpPr>
              <p:spPr>
                <a:xfrm>
                  <a:off x="1333800" y="2190300"/>
                  <a:ext cx="16625" cy="1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" h="665" extrusionOk="0">
                      <a:moveTo>
                        <a:pt x="333" y="0"/>
                      </a:moveTo>
                      <a:cubicBezTo>
                        <a:pt x="148" y="0"/>
                        <a:pt x="1" y="148"/>
                        <a:pt x="1" y="332"/>
                      </a:cubicBezTo>
                      <a:cubicBezTo>
                        <a:pt x="1" y="517"/>
                        <a:pt x="148" y="664"/>
                        <a:pt x="333" y="664"/>
                      </a:cubicBezTo>
                      <a:cubicBezTo>
                        <a:pt x="514" y="664"/>
                        <a:pt x="665" y="517"/>
                        <a:pt x="665" y="332"/>
                      </a:cubicBezTo>
                      <a:cubicBezTo>
                        <a:pt x="665" y="151"/>
                        <a:pt x="517" y="0"/>
                        <a:pt x="333" y="0"/>
                      </a:cubicBezTo>
                      <a:close/>
                    </a:path>
                  </a:pathLst>
                </a:custGeom>
                <a:solidFill>
                  <a:srgbClr val="F4D5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092" name="Google Shape;8092;p35"/>
              <p:cNvGrpSpPr/>
              <p:nvPr/>
            </p:nvGrpSpPr>
            <p:grpSpPr>
              <a:xfrm>
                <a:off x="3265392" y="3858504"/>
                <a:ext cx="1017552" cy="529124"/>
                <a:chOff x="564250" y="3174600"/>
                <a:chExt cx="361925" cy="188200"/>
              </a:xfrm>
            </p:grpSpPr>
            <p:sp>
              <p:nvSpPr>
                <p:cNvPr id="8093" name="Google Shape;8093;p35"/>
                <p:cNvSpPr/>
                <p:nvPr/>
              </p:nvSpPr>
              <p:spPr>
                <a:xfrm>
                  <a:off x="799775" y="3204100"/>
                  <a:ext cx="65450" cy="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42" extrusionOk="0">
                      <a:moveTo>
                        <a:pt x="522" y="1"/>
                      </a:moveTo>
                      <a:cubicBezTo>
                        <a:pt x="232" y="1"/>
                        <a:pt x="0" y="235"/>
                        <a:pt x="0" y="525"/>
                      </a:cubicBezTo>
                      <a:lnTo>
                        <a:pt x="0" y="1117"/>
                      </a:lnTo>
                      <a:cubicBezTo>
                        <a:pt x="0" y="1407"/>
                        <a:pt x="232" y="1641"/>
                        <a:pt x="522" y="1641"/>
                      </a:cubicBezTo>
                      <a:lnTo>
                        <a:pt x="2095" y="1641"/>
                      </a:lnTo>
                      <a:cubicBezTo>
                        <a:pt x="2385" y="1641"/>
                        <a:pt x="2617" y="1407"/>
                        <a:pt x="2617" y="1117"/>
                      </a:cubicBezTo>
                      <a:lnTo>
                        <a:pt x="2617" y="525"/>
                      </a:lnTo>
                      <a:cubicBezTo>
                        <a:pt x="2617" y="235"/>
                        <a:pt x="2385" y="1"/>
                        <a:pt x="2095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4" name="Google Shape;8094;p35"/>
                <p:cNvSpPr/>
                <p:nvPr/>
              </p:nvSpPr>
              <p:spPr>
                <a:xfrm>
                  <a:off x="571775" y="3225725"/>
                  <a:ext cx="137900" cy="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6" h="3455" extrusionOk="0">
                      <a:moveTo>
                        <a:pt x="522" y="1"/>
                      </a:moveTo>
                      <a:cubicBezTo>
                        <a:pt x="235" y="1"/>
                        <a:pt x="0" y="235"/>
                        <a:pt x="0" y="525"/>
                      </a:cubicBezTo>
                      <a:lnTo>
                        <a:pt x="0" y="2930"/>
                      </a:lnTo>
                      <a:cubicBezTo>
                        <a:pt x="0" y="3217"/>
                        <a:pt x="235" y="3454"/>
                        <a:pt x="522" y="3454"/>
                      </a:cubicBezTo>
                      <a:lnTo>
                        <a:pt x="4994" y="3454"/>
                      </a:lnTo>
                      <a:cubicBezTo>
                        <a:pt x="5281" y="3454"/>
                        <a:pt x="5516" y="3220"/>
                        <a:pt x="5516" y="2930"/>
                      </a:cubicBezTo>
                      <a:lnTo>
                        <a:pt x="5516" y="525"/>
                      </a:lnTo>
                      <a:cubicBezTo>
                        <a:pt x="5516" y="235"/>
                        <a:pt x="5281" y="1"/>
                        <a:pt x="4994" y="1"/>
                      </a:cubicBezTo>
                      <a:close/>
                    </a:path>
                  </a:pathLst>
                </a:custGeom>
                <a:solidFill>
                  <a:srgbClr val="DDAF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5" name="Google Shape;8095;p35"/>
                <p:cNvSpPr/>
                <p:nvPr/>
              </p:nvSpPr>
              <p:spPr>
                <a:xfrm>
                  <a:off x="802000" y="3174675"/>
                  <a:ext cx="124175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7" h="7525" extrusionOk="0">
                      <a:moveTo>
                        <a:pt x="2076" y="0"/>
                      </a:moveTo>
                      <a:cubicBezTo>
                        <a:pt x="157" y="662"/>
                        <a:pt x="0" y="5167"/>
                        <a:pt x="528" y="7524"/>
                      </a:cubicBezTo>
                      <a:lnTo>
                        <a:pt x="4891" y="7524"/>
                      </a:lnTo>
                      <a:cubicBezTo>
                        <a:pt x="4966" y="3253"/>
                        <a:pt x="3920" y="952"/>
                        <a:pt x="249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6" name="Google Shape;8096;p35"/>
                <p:cNvSpPr/>
                <p:nvPr/>
              </p:nvSpPr>
              <p:spPr>
                <a:xfrm>
                  <a:off x="568225" y="3174675"/>
                  <a:ext cx="35070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8" h="7525" extrusionOk="0">
                      <a:moveTo>
                        <a:pt x="1917" y="0"/>
                      </a:moveTo>
                      <a:cubicBezTo>
                        <a:pt x="0" y="662"/>
                        <a:pt x="474" y="4071"/>
                        <a:pt x="1130" y="7524"/>
                      </a:cubicBezTo>
                      <a:lnTo>
                        <a:pt x="13952" y="7524"/>
                      </a:lnTo>
                      <a:cubicBezTo>
                        <a:pt x="14027" y="3253"/>
                        <a:pt x="12981" y="952"/>
                        <a:pt x="115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7" name="Google Shape;8097;p35"/>
                <p:cNvSpPr/>
                <p:nvPr/>
              </p:nvSpPr>
              <p:spPr>
                <a:xfrm>
                  <a:off x="624000" y="3267575"/>
                  <a:ext cx="287450" cy="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98" h="391" extrusionOk="0">
                      <a:moveTo>
                        <a:pt x="1" y="0"/>
                      </a:moveTo>
                      <a:lnTo>
                        <a:pt x="1" y="391"/>
                      </a:lnTo>
                      <a:lnTo>
                        <a:pt x="11498" y="391"/>
                      </a:lnTo>
                      <a:lnTo>
                        <a:pt x="11433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8" name="Google Shape;8098;p35"/>
                <p:cNvSpPr/>
                <p:nvPr/>
              </p:nvSpPr>
              <p:spPr>
                <a:xfrm>
                  <a:off x="587175" y="3174600"/>
                  <a:ext cx="322475" cy="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9" h="3739" extrusionOk="0">
                      <a:moveTo>
                        <a:pt x="10806" y="1"/>
                      </a:moveTo>
                      <a:lnTo>
                        <a:pt x="1159" y="3"/>
                      </a:lnTo>
                      <a:cubicBezTo>
                        <a:pt x="567" y="210"/>
                        <a:pt x="199" y="679"/>
                        <a:pt x="1" y="1329"/>
                      </a:cubicBezTo>
                      <a:cubicBezTo>
                        <a:pt x="107" y="2107"/>
                        <a:pt x="252" y="2922"/>
                        <a:pt x="408" y="3739"/>
                      </a:cubicBezTo>
                      <a:lnTo>
                        <a:pt x="12898" y="3739"/>
                      </a:lnTo>
                      <a:cubicBezTo>
                        <a:pt x="12496" y="1808"/>
                        <a:pt x="11729" y="620"/>
                        <a:pt x="108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99" name="Google Shape;8099;p35"/>
                <p:cNvSpPr/>
                <p:nvPr/>
              </p:nvSpPr>
              <p:spPr>
                <a:xfrm>
                  <a:off x="624000" y="3263725"/>
                  <a:ext cx="28967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11587" y="392"/>
                      </a:lnTo>
                      <a:lnTo>
                        <a:pt x="11587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0" name="Google Shape;8100;p35"/>
                <p:cNvSpPr/>
                <p:nvPr/>
              </p:nvSpPr>
              <p:spPr>
                <a:xfrm>
                  <a:off x="677025" y="3233050"/>
                  <a:ext cx="20445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6" extrusionOk="0">
                      <a:moveTo>
                        <a:pt x="0" y="0"/>
                      </a:moveTo>
                      <a:lnTo>
                        <a:pt x="4375" y="285"/>
                      </a:lnTo>
                      <a:lnTo>
                        <a:pt x="8177" y="12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1" name="Google Shape;8101;p35"/>
                <p:cNvSpPr/>
                <p:nvPr/>
              </p:nvSpPr>
              <p:spPr>
                <a:xfrm>
                  <a:off x="690975" y="3296525"/>
                  <a:ext cx="2045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80" h="280" extrusionOk="0">
                      <a:moveTo>
                        <a:pt x="0" y="0"/>
                      </a:moveTo>
                      <a:lnTo>
                        <a:pt x="4380" y="279"/>
                      </a:lnTo>
                      <a:lnTo>
                        <a:pt x="8180" y="1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2" name="Google Shape;8102;p35"/>
                <p:cNvSpPr/>
                <p:nvPr/>
              </p:nvSpPr>
              <p:spPr>
                <a:xfrm>
                  <a:off x="753600" y="321037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804" y="163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3" name="Google Shape;8103;p35"/>
                <p:cNvSpPr/>
                <p:nvPr/>
              </p:nvSpPr>
              <p:spPr>
                <a:xfrm>
                  <a:off x="694525" y="3320925"/>
                  <a:ext cx="126550" cy="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2" h="163" extrusionOk="0">
                      <a:moveTo>
                        <a:pt x="0" y="1"/>
                      </a:moveTo>
                      <a:lnTo>
                        <a:pt x="2799" y="162"/>
                      </a:lnTo>
                      <a:lnTo>
                        <a:pt x="5061" y="2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4" name="Google Shape;8104;p35"/>
                <p:cNvSpPr/>
                <p:nvPr/>
              </p:nvSpPr>
              <p:spPr>
                <a:xfrm>
                  <a:off x="655525" y="3186675"/>
                  <a:ext cx="204450" cy="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8" h="285" extrusionOk="0">
                      <a:moveTo>
                        <a:pt x="1" y="0"/>
                      </a:moveTo>
                      <a:lnTo>
                        <a:pt x="4378" y="285"/>
                      </a:lnTo>
                      <a:lnTo>
                        <a:pt x="8178" y="12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5" name="Google Shape;8105;p35"/>
                <p:cNvSpPr/>
                <p:nvPr/>
              </p:nvSpPr>
              <p:spPr>
                <a:xfrm>
                  <a:off x="731275" y="3341375"/>
                  <a:ext cx="1799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9" h="282" extrusionOk="0">
                      <a:moveTo>
                        <a:pt x="3346" y="0"/>
                      </a:moveTo>
                      <a:lnTo>
                        <a:pt x="1" y="159"/>
                      </a:lnTo>
                      <a:lnTo>
                        <a:pt x="7198" y="282"/>
                      </a:lnTo>
                      <a:lnTo>
                        <a:pt x="334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6" name="Google Shape;8106;p35"/>
                <p:cNvSpPr/>
                <p:nvPr/>
              </p:nvSpPr>
              <p:spPr>
                <a:xfrm>
                  <a:off x="784900" y="3246225"/>
                  <a:ext cx="238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3" h="1519" extrusionOk="0">
                      <a:moveTo>
                        <a:pt x="489" y="1"/>
                      </a:moveTo>
                      <a:cubicBezTo>
                        <a:pt x="224" y="1"/>
                        <a:pt x="1" y="310"/>
                        <a:pt x="26" y="651"/>
                      </a:cubicBezTo>
                      <a:lnTo>
                        <a:pt x="90" y="1518"/>
                      </a:lnTo>
                      <a:lnTo>
                        <a:pt x="952" y="1518"/>
                      </a:lnTo>
                      <a:lnTo>
                        <a:pt x="869" y="442"/>
                      </a:lnTo>
                      <a:cubicBezTo>
                        <a:pt x="855" y="185"/>
                        <a:pt x="852" y="1"/>
                        <a:pt x="6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7" name="Google Shape;8107;p35"/>
                <p:cNvSpPr/>
                <p:nvPr/>
              </p:nvSpPr>
              <p:spPr>
                <a:xfrm>
                  <a:off x="788325" y="3246225"/>
                  <a:ext cx="2512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5" h="1519" extrusionOk="0">
                      <a:moveTo>
                        <a:pt x="511" y="1"/>
                      </a:moveTo>
                      <a:cubicBezTo>
                        <a:pt x="232" y="1"/>
                        <a:pt x="1" y="310"/>
                        <a:pt x="29" y="651"/>
                      </a:cubicBezTo>
                      <a:lnTo>
                        <a:pt x="98" y="1518"/>
                      </a:lnTo>
                      <a:lnTo>
                        <a:pt x="1005" y="1518"/>
                      </a:lnTo>
                      <a:lnTo>
                        <a:pt x="919" y="442"/>
                      </a:lnTo>
                      <a:cubicBezTo>
                        <a:pt x="896" y="185"/>
                        <a:pt x="726" y="1"/>
                        <a:pt x="5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8" name="Google Shape;8108;p35"/>
                <p:cNvSpPr/>
                <p:nvPr/>
              </p:nvSpPr>
              <p:spPr>
                <a:xfrm>
                  <a:off x="792175" y="3247275"/>
                  <a:ext cx="18775" cy="3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" h="1432" extrusionOk="0">
                      <a:moveTo>
                        <a:pt x="414" y="0"/>
                      </a:moveTo>
                      <a:cubicBezTo>
                        <a:pt x="407" y="0"/>
                        <a:pt x="401" y="0"/>
                        <a:pt x="393" y="1"/>
                      </a:cubicBezTo>
                      <a:lnTo>
                        <a:pt x="0" y="1432"/>
                      </a:lnTo>
                      <a:lnTo>
                        <a:pt x="354" y="1432"/>
                      </a:lnTo>
                      <a:lnTo>
                        <a:pt x="751" y="447"/>
                      </a:lnTo>
                      <a:cubicBezTo>
                        <a:pt x="751" y="447"/>
                        <a:pt x="737" y="0"/>
                        <a:pt x="414" y="0"/>
                      </a:cubicBezTo>
                      <a:close/>
                    </a:path>
                  </a:pathLst>
                </a:custGeom>
                <a:solidFill>
                  <a:srgbClr val="FFD6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09" name="Google Shape;8109;p35"/>
                <p:cNvSpPr/>
                <p:nvPr/>
              </p:nvSpPr>
              <p:spPr>
                <a:xfrm>
                  <a:off x="800475" y="3268475"/>
                  <a:ext cx="41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283" extrusionOk="0">
                      <a:moveTo>
                        <a:pt x="84" y="1"/>
                      </a:moveTo>
                      <a:cubicBezTo>
                        <a:pt x="36" y="1"/>
                        <a:pt x="0" y="59"/>
                        <a:pt x="6" y="123"/>
                      </a:cubicBezTo>
                      <a:lnTo>
                        <a:pt x="20" y="282"/>
                      </a:lnTo>
                      <a:lnTo>
                        <a:pt x="165" y="282"/>
                      </a:lnTo>
                      <a:lnTo>
                        <a:pt x="148" y="79"/>
                      </a:lnTo>
                      <a:cubicBezTo>
                        <a:pt x="145" y="34"/>
                        <a:pt x="117" y="1"/>
                        <a:pt x="8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0" name="Google Shape;8110;p35"/>
                <p:cNvSpPr/>
                <p:nvPr/>
              </p:nvSpPr>
              <p:spPr>
                <a:xfrm>
                  <a:off x="566900" y="3182275"/>
                  <a:ext cx="115725" cy="178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29" h="7129" extrusionOk="0">
                      <a:moveTo>
                        <a:pt x="1936" y="1"/>
                      </a:moveTo>
                      <a:cubicBezTo>
                        <a:pt x="151" y="631"/>
                        <a:pt x="0" y="4897"/>
                        <a:pt x="491" y="7128"/>
                      </a:cubicBezTo>
                      <a:lnTo>
                        <a:pt x="4553" y="7128"/>
                      </a:lnTo>
                      <a:cubicBezTo>
                        <a:pt x="4628" y="3083"/>
                        <a:pt x="3652" y="899"/>
                        <a:pt x="2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1" name="Google Shape;8111;p35"/>
                <p:cNvSpPr/>
                <p:nvPr/>
              </p:nvSpPr>
              <p:spPr>
                <a:xfrm>
                  <a:off x="574000" y="3263725"/>
                  <a:ext cx="99425" cy="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392" extrusionOk="0">
                      <a:moveTo>
                        <a:pt x="1" y="1"/>
                      </a:moveTo>
                      <a:lnTo>
                        <a:pt x="1" y="392"/>
                      </a:lnTo>
                      <a:lnTo>
                        <a:pt x="3976" y="392"/>
                      </a:lnTo>
                      <a:lnTo>
                        <a:pt x="3976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2" name="Google Shape;8112;p35"/>
                <p:cNvSpPr/>
                <p:nvPr/>
              </p:nvSpPr>
              <p:spPr>
                <a:xfrm>
                  <a:off x="600375" y="3236750"/>
                  <a:ext cx="634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283" extrusionOk="0">
                      <a:moveTo>
                        <a:pt x="2416" y="0"/>
                      </a:moveTo>
                      <a:lnTo>
                        <a:pt x="0" y="268"/>
                      </a:lnTo>
                      <a:lnTo>
                        <a:pt x="2536" y="282"/>
                      </a:lnTo>
                      <a:lnTo>
                        <a:pt x="2536" y="282"/>
                      </a:lnTo>
                      <a:lnTo>
                        <a:pt x="2416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3" name="Google Shape;8113;p35"/>
                <p:cNvSpPr/>
                <p:nvPr/>
              </p:nvSpPr>
              <p:spPr>
                <a:xfrm>
                  <a:off x="583625" y="3218200"/>
                  <a:ext cx="430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0" h="269" extrusionOk="0">
                      <a:moveTo>
                        <a:pt x="112" y="0"/>
                      </a:moveTo>
                      <a:lnTo>
                        <a:pt x="1" y="268"/>
                      </a:lnTo>
                      <a:lnTo>
                        <a:pt x="1719" y="131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4" name="Google Shape;8114;p35"/>
                <p:cNvSpPr/>
                <p:nvPr/>
              </p:nvSpPr>
              <p:spPr>
                <a:xfrm>
                  <a:off x="575050" y="3297075"/>
                  <a:ext cx="99550" cy="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2" h="210" extrusionOk="0">
                      <a:moveTo>
                        <a:pt x="0" y="1"/>
                      </a:moveTo>
                      <a:lnTo>
                        <a:pt x="2366" y="210"/>
                      </a:lnTo>
                      <a:lnTo>
                        <a:pt x="3982" y="59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5" name="Google Shape;8115;p35"/>
                <p:cNvSpPr/>
                <p:nvPr/>
              </p:nvSpPr>
              <p:spPr>
                <a:xfrm>
                  <a:off x="578050" y="3338225"/>
                  <a:ext cx="71225" cy="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9" h="227" extrusionOk="0">
                      <a:moveTo>
                        <a:pt x="0" y="0"/>
                      </a:moveTo>
                      <a:lnTo>
                        <a:pt x="20" y="226"/>
                      </a:lnTo>
                      <a:lnTo>
                        <a:pt x="2849" y="13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>
                    <a:alpha val="117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6" name="Google Shape;8116;p35"/>
                <p:cNvSpPr/>
                <p:nvPr/>
              </p:nvSpPr>
              <p:spPr>
                <a:xfrm>
                  <a:off x="564250" y="3174675"/>
                  <a:ext cx="124150" cy="18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6" h="7525" extrusionOk="0">
                      <a:moveTo>
                        <a:pt x="2408" y="341"/>
                      </a:moveTo>
                      <a:cubicBezTo>
                        <a:pt x="3666" y="1217"/>
                        <a:pt x="4595" y="3334"/>
                        <a:pt x="4525" y="7259"/>
                      </a:cubicBezTo>
                      <a:lnTo>
                        <a:pt x="664" y="7259"/>
                      </a:lnTo>
                      <a:cubicBezTo>
                        <a:pt x="201" y="5095"/>
                        <a:pt x="340" y="952"/>
                        <a:pt x="2034" y="341"/>
                      </a:cubicBezTo>
                      <a:close/>
                      <a:moveTo>
                        <a:pt x="1945" y="0"/>
                      </a:moveTo>
                      <a:cubicBezTo>
                        <a:pt x="25" y="662"/>
                        <a:pt x="0" y="5167"/>
                        <a:pt x="525" y="7524"/>
                      </a:cubicBezTo>
                      <a:lnTo>
                        <a:pt x="4888" y="7524"/>
                      </a:lnTo>
                      <a:cubicBezTo>
                        <a:pt x="4966" y="3253"/>
                        <a:pt x="3917" y="952"/>
                        <a:pt x="24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17" name="Google Shape;8117;p35"/>
                <p:cNvSpPr/>
                <p:nvPr/>
              </p:nvSpPr>
              <p:spPr>
                <a:xfrm>
                  <a:off x="799550" y="3260250"/>
                  <a:ext cx="54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" h="330" extrusionOk="0">
                      <a:moveTo>
                        <a:pt x="107" y="0"/>
                      </a:moveTo>
                      <a:cubicBezTo>
                        <a:pt x="45" y="0"/>
                        <a:pt x="1" y="76"/>
                        <a:pt x="1" y="165"/>
                      </a:cubicBezTo>
                      <a:cubicBezTo>
                        <a:pt x="4" y="257"/>
                        <a:pt x="54" y="330"/>
                        <a:pt x="112" y="330"/>
                      </a:cubicBezTo>
                      <a:cubicBezTo>
                        <a:pt x="171" y="330"/>
                        <a:pt x="218" y="257"/>
                        <a:pt x="218" y="165"/>
                      </a:cubicBezTo>
                      <a:cubicBezTo>
                        <a:pt x="213" y="76"/>
                        <a:pt x="165" y="0"/>
                        <a:pt x="1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defTabSz="914400">
                    <a:buClr>
                      <a:srgbClr val="000000"/>
                    </a:buClr>
                    <a:buFont typeface="Arial" panose="020B0604020202020204"/>
                    <a:buNone/>
                  </a:pPr>
                  <a:endParaRPr kern="0">
                    <a:solidFill>
                      <a:srgbClr val="000000"/>
                    </a:solidFill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118" name="Google Shape;8118;p35"/>
              <p:cNvSpPr/>
              <p:nvPr/>
            </p:nvSpPr>
            <p:spPr>
              <a:xfrm>
                <a:off x="-35892" y="4387628"/>
                <a:ext cx="9372768" cy="179646"/>
              </a:xfrm>
              <a:custGeom>
                <a:avLst/>
                <a:gdLst/>
                <a:ahLst/>
                <a:cxnLst/>
                <a:rect l="l" t="t" r="r" b="b"/>
                <a:pathLst>
                  <a:path w="107947" h="2069" extrusionOk="0">
                    <a:moveTo>
                      <a:pt x="1" y="1"/>
                    </a:moveTo>
                    <a:lnTo>
                      <a:pt x="1" y="2068"/>
                    </a:lnTo>
                    <a:lnTo>
                      <a:pt x="107946" y="2068"/>
                    </a:lnTo>
                    <a:lnTo>
                      <a:pt x="10794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19" name="Google Shape;8119;p35"/>
              <p:cNvSpPr/>
              <p:nvPr/>
            </p:nvSpPr>
            <p:spPr>
              <a:xfrm>
                <a:off x="1230219" y="4387628"/>
                <a:ext cx="6840270" cy="179386"/>
              </a:xfrm>
              <a:custGeom>
                <a:avLst/>
                <a:gdLst/>
                <a:ahLst/>
                <a:cxnLst/>
                <a:rect l="l" t="t" r="r" b="b"/>
                <a:pathLst>
                  <a:path w="78780" h="2066" extrusionOk="0">
                    <a:moveTo>
                      <a:pt x="22687" y="1"/>
                    </a:moveTo>
                    <a:lnTo>
                      <a:pt x="1" y="2065"/>
                    </a:lnTo>
                    <a:lnTo>
                      <a:pt x="56092" y="2065"/>
                    </a:lnTo>
                    <a:lnTo>
                      <a:pt x="7877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120" name="Google Shape;8120;p35"/>
            <p:cNvSpPr/>
            <p:nvPr/>
          </p:nvSpPr>
          <p:spPr>
            <a:xfrm>
              <a:off x="-458151" y="4827856"/>
              <a:ext cx="155883" cy="660392"/>
            </a:xfrm>
            <a:custGeom>
              <a:avLst/>
              <a:gdLst/>
              <a:ahLst/>
              <a:cxnLst/>
              <a:rect l="l" t="t" r="r" b="b"/>
              <a:pathLst>
                <a:path w="2994" h="12684" extrusionOk="0">
                  <a:moveTo>
                    <a:pt x="1" y="1"/>
                  </a:moveTo>
                  <a:lnTo>
                    <a:pt x="1" y="8232"/>
                  </a:lnTo>
                  <a:cubicBezTo>
                    <a:pt x="2" y="8204"/>
                    <a:pt x="7" y="8175"/>
                    <a:pt x="8" y="8147"/>
                  </a:cubicBezTo>
                  <a:cubicBezTo>
                    <a:pt x="921" y="7913"/>
                    <a:pt x="1437" y="7175"/>
                    <a:pt x="1182" y="6661"/>
                  </a:cubicBezTo>
                  <a:cubicBezTo>
                    <a:pt x="1055" y="6406"/>
                    <a:pt x="843" y="6292"/>
                    <a:pt x="629" y="6292"/>
                  </a:cubicBezTo>
                  <a:cubicBezTo>
                    <a:pt x="608" y="6292"/>
                    <a:pt x="587" y="6293"/>
                    <a:pt x="566" y="6295"/>
                  </a:cubicBezTo>
                  <a:cubicBezTo>
                    <a:pt x="572" y="6272"/>
                    <a:pt x="578" y="6247"/>
                    <a:pt x="580" y="6224"/>
                  </a:cubicBezTo>
                  <a:cubicBezTo>
                    <a:pt x="602" y="6134"/>
                    <a:pt x="618" y="6049"/>
                    <a:pt x="636" y="5964"/>
                  </a:cubicBezTo>
                  <a:cubicBezTo>
                    <a:pt x="641" y="5950"/>
                    <a:pt x="642" y="5937"/>
                    <a:pt x="646" y="5922"/>
                  </a:cubicBezTo>
                  <a:cubicBezTo>
                    <a:pt x="665" y="5824"/>
                    <a:pt x="682" y="5730"/>
                    <a:pt x="697" y="5635"/>
                  </a:cubicBezTo>
                  <a:cubicBezTo>
                    <a:pt x="702" y="5612"/>
                    <a:pt x="703" y="5592"/>
                    <a:pt x="707" y="5567"/>
                  </a:cubicBezTo>
                  <a:cubicBezTo>
                    <a:pt x="719" y="5499"/>
                    <a:pt x="727" y="5430"/>
                    <a:pt x="737" y="5363"/>
                  </a:cubicBezTo>
                  <a:cubicBezTo>
                    <a:pt x="742" y="5337"/>
                    <a:pt x="744" y="5309"/>
                    <a:pt x="746" y="5284"/>
                  </a:cubicBezTo>
                  <a:cubicBezTo>
                    <a:pt x="755" y="5221"/>
                    <a:pt x="761" y="5157"/>
                    <a:pt x="769" y="5096"/>
                  </a:cubicBezTo>
                  <a:cubicBezTo>
                    <a:pt x="770" y="5075"/>
                    <a:pt x="774" y="5055"/>
                    <a:pt x="775" y="5033"/>
                  </a:cubicBezTo>
                  <a:cubicBezTo>
                    <a:pt x="791" y="4870"/>
                    <a:pt x="798" y="4719"/>
                    <a:pt x="803" y="4578"/>
                  </a:cubicBezTo>
                  <a:cubicBezTo>
                    <a:pt x="804" y="4559"/>
                    <a:pt x="804" y="4541"/>
                    <a:pt x="804" y="4521"/>
                  </a:cubicBezTo>
                  <a:lnTo>
                    <a:pt x="804" y="4370"/>
                  </a:lnTo>
                  <a:cubicBezTo>
                    <a:pt x="804" y="4351"/>
                    <a:pt x="804" y="4333"/>
                    <a:pt x="803" y="4313"/>
                  </a:cubicBezTo>
                  <a:cubicBezTo>
                    <a:pt x="803" y="4261"/>
                    <a:pt x="800" y="4210"/>
                    <a:pt x="797" y="4163"/>
                  </a:cubicBezTo>
                  <a:cubicBezTo>
                    <a:pt x="797" y="4150"/>
                    <a:pt x="797" y="4140"/>
                    <a:pt x="794" y="4126"/>
                  </a:cubicBezTo>
                  <a:cubicBezTo>
                    <a:pt x="791" y="4067"/>
                    <a:pt x="787" y="4007"/>
                    <a:pt x="780" y="3951"/>
                  </a:cubicBezTo>
                  <a:cubicBezTo>
                    <a:pt x="780" y="3943"/>
                    <a:pt x="778" y="3932"/>
                    <a:pt x="778" y="3924"/>
                  </a:cubicBezTo>
                  <a:cubicBezTo>
                    <a:pt x="772" y="3877"/>
                    <a:pt x="766" y="3833"/>
                    <a:pt x="761" y="3791"/>
                  </a:cubicBezTo>
                  <a:cubicBezTo>
                    <a:pt x="760" y="3775"/>
                    <a:pt x="755" y="3760"/>
                    <a:pt x="754" y="3743"/>
                  </a:cubicBezTo>
                  <a:cubicBezTo>
                    <a:pt x="748" y="3707"/>
                    <a:pt x="742" y="3672"/>
                    <a:pt x="734" y="3636"/>
                  </a:cubicBezTo>
                  <a:cubicBezTo>
                    <a:pt x="732" y="3623"/>
                    <a:pt x="727" y="3610"/>
                    <a:pt x="726" y="3596"/>
                  </a:cubicBezTo>
                  <a:cubicBezTo>
                    <a:pt x="719" y="3555"/>
                    <a:pt x="709" y="3517"/>
                    <a:pt x="699" y="3481"/>
                  </a:cubicBezTo>
                  <a:cubicBezTo>
                    <a:pt x="697" y="3475"/>
                    <a:pt x="697" y="3469"/>
                    <a:pt x="695" y="3465"/>
                  </a:cubicBezTo>
                  <a:cubicBezTo>
                    <a:pt x="685" y="3423"/>
                    <a:pt x="673" y="3381"/>
                    <a:pt x="661" y="3345"/>
                  </a:cubicBezTo>
                  <a:cubicBezTo>
                    <a:pt x="657" y="3333"/>
                    <a:pt x="653" y="3323"/>
                    <a:pt x="648" y="3312"/>
                  </a:cubicBezTo>
                  <a:cubicBezTo>
                    <a:pt x="641" y="3284"/>
                    <a:pt x="633" y="3260"/>
                    <a:pt x="623" y="3234"/>
                  </a:cubicBezTo>
                  <a:cubicBezTo>
                    <a:pt x="617" y="3222"/>
                    <a:pt x="614" y="3209"/>
                    <a:pt x="610" y="3198"/>
                  </a:cubicBezTo>
                  <a:cubicBezTo>
                    <a:pt x="600" y="3177"/>
                    <a:pt x="593" y="3154"/>
                    <a:pt x="582" y="3132"/>
                  </a:cubicBezTo>
                  <a:cubicBezTo>
                    <a:pt x="578" y="3124"/>
                    <a:pt x="574" y="3113"/>
                    <a:pt x="568" y="3102"/>
                  </a:cubicBezTo>
                  <a:cubicBezTo>
                    <a:pt x="556" y="3075"/>
                    <a:pt x="543" y="3046"/>
                    <a:pt x="532" y="3020"/>
                  </a:cubicBezTo>
                  <a:cubicBezTo>
                    <a:pt x="527" y="3013"/>
                    <a:pt x="524" y="3007"/>
                    <a:pt x="520" y="2998"/>
                  </a:cubicBezTo>
                  <a:cubicBezTo>
                    <a:pt x="511" y="2983"/>
                    <a:pt x="500" y="2962"/>
                    <a:pt x="490" y="2947"/>
                  </a:cubicBezTo>
                  <a:cubicBezTo>
                    <a:pt x="484" y="2935"/>
                    <a:pt x="478" y="2926"/>
                    <a:pt x="475" y="2917"/>
                  </a:cubicBezTo>
                  <a:cubicBezTo>
                    <a:pt x="469" y="2905"/>
                    <a:pt x="460" y="2894"/>
                    <a:pt x="453" y="2882"/>
                  </a:cubicBezTo>
                  <a:cubicBezTo>
                    <a:pt x="447" y="2873"/>
                    <a:pt x="441" y="2862"/>
                    <a:pt x="436" y="2853"/>
                  </a:cubicBezTo>
                  <a:cubicBezTo>
                    <a:pt x="428" y="2844"/>
                    <a:pt x="422" y="2833"/>
                    <a:pt x="416" y="2825"/>
                  </a:cubicBezTo>
                  <a:cubicBezTo>
                    <a:pt x="317" y="2679"/>
                    <a:pt x="234" y="2624"/>
                    <a:pt x="234" y="2624"/>
                  </a:cubicBezTo>
                  <a:cubicBezTo>
                    <a:pt x="670" y="1648"/>
                    <a:pt x="360" y="671"/>
                    <a:pt x="1" y="1"/>
                  </a:cubicBezTo>
                  <a:close/>
                  <a:moveTo>
                    <a:pt x="4" y="10804"/>
                  </a:moveTo>
                  <a:lnTo>
                    <a:pt x="4" y="12684"/>
                  </a:lnTo>
                  <a:lnTo>
                    <a:pt x="2994" y="12684"/>
                  </a:lnTo>
                  <a:cubicBezTo>
                    <a:pt x="2712" y="12342"/>
                    <a:pt x="2414" y="12038"/>
                    <a:pt x="2103" y="11783"/>
                  </a:cubicBezTo>
                  <a:cubicBezTo>
                    <a:pt x="2101" y="11782"/>
                    <a:pt x="2097" y="11778"/>
                    <a:pt x="2093" y="11776"/>
                  </a:cubicBezTo>
                  <a:cubicBezTo>
                    <a:pt x="2036" y="11727"/>
                    <a:pt x="1975" y="11681"/>
                    <a:pt x="1916" y="11639"/>
                  </a:cubicBezTo>
                  <a:cubicBezTo>
                    <a:pt x="1910" y="11630"/>
                    <a:pt x="1904" y="11619"/>
                    <a:pt x="1899" y="11617"/>
                  </a:cubicBezTo>
                  <a:cubicBezTo>
                    <a:pt x="1892" y="11607"/>
                    <a:pt x="1879" y="11600"/>
                    <a:pt x="1869" y="11589"/>
                  </a:cubicBezTo>
                  <a:cubicBezTo>
                    <a:pt x="1862" y="11588"/>
                    <a:pt x="1856" y="11583"/>
                    <a:pt x="1852" y="11580"/>
                  </a:cubicBezTo>
                  <a:cubicBezTo>
                    <a:pt x="1848" y="11575"/>
                    <a:pt x="1844" y="11574"/>
                    <a:pt x="1838" y="11571"/>
                  </a:cubicBezTo>
                  <a:cubicBezTo>
                    <a:pt x="1837" y="11569"/>
                    <a:pt x="1832" y="11566"/>
                    <a:pt x="1830" y="11564"/>
                  </a:cubicBezTo>
                  <a:cubicBezTo>
                    <a:pt x="1808" y="11551"/>
                    <a:pt x="1785" y="11539"/>
                    <a:pt x="1758" y="11523"/>
                  </a:cubicBezTo>
                  <a:cubicBezTo>
                    <a:pt x="1751" y="11520"/>
                    <a:pt x="1745" y="11515"/>
                    <a:pt x="1738" y="11510"/>
                  </a:cubicBezTo>
                  <a:cubicBezTo>
                    <a:pt x="1717" y="11496"/>
                    <a:pt x="1696" y="11487"/>
                    <a:pt x="1675" y="11479"/>
                  </a:cubicBezTo>
                  <a:cubicBezTo>
                    <a:pt x="1662" y="11475"/>
                    <a:pt x="1649" y="11471"/>
                    <a:pt x="1635" y="11467"/>
                  </a:cubicBezTo>
                  <a:cubicBezTo>
                    <a:pt x="1600" y="11453"/>
                    <a:pt x="1563" y="11434"/>
                    <a:pt x="1523" y="11419"/>
                  </a:cubicBezTo>
                  <a:cubicBezTo>
                    <a:pt x="1517" y="11417"/>
                    <a:pt x="1511" y="11414"/>
                    <a:pt x="1509" y="11413"/>
                  </a:cubicBezTo>
                  <a:cubicBezTo>
                    <a:pt x="1487" y="11404"/>
                    <a:pt x="1466" y="11396"/>
                    <a:pt x="1444" y="11386"/>
                  </a:cubicBezTo>
                  <a:cubicBezTo>
                    <a:pt x="1363" y="11047"/>
                    <a:pt x="1128" y="10804"/>
                    <a:pt x="854" y="10804"/>
                  </a:cubicBezTo>
                  <a:close/>
                </a:path>
              </a:pathLst>
            </a:custGeom>
            <a:solidFill>
              <a:srgbClr val="2623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1" name="Google Shape;8121;p35"/>
            <p:cNvSpPr/>
            <p:nvPr/>
          </p:nvSpPr>
          <p:spPr>
            <a:xfrm>
              <a:off x="-458064" y="-556726"/>
              <a:ext cx="10074994" cy="4523668"/>
            </a:xfrm>
            <a:custGeom>
              <a:avLst/>
              <a:gdLst/>
              <a:ahLst/>
              <a:cxnLst/>
              <a:rect l="l" t="t" r="r" b="b"/>
              <a:pathLst>
                <a:path w="193508" h="86885" extrusionOk="0">
                  <a:moveTo>
                    <a:pt x="0" y="1"/>
                  </a:moveTo>
                  <a:lnTo>
                    <a:pt x="0" y="86885"/>
                  </a:lnTo>
                  <a:cubicBezTo>
                    <a:pt x="10949" y="60938"/>
                    <a:pt x="51182" y="24189"/>
                    <a:pt x="99259" y="24189"/>
                  </a:cubicBezTo>
                  <a:cubicBezTo>
                    <a:pt x="129355" y="24189"/>
                    <a:pt x="162524" y="38589"/>
                    <a:pt x="193508" y="79053"/>
                  </a:cubicBezTo>
                  <a:lnTo>
                    <a:pt x="193508" y="1"/>
                  </a:lnTo>
                  <a:close/>
                </a:path>
              </a:pathLst>
            </a:custGeom>
            <a:solidFill>
              <a:srgbClr val="000000">
                <a:alpha val="11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2" name="Google Shape;8122;p35"/>
            <p:cNvSpPr/>
            <p:nvPr/>
          </p:nvSpPr>
          <p:spPr>
            <a:xfrm>
              <a:off x="790907" y="4510941"/>
              <a:ext cx="7719313" cy="261991"/>
            </a:xfrm>
            <a:custGeom>
              <a:avLst/>
              <a:gdLst/>
              <a:ahLst/>
              <a:cxnLst/>
              <a:rect l="l" t="t" r="r" b="b"/>
              <a:pathLst>
                <a:path w="148263" h="5032" extrusionOk="0">
                  <a:moveTo>
                    <a:pt x="857" y="1"/>
                  </a:moveTo>
                  <a:cubicBezTo>
                    <a:pt x="292" y="218"/>
                    <a:pt x="1" y="439"/>
                    <a:pt x="1" y="665"/>
                  </a:cubicBezTo>
                  <a:cubicBezTo>
                    <a:pt x="1" y="3076"/>
                    <a:pt x="33190" y="5031"/>
                    <a:pt x="74132" y="5031"/>
                  </a:cubicBezTo>
                  <a:cubicBezTo>
                    <a:pt x="115072" y="5031"/>
                    <a:pt x="148262" y="3076"/>
                    <a:pt x="148262" y="665"/>
                  </a:cubicBezTo>
                  <a:cubicBezTo>
                    <a:pt x="148261" y="439"/>
                    <a:pt x="147969" y="218"/>
                    <a:pt x="147404" y="1"/>
                  </a:cubicBezTo>
                  <a:close/>
                </a:path>
              </a:pathLst>
            </a:custGeom>
            <a:solidFill>
              <a:srgbClr val="FFFFFF">
                <a:alpha val="25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3" name="Google Shape;8123;p35"/>
            <p:cNvSpPr/>
            <p:nvPr/>
          </p:nvSpPr>
          <p:spPr>
            <a:xfrm>
              <a:off x="9610083" y="5272745"/>
              <a:ext cx="6716" cy="45297"/>
            </a:xfrm>
            <a:custGeom>
              <a:avLst/>
              <a:gdLst/>
              <a:ahLst/>
              <a:cxnLst/>
              <a:rect l="l" t="t" r="r" b="b"/>
              <a:pathLst>
                <a:path w="129" h="870" extrusionOk="0">
                  <a:moveTo>
                    <a:pt x="129" y="1"/>
                  </a:moveTo>
                  <a:cubicBezTo>
                    <a:pt x="80" y="70"/>
                    <a:pt x="45" y="137"/>
                    <a:pt x="22" y="205"/>
                  </a:cubicBezTo>
                  <a:cubicBezTo>
                    <a:pt x="8" y="248"/>
                    <a:pt x="1" y="293"/>
                    <a:pt x="1" y="347"/>
                  </a:cubicBezTo>
                  <a:cubicBezTo>
                    <a:pt x="1" y="497"/>
                    <a:pt x="56" y="685"/>
                    <a:pt x="129" y="87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124" name="Google Shape;8124;p35"/>
            <p:cNvSpPr/>
            <p:nvPr/>
          </p:nvSpPr>
          <p:spPr>
            <a:xfrm>
              <a:off x="9616487" y="5487145"/>
              <a:ext cx="312" cy="1093"/>
            </a:xfrm>
            <a:custGeom>
              <a:avLst/>
              <a:gdLst/>
              <a:ahLst/>
              <a:cxnLst/>
              <a:rect l="l" t="t" r="r" b="b"/>
              <a:pathLst>
                <a:path w="6" h="21" extrusionOk="0">
                  <a:moveTo>
                    <a:pt x="6" y="0"/>
                  </a:moveTo>
                  <a:cubicBezTo>
                    <a:pt x="6" y="6"/>
                    <a:pt x="2" y="13"/>
                    <a:pt x="1" y="21"/>
                  </a:cubicBezTo>
                  <a:lnTo>
                    <a:pt x="6" y="2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323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125" name="Google Shape;8125;p35"/>
            <p:cNvGrpSpPr/>
            <p:nvPr/>
          </p:nvGrpSpPr>
          <p:grpSpPr>
            <a:xfrm>
              <a:off x="-458913" y="4511095"/>
              <a:ext cx="10075827" cy="977572"/>
              <a:chOff x="1321675" y="4706600"/>
              <a:chExt cx="4838100" cy="469400"/>
            </a:xfrm>
          </p:grpSpPr>
          <p:sp>
            <p:nvSpPr>
              <p:cNvPr id="8126" name="Google Shape;8126;p35"/>
              <p:cNvSpPr/>
              <p:nvPr/>
            </p:nvSpPr>
            <p:spPr>
              <a:xfrm>
                <a:off x="1322100" y="4706600"/>
                <a:ext cx="4837675" cy="241925"/>
              </a:xfrm>
              <a:custGeom>
                <a:avLst/>
                <a:gdLst/>
                <a:ahLst/>
                <a:cxnLst/>
                <a:rect l="l" t="t" r="r" b="b"/>
                <a:pathLst>
                  <a:path w="193507" h="9677" extrusionOk="0">
                    <a:moveTo>
                      <a:pt x="0" y="1"/>
                    </a:moveTo>
                    <a:lnTo>
                      <a:pt x="0" y="9676"/>
                    </a:lnTo>
                    <a:lnTo>
                      <a:pt x="193506" y="9676"/>
                    </a:lnTo>
                    <a:lnTo>
                      <a:pt x="19350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7" name="Google Shape;8127;p35"/>
              <p:cNvSpPr/>
              <p:nvPr/>
            </p:nvSpPr>
            <p:spPr>
              <a:xfrm>
                <a:off x="1366000" y="4831275"/>
                <a:ext cx="25727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291" h="13782" extrusionOk="0">
                    <a:moveTo>
                      <a:pt x="5592" y="0"/>
                    </a:moveTo>
                    <a:cubicBezTo>
                      <a:pt x="5482" y="0"/>
                      <a:pt x="5376" y="5"/>
                      <a:pt x="5275" y="13"/>
                    </a:cubicBezTo>
                    <a:cubicBezTo>
                      <a:pt x="3601" y="145"/>
                      <a:pt x="2753" y="1081"/>
                      <a:pt x="3088" y="2197"/>
                    </a:cubicBezTo>
                    <a:cubicBezTo>
                      <a:pt x="2376" y="3744"/>
                      <a:pt x="3292" y="6203"/>
                      <a:pt x="3803" y="6438"/>
                    </a:cubicBezTo>
                    <a:cubicBezTo>
                      <a:pt x="4200" y="6362"/>
                      <a:pt x="4544" y="6262"/>
                      <a:pt x="4840" y="6144"/>
                    </a:cubicBezTo>
                    <a:lnTo>
                      <a:pt x="4840" y="6144"/>
                    </a:lnTo>
                    <a:cubicBezTo>
                      <a:pt x="4767" y="6375"/>
                      <a:pt x="4686" y="6610"/>
                      <a:pt x="4600" y="6838"/>
                    </a:cubicBezTo>
                    <a:lnTo>
                      <a:pt x="4598" y="6838"/>
                    </a:lnTo>
                    <a:cubicBezTo>
                      <a:pt x="4551" y="6839"/>
                      <a:pt x="4506" y="6842"/>
                      <a:pt x="4459" y="6842"/>
                    </a:cubicBezTo>
                    <a:cubicBezTo>
                      <a:pt x="4449" y="6842"/>
                      <a:pt x="4442" y="6844"/>
                      <a:pt x="4431" y="6844"/>
                    </a:cubicBezTo>
                    <a:cubicBezTo>
                      <a:pt x="4393" y="6844"/>
                      <a:pt x="4352" y="6845"/>
                      <a:pt x="4313" y="6848"/>
                    </a:cubicBezTo>
                    <a:cubicBezTo>
                      <a:pt x="4291" y="6848"/>
                      <a:pt x="4272" y="6850"/>
                      <a:pt x="4253" y="6850"/>
                    </a:cubicBezTo>
                    <a:cubicBezTo>
                      <a:pt x="4224" y="6851"/>
                      <a:pt x="4196" y="6855"/>
                      <a:pt x="4168" y="6855"/>
                    </a:cubicBezTo>
                    <a:cubicBezTo>
                      <a:pt x="4118" y="6859"/>
                      <a:pt x="4071" y="6861"/>
                      <a:pt x="4026" y="6863"/>
                    </a:cubicBezTo>
                    <a:cubicBezTo>
                      <a:pt x="4026" y="6865"/>
                      <a:pt x="4026" y="6872"/>
                      <a:pt x="4024" y="6875"/>
                    </a:cubicBezTo>
                    <a:cubicBezTo>
                      <a:pt x="3990" y="6878"/>
                      <a:pt x="3954" y="6881"/>
                      <a:pt x="3920" y="6884"/>
                    </a:cubicBezTo>
                    <a:cubicBezTo>
                      <a:pt x="3756" y="6900"/>
                      <a:pt x="3626" y="6920"/>
                      <a:pt x="3540" y="6942"/>
                    </a:cubicBezTo>
                    <a:cubicBezTo>
                      <a:pt x="3538" y="6944"/>
                      <a:pt x="3535" y="6944"/>
                      <a:pt x="3534" y="6944"/>
                    </a:cubicBezTo>
                    <a:cubicBezTo>
                      <a:pt x="3518" y="6951"/>
                      <a:pt x="3505" y="6953"/>
                      <a:pt x="3491" y="6958"/>
                    </a:cubicBezTo>
                    <a:cubicBezTo>
                      <a:pt x="3489" y="6959"/>
                      <a:pt x="3489" y="6959"/>
                      <a:pt x="3487" y="6959"/>
                    </a:cubicBezTo>
                    <a:cubicBezTo>
                      <a:pt x="3473" y="6965"/>
                      <a:pt x="3463" y="6969"/>
                      <a:pt x="3453" y="6975"/>
                    </a:cubicBezTo>
                    <a:cubicBezTo>
                      <a:pt x="3383" y="7000"/>
                      <a:pt x="3307" y="7036"/>
                      <a:pt x="3231" y="7078"/>
                    </a:cubicBezTo>
                    <a:cubicBezTo>
                      <a:pt x="3219" y="7084"/>
                      <a:pt x="3208" y="7090"/>
                      <a:pt x="3196" y="7098"/>
                    </a:cubicBezTo>
                    <a:cubicBezTo>
                      <a:pt x="3177" y="7110"/>
                      <a:pt x="3158" y="7121"/>
                      <a:pt x="3137" y="7134"/>
                    </a:cubicBezTo>
                    <a:cubicBezTo>
                      <a:pt x="3109" y="7151"/>
                      <a:pt x="3079" y="7172"/>
                      <a:pt x="3048" y="7194"/>
                    </a:cubicBezTo>
                    <a:cubicBezTo>
                      <a:pt x="3036" y="7201"/>
                      <a:pt x="3025" y="7209"/>
                      <a:pt x="3013" y="7219"/>
                    </a:cubicBezTo>
                    <a:cubicBezTo>
                      <a:pt x="2985" y="7240"/>
                      <a:pt x="2957" y="7262"/>
                      <a:pt x="2929" y="7285"/>
                    </a:cubicBezTo>
                    <a:cubicBezTo>
                      <a:pt x="2917" y="7293"/>
                      <a:pt x="2906" y="7304"/>
                      <a:pt x="2896" y="7313"/>
                    </a:cubicBezTo>
                    <a:cubicBezTo>
                      <a:pt x="2860" y="7343"/>
                      <a:pt x="2823" y="7377"/>
                      <a:pt x="2784" y="7412"/>
                    </a:cubicBezTo>
                    <a:cubicBezTo>
                      <a:pt x="2757" y="7438"/>
                      <a:pt x="2733" y="7467"/>
                      <a:pt x="2703" y="7497"/>
                    </a:cubicBezTo>
                    <a:cubicBezTo>
                      <a:pt x="2697" y="7505"/>
                      <a:pt x="2693" y="7512"/>
                      <a:pt x="2687" y="7518"/>
                    </a:cubicBezTo>
                    <a:lnTo>
                      <a:pt x="1091" y="7518"/>
                    </a:lnTo>
                    <a:cubicBezTo>
                      <a:pt x="773" y="7518"/>
                      <a:pt x="518" y="7731"/>
                      <a:pt x="518" y="7993"/>
                    </a:cubicBezTo>
                    <a:lnTo>
                      <a:pt x="518" y="12025"/>
                    </a:lnTo>
                    <a:cubicBezTo>
                      <a:pt x="419" y="12098"/>
                      <a:pt x="328" y="12189"/>
                      <a:pt x="253" y="12293"/>
                    </a:cubicBezTo>
                    <a:cubicBezTo>
                      <a:pt x="163" y="12414"/>
                      <a:pt x="105" y="12541"/>
                      <a:pt x="77" y="12666"/>
                    </a:cubicBezTo>
                    <a:cubicBezTo>
                      <a:pt x="0" y="12979"/>
                      <a:pt x="105" y="13278"/>
                      <a:pt x="376" y="13417"/>
                    </a:cubicBezTo>
                    <a:cubicBezTo>
                      <a:pt x="419" y="13440"/>
                      <a:pt x="467" y="13458"/>
                      <a:pt x="517" y="13471"/>
                    </a:cubicBezTo>
                    <a:lnTo>
                      <a:pt x="517" y="13781"/>
                    </a:lnTo>
                    <a:lnTo>
                      <a:pt x="10288" y="13781"/>
                    </a:lnTo>
                    <a:lnTo>
                      <a:pt x="10288" y="8227"/>
                    </a:lnTo>
                    <a:cubicBezTo>
                      <a:pt x="10291" y="7838"/>
                      <a:pt x="9909" y="7522"/>
                      <a:pt x="9441" y="7522"/>
                    </a:cubicBezTo>
                    <a:lnTo>
                      <a:pt x="8014" y="7522"/>
                    </a:lnTo>
                    <a:cubicBezTo>
                      <a:pt x="8001" y="7507"/>
                      <a:pt x="7986" y="7494"/>
                      <a:pt x="7977" y="7480"/>
                    </a:cubicBezTo>
                    <a:cubicBezTo>
                      <a:pt x="7946" y="7446"/>
                      <a:pt x="7917" y="7418"/>
                      <a:pt x="7886" y="7389"/>
                    </a:cubicBezTo>
                    <a:cubicBezTo>
                      <a:pt x="7870" y="7373"/>
                      <a:pt x="7855" y="7360"/>
                      <a:pt x="7838" y="7347"/>
                    </a:cubicBezTo>
                    <a:cubicBezTo>
                      <a:pt x="7808" y="7319"/>
                      <a:pt x="7776" y="7294"/>
                      <a:pt x="7746" y="7270"/>
                    </a:cubicBezTo>
                    <a:cubicBezTo>
                      <a:pt x="7731" y="7258"/>
                      <a:pt x="7718" y="7249"/>
                      <a:pt x="7705" y="7240"/>
                    </a:cubicBezTo>
                    <a:cubicBezTo>
                      <a:pt x="7663" y="7209"/>
                      <a:pt x="7622" y="7183"/>
                      <a:pt x="7584" y="7158"/>
                    </a:cubicBezTo>
                    <a:cubicBezTo>
                      <a:pt x="7579" y="7157"/>
                      <a:pt x="7577" y="7152"/>
                      <a:pt x="7576" y="7151"/>
                    </a:cubicBezTo>
                    <a:cubicBezTo>
                      <a:pt x="7528" y="7124"/>
                      <a:pt x="7485" y="7102"/>
                      <a:pt x="7442" y="7082"/>
                    </a:cubicBezTo>
                    <a:cubicBezTo>
                      <a:pt x="7436" y="7078"/>
                      <a:pt x="7430" y="7076"/>
                      <a:pt x="7423" y="7074"/>
                    </a:cubicBezTo>
                    <a:cubicBezTo>
                      <a:pt x="7386" y="7060"/>
                      <a:pt x="7351" y="7045"/>
                      <a:pt x="7316" y="7037"/>
                    </a:cubicBezTo>
                    <a:cubicBezTo>
                      <a:pt x="7308" y="7032"/>
                      <a:pt x="7299" y="7031"/>
                      <a:pt x="7290" y="7030"/>
                    </a:cubicBezTo>
                    <a:cubicBezTo>
                      <a:pt x="7256" y="7021"/>
                      <a:pt x="7226" y="7014"/>
                      <a:pt x="7198" y="7009"/>
                    </a:cubicBezTo>
                    <a:cubicBezTo>
                      <a:pt x="7189" y="7009"/>
                      <a:pt x="7182" y="7008"/>
                      <a:pt x="7176" y="7008"/>
                    </a:cubicBezTo>
                    <a:cubicBezTo>
                      <a:pt x="7158" y="7005"/>
                      <a:pt x="7141" y="7004"/>
                      <a:pt x="7124" y="7004"/>
                    </a:cubicBezTo>
                    <a:cubicBezTo>
                      <a:pt x="7108" y="7004"/>
                      <a:pt x="7091" y="7005"/>
                      <a:pt x="7076" y="7008"/>
                    </a:cubicBezTo>
                    <a:cubicBezTo>
                      <a:pt x="7040" y="6999"/>
                      <a:pt x="6999" y="6988"/>
                      <a:pt x="6956" y="6978"/>
                    </a:cubicBezTo>
                    <a:cubicBezTo>
                      <a:pt x="6951" y="6978"/>
                      <a:pt x="6949" y="6977"/>
                      <a:pt x="6946" y="6977"/>
                    </a:cubicBezTo>
                    <a:cubicBezTo>
                      <a:pt x="6903" y="6969"/>
                      <a:pt x="6855" y="6960"/>
                      <a:pt x="6807" y="6951"/>
                    </a:cubicBezTo>
                    <a:cubicBezTo>
                      <a:pt x="6758" y="6941"/>
                      <a:pt x="6703" y="6930"/>
                      <a:pt x="6649" y="6923"/>
                    </a:cubicBezTo>
                    <a:cubicBezTo>
                      <a:pt x="6635" y="6921"/>
                      <a:pt x="6619" y="6918"/>
                      <a:pt x="6605" y="6917"/>
                    </a:cubicBezTo>
                    <a:cubicBezTo>
                      <a:pt x="6593" y="6915"/>
                      <a:pt x="6579" y="6912"/>
                      <a:pt x="6568" y="6912"/>
                    </a:cubicBezTo>
                    <a:cubicBezTo>
                      <a:pt x="6533" y="6904"/>
                      <a:pt x="6497" y="6900"/>
                      <a:pt x="6460" y="6897"/>
                    </a:cubicBezTo>
                    <a:cubicBezTo>
                      <a:pt x="6447" y="6896"/>
                      <a:pt x="6435" y="6896"/>
                      <a:pt x="6424" y="6892"/>
                    </a:cubicBezTo>
                    <a:cubicBezTo>
                      <a:pt x="6289" y="6878"/>
                      <a:pt x="6143" y="6865"/>
                      <a:pt x="5991" y="6857"/>
                    </a:cubicBezTo>
                    <a:cubicBezTo>
                      <a:pt x="5998" y="6835"/>
                      <a:pt x="6006" y="6811"/>
                      <a:pt x="6014" y="6788"/>
                    </a:cubicBezTo>
                    <a:cubicBezTo>
                      <a:pt x="6026" y="6746"/>
                      <a:pt x="6036" y="6709"/>
                      <a:pt x="6051" y="6667"/>
                    </a:cubicBezTo>
                    <a:cubicBezTo>
                      <a:pt x="6057" y="6650"/>
                      <a:pt x="6063" y="6631"/>
                      <a:pt x="6065" y="6613"/>
                    </a:cubicBezTo>
                    <a:cubicBezTo>
                      <a:pt x="6073" y="6587"/>
                      <a:pt x="6081" y="6563"/>
                      <a:pt x="6088" y="6540"/>
                    </a:cubicBezTo>
                    <a:cubicBezTo>
                      <a:pt x="6093" y="6520"/>
                      <a:pt x="6097" y="6503"/>
                      <a:pt x="6103" y="6484"/>
                    </a:cubicBezTo>
                    <a:cubicBezTo>
                      <a:pt x="6110" y="6458"/>
                      <a:pt x="6118" y="6434"/>
                      <a:pt x="6125" y="6407"/>
                    </a:cubicBezTo>
                    <a:cubicBezTo>
                      <a:pt x="6130" y="6392"/>
                      <a:pt x="6133" y="6373"/>
                      <a:pt x="6138" y="6356"/>
                    </a:cubicBezTo>
                    <a:cubicBezTo>
                      <a:pt x="6147" y="6328"/>
                      <a:pt x="6153" y="6304"/>
                      <a:pt x="6160" y="6279"/>
                    </a:cubicBezTo>
                    <a:cubicBezTo>
                      <a:pt x="6165" y="6262"/>
                      <a:pt x="6167" y="6246"/>
                      <a:pt x="6173" y="6229"/>
                    </a:cubicBezTo>
                    <a:cubicBezTo>
                      <a:pt x="6179" y="6201"/>
                      <a:pt x="6187" y="6176"/>
                      <a:pt x="6193" y="6150"/>
                    </a:cubicBezTo>
                    <a:cubicBezTo>
                      <a:pt x="6195" y="6142"/>
                      <a:pt x="6198" y="6136"/>
                      <a:pt x="6199" y="6128"/>
                    </a:cubicBezTo>
                    <a:cubicBezTo>
                      <a:pt x="6201" y="6119"/>
                      <a:pt x="6204" y="6108"/>
                      <a:pt x="6207" y="6100"/>
                    </a:cubicBezTo>
                    <a:cubicBezTo>
                      <a:pt x="6341" y="6095"/>
                      <a:pt x="6469" y="6083"/>
                      <a:pt x="6590" y="6057"/>
                    </a:cubicBezTo>
                    <a:cubicBezTo>
                      <a:pt x="6689" y="6040"/>
                      <a:pt x="6781" y="6016"/>
                      <a:pt x="6872" y="5986"/>
                    </a:cubicBezTo>
                    <a:cubicBezTo>
                      <a:pt x="7277" y="5851"/>
                      <a:pt x="7609" y="5609"/>
                      <a:pt x="7878" y="5308"/>
                    </a:cubicBezTo>
                    <a:cubicBezTo>
                      <a:pt x="9391" y="5111"/>
                      <a:pt x="10108" y="3707"/>
                      <a:pt x="10066" y="2637"/>
                    </a:cubicBezTo>
                    <a:cubicBezTo>
                      <a:pt x="10061" y="2533"/>
                      <a:pt x="10045" y="2437"/>
                      <a:pt x="10023" y="2346"/>
                    </a:cubicBezTo>
                    <a:cubicBezTo>
                      <a:pt x="9817" y="1520"/>
                      <a:pt x="8886" y="1181"/>
                      <a:pt x="8213" y="1045"/>
                    </a:cubicBezTo>
                    <a:cubicBezTo>
                      <a:pt x="7548" y="265"/>
                      <a:pt x="6452" y="0"/>
                      <a:pt x="55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8" name="Google Shape;8128;p35"/>
              <p:cNvSpPr/>
              <p:nvPr/>
            </p:nvSpPr>
            <p:spPr>
              <a:xfrm>
                <a:off x="1712075" y="4789650"/>
                <a:ext cx="409800" cy="386225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9" extrusionOk="0">
                    <a:moveTo>
                      <a:pt x="10027" y="1"/>
                    </a:moveTo>
                    <a:cubicBezTo>
                      <a:pt x="10060" y="52"/>
                      <a:pt x="10726" y="1095"/>
                      <a:pt x="8488" y="1308"/>
                    </a:cubicBezTo>
                    <a:cubicBezTo>
                      <a:pt x="6893" y="1464"/>
                      <a:pt x="6184" y="2323"/>
                      <a:pt x="5899" y="2832"/>
                    </a:cubicBezTo>
                    <a:cubicBezTo>
                      <a:pt x="5898" y="2837"/>
                      <a:pt x="5895" y="2840"/>
                      <a:pt x="5893" y="2845"/>
                    </a:cubicBezTo>
                    <a:cubicBezTo>
                      <a:pt x="5879" y="2871"/>
                      <a:pt x="5864" y="2896"/>
                      <a:pt x="5853" y="2922"/>
                    </a:cubicBezTo>
                    <a:cubicBezTo>
                      <a:pt x="5851" y="2923"/>
                      <a:pt x="5848" y="2928"/>
                      <a:pt x="5846" y="2931"/>
                    </a:cubicBezTo>
                    <a:cubicBezTo>
                      <a:pt x="5819" y="2985"/>
                      <a:pt x="5799" y="3032"/>
                      <a:pt x="5782" y="3072"/>
                    </a:cubicBezTo>
                    <a:cubicBezTo>
                      <a:pt x="5782" y="3077"/>
                      <a:pt x="5779" y="3078"/>
                      <a:pt x="5777" y="3081"/>
                    </a:cubicBezTo>
                    <a:cubicBezTo>
                      <a:pt x="5769" y="3101"/>
                      <a:pt x="5763" y="3117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2"/>
                      <a:pt x="5741" y="3174"/>
                    </a:cubicBezTo>
                    <a:cubicBezTo>
                      <a:pt x="5741" y="3175"/>
                      <a:pt x="5741" y="3175"/>
                      <a:pt x="5740" y="3179"/>
                    </a:cubicBezTo>
                    <a:cubicBezTo>
                      <a:pt x="5739" y="3187"/>
                      <a:pt x="5735" y="3196"/>
                      <a:pt x="5734" y="3199"/>
                    </a:cubicBezTo>
                    <a:cubicBezTo>
                      <a:pt x="5734" y="3202"/>
                      <a:pt x="5733" y="3204"/>
                      <a:pt x="5733" y="3204"/>
                    </a:cubicBezTo>
                    <a:cubicBezTo>
                      <a:pt x="5733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6" y="3544"/>
                    </a:cubicBezTo>
                    <a:cubicBezTo>
                      <a:pt x="4933" y="3877"/>
                      <a:pt x="5103" y="4870"/>
                      <a:pt x="5378" y="5839"/>
                    </a:cubicBezTo>
                    <a:cubicBezTo>
                      <a:pt x="5337" y="5832"/>
                      <a:pt x="5295" y="5828"/>
                      <a:pt x="5254" y="5828"/>
                    </a:cubicBezTo>
                    <a:cubicBezTo>
                      <a:pt x="5045" y="5828"/>
                      <a:pt x="4839" y="5920"/>
                      <a:pt x="4715" y="6128"/>
                    </a:cubicBezTo>
                    <a:cubicBezTo>
                      <a:pt x="4463" y="6552"/>
                      <a:pt x="4989" y="7172"/>
                      <a:pt x="5909" y="7346"/>
                    </a:cubicBezTo>
                    <a:cubicBezTo>
                      <a:pt x="5921" y="7372"/>
                      <a:pt x="5930" y="7395"/>
                      <a:pt x="5942" y="7421"/>
                    </a:cubicBezTo>
                    <a:cubicBezTo>
                      <a:pt x="6001" y="7987"/>
                      <a:pt x="6070" y="8427"/>
                      <a:pt x="6132" y="8533"/>
                    </a:cubicBezTo>
                    <a:cubicBezTo>
                      <a:pt x="6155" y="8574"/>
                      <a:pt x="6221" y="8631"/>
                      <a:pt x="6314" y="8702"/>
                    </a:cubicBezTo>
                    <a:lnTo>
                      <a:pt x="6238" y="9164"/>
                    </a:lnTo>
                    <a:lnTo>
                      <a:pt x="5723" y="9376"/>
                    </a:lnTo>
                    <a:lnTo>
                      <a:pt x="5743" y="9396"/>
                    </a:lnTo>
                    <a:lnTo>
                      <a:pt x="5723" y="9403"/>
                    </a:lnTo>
                    <a:lnTo>
                      <a:pt x="5733" y="9413"/>
                    </a:lnTo>
                    <a:cubicBezTo>
                      <a:pt x="5645" y="9436"/>
                      <a:pt x="5558" y="9460"/>
                      <a:pt x="5475" y="9482"/>
                    </a:cubicBezTo>
                    <a:cubicBezTo>
                      <a:pt x="5462" y="9487"/>
                      <a:pt x="5447" y="9490"/>
                      <a:pt x="5435" y="9494"/>
                    </a:cubicBezTo>
                    <a:lnTo>
                      <a:pt x="5372" y="9494"/>
                    </a:lnTo>
                    <a:cubicBezTo>
                      <a:pt x="5237" y="9494"/>
                      <a:pt x="5119" y="9566"/>
                      <a:pt x="5041" y="9676"/>
                    </a:cubicBezTo>
                    <a:cubicBezTo>
                      <a:pt x="4229" y="9923"/>
                      <a:pt x="3529" y="10180"/>
                      <a:pt x="3352" y="10301"/>
                    </a:cubicBezTo>
                    <a:cubicBezTo>
                      <a:pt x="3300" y="10313"/>
                      <a:pt x="3248" y="10336"/>
                      <a:pt x="3196" y="10378"/>
                    </a:cubicBezTo>
                    <a:cubicBezTo>
                      <a:pt x="1787" y="11459"/>
                      <a:pt x="738" y="13403"/>
                      <a:pt x="179" y="14929"/>
                    </a:cubicBezTo>
                    <a:cubicBezTo>
                      <a:pt x="114" y="15107"/>
                      <a:pt x="53" y="15282"/>
                      <a:pt x="1" y="15449"/>
                    </a:cubicBezTo>
                    <a:lnTo>
                      <a:pt x="16392" y="15449"/>
                    </a:lnTo>
                    <a:cubicBezTo>
                      <a:pt x="16088" y="14712"/>
                      <a:pt x="15648" y="13792"/>
                      <a:pt x="15085" y="12900"/>
                    </a:cubicBezTo>
                    <a:cubicBezTo>
                      <a:pt x="14445" y="11884"/>
                      <a:pt x="13646" y="10909"/>
                      <a:pt x="12723" y="10294"/>
                    </a:cubicBezTo>
                    <a:cubicBezTo>
                      <a:pt x="12722" y="10293"/>
                      <a:pt x="12717" y="10289"/>
                      <a:pt x="12714" y="10288"/>
                    </a:cubicBezTo>
                    <a:cubicBezTo>
                      <a:pt x="12656" y="10250"/>
                      <a:pt x="12595" y="10210"/>
                      <a:pt x="12537" y="10175"/>
                    </a:cubicBezTo>
                    <a:cubicBezTo>
                      <a:pt x="12531" y="10167"/>
                      <a:pt x="12525" y="10160"/>
                      <a:pt x="12520" y="10155"/>
                    </a:cubicBezTo>
                    <a:cubicBezTo>
                      <a:pt x="12513" y="10148"/>
                      <a:pt x="12500" y="10142"/>
                      <a:pt x="12489" y="10135"/>
                    </a:cubicBezTo>
                    <a:cubicBezTo>
                      <a:pt x="12483" y="10132"/>
                      <a:pt x="12477" y="10128"/>
                      <a:pt x="12472" y="10125"/>
                    </a:cubicBezTo>
                    <a:cubicBezTo>
                      <a:pt x="12466" y="10120"/>
                      <a:pt x="12458" y="10118"/>
                      <a:pt x="12449" y="10113"/>
                    </a:cubicBezTo>
                    <a:cubicBezTo>
                      <a:pt x="12429" y="10104"/>
                      <a:pt x="12406" y="10092"/>
                      <a:pt x="12379" y="10080"/>
                    </a:cubicBezTo>
                    <a:cubicBezTo>
                      <a:pt x="12370" y="10077"/>
                      <a:pt x="12364" y="10071"/>
                      <a:pt x="12358" y="10070"/>
                    </a:cubicBezTo>
                    <a:cubicBezTo>
                      <a:pt x="12338" y="10058"/>
                      <a:pt x="12316" y="10051"/>
                      <a:pt x="12296" y="10045"/>
                    </a:cubicBezTo>
                    <a:cubicBezTo>
                      <a:pt x="12283" y="10039"/>
                      <a:pt x="12270" y="10037"/>
                      <a:pt x="12255" y="10032"/>
                    </a:cubicBezTo>
                    <a:cubicBezTo>
                      <a:pt x="12221" y="10020"/>
                      <a:pt x="12184" y="10007"/>
                      <a:pt x="12143" y="9995"/>
                    </a:cubicBezTo>
                    <a:cubicBezTo>
                      <a:pt x="12138" y="9992"/>
                      <a:pt x="12133" y="9990"/>
                      <a:pt x="12130" y="9989"/>
                    </a:cubicBezTo>
                    <a:cubicBezTo>
                      <a:pt x="12108" y="9983"/>
                      <a:pt x="12087" y="9974"/>
                      <a:pt x="12065" y="9967"/>
                    </a:cubicBezTo>
                    <a:cubicBezTo>
                      <a:pt x="11984" y="9692"/>
                      <a:pt x="11749" y="9493"/>
                      <a:pt x="11475" y="9493"/>
                    </a:cubicBezTo>
                    <a:lnTo>
                      <a:pt x="10601" y="9493"/>
                    </a:lnTo>
                    <a:lnTo>
                      <a:pt x="10228" y="9201"/>
                    </a:lnTo>
                    <a:lnTo>
                      <a:pt x="10170" y="9224"/>
                    </a:lnTo>
                    <a:lnTo>
                      <a:pt x="10106" y="8793"/>
                    </a:lnTo>
                    <a:cubicBezTo>
                      <a:pt x="10274" y="8701"/>
                      <a:pt x="10394" y="8618"/>
                      <a:pt x="10430" y="8568"/>
                    </a:cubicBezTo>
                    <a:cubicBezTo>
                      <a:pt x="10478" y="8496"/>
                      <a:pt x="10562" y="7993"/>
                      <a:pt x="10633" y="7333"/>
                    </a:cubicBezTo>
                    <a:cubicBezTo>
                      <a:pt x="11543" y="7143"/>
                      <a:pt x="12059" y="6541"/>
                      <a:pt x="11804" y="6126"/>
                    </a:cubicBezTo>
                    <a:cubicBezTo>
                      <a:pt x="11678" y="5919"/>
                      <a:pt x="11468" y="5825"/>
                      <a:pt x="11256" y="5825"/>
                    </a:cubicBezTo>
                    <a:cubicBezTo>
                      <a:pt x="11233" y="5825"/>
                      <a:pt x="11210" y="5826"/>
                      <a:pt x="11188" y="5828"/>
                    </a:cubicBezTo>
                    <a:cubicBezTo>
                      <a:pt x="11194" y="5808"/>
                      <a:pt x="11197" y="5790"/>
                      <a:pt x="11203" y="5770"/>
                    </a:cubicBezTo>
                    <a:cubicBezTo>
                      <a:pt x="11224" y="5699"/>
                      <a:pt x="11240" y="5627"/>
                      <a:pt x="11258" y="5559"/>
                    </a:cubicBezTo>
                    <a:cubicBezTo>
                      <a:pt x="11263" y="5547"/>
                      <a:pt x="11265" y="5536"/>
                      <a:pt x="11268" y="5525"/>
                    </a:cubicBezTo>
                    <a:cubicBezTo>
                      <a:pt x="11288" y="5444"/>
                      <a:pt x="11305" y="5367"/>
                      <a:pt x="11319" y="5292"/>
                    </a:cubicBezTo>
                    <a:cubicBezTo>
                      <a:pt x="11324" y="5275"/>
                      <a:pt x="11325" y="5257"/>
                      <a:pt x="11329" y="5237"/>
                    </a:cubicBezTo>
                    <a:cubicBezTo>
                      <a:pt x="11341" y="5180"/>
                      <a:pt x="11350" y="5124"/>
                      <a:pt x="11359" y="5070"/>
                    </a:cubicBezTo>
                    <a:cubicBezTo>
                      <a:pt x="11364" y="5049"/>
                      <a:pt x="11367" y="5027"/>
                      <a:pt x="11368" y="5006"/>
                    </a:cubicBezTo>
                    <a:cubicBezTo>
                      <a:pt x="11378" y="4954"/>
                      <a:pt x="11384" y="4903"/>
                      <a:pt x="11391" y="4852"/>
                    </a:cubicBezTo>
                    <a:cubicBezTo>
                      <a:pt x="11392" y="4836"/>
                      <a:pt x="11396" y="4818"/>
                      <a:pt x="11397" y="4801"/>
                    </a:cubicBezTo>
                    <a:cubicBezTo>
                      <a:pt x="11413" y="4669"/>
                      <a:pt x="11420" y="4547"/>
                      <a:pt x="11425" y="4432"/>
                    </a:cubicBezTo>
                    <a:cubicBezTo>
                      <a:pt x="11425" y="4417"/>
                      <a:pt x="11426" y="4401"/>
                      <a:pt x="11426" y="4384"/>
                    </a:cubicBezTo>
                    <a:lnTo>
                      <a:pt x="11426" y="4263"/>
                    </a:lnTo>
                    <a:cubicBezTo>
                      <a:pt x="11426" y="4247"/>
                      <a:pt x="11425" y="4230"/>
                      <a:pt x="11425" y="4214"/>
                    </a:cubicBezTo>
                    <a:cubicBezTo>
                      <a:pt x="11425" y="4172"/>
                      <a:pt x="11420" y="4131"/>
                      <a:pt x="11419" y="4093"/>
                    </a:cubicBezTo>
                    <a:cubicBezTo>
                      <a:pt x="11419" y="4084"/>
                      <a:pt x="11416" y="4072"/>
                      <a:pt x="11416" y="4062"/>
                    </a:cubicBezTo>
                    <a:cubicBezTo>
                      <a:pt x="11413" y="4014"/>
                      <a:pt x="11409" y="3965"/>
                      <a:pt x="11402" y="3921"/>
                    </a:cubicBezTo>
                    <a:cubicBezTo>
                      <a:pt x="11402" y="3914"/>
                      <a:pt x="11401" y="3907"/>
                      <a:pt x="11401" y="3898"/>
                    </a:cubicBezTo>
                    <a:cubicBezTo>
                      <a:pt x="11395" y="3862"/>
                      <a:pt x="11389" y="3825"/>
                      <a:pt x="11384" y="3791"/>
                    </a:cubicBezTo>
                    <a:cubicBezTo>
                      <a:pt x="11382" y="3779"/>
                      <a:pt x="11378" y="3764"/>
                      <a:pt x="11376" y="3755"/>
                    </a:cubicBezTo>
                    <a:cubicBezTo>
                      <a:pt x="11370" y="3726"/>
                      <a:pt x="11364" y="3696"/>
                      <a:pt x="11356" y="3667"/>
                    </a:cubicBezTo>
                    <a:cubicBezTo>
                      <a:pt x="11354" y="3655"/>
                      <a:pt x="11350" y="3647"/>
                      <a:pt x="11348" y="3634"/>
                    </a:cubicBezTo>
                    <a:cubicBezTo>
                      <a:pt x="11341" y="3600"/>
                      <a:pt x="11331" y="3570"/>
                      <a:pt x="11322" y="3540"/>
                    </a:cubicBezTo>
                    <a:cubicBezTo>
                      <a:pt x="11319" y="3536"/>
                      <a:pt x="11319" y="3531"/>
                      <a:pt x="11317" y="3526"/>
                    </a:cubicBezTo>
                    <a:cubicBezTo>
                      <a:pt x="11307" y="3493"/>
                      <a:pt x="11295" y="3461"/>
                      <a:pt x="11283" y="3429"/>
                    </a:cubicBezTo>
                    <a:cubicBezTo>
                      <a:pt x="11279" y="3421"/>
                      <a:pt x="11276" y="3412"/>
                      <a:pt x="11271" y="3402"/>
                    </a:cubicBezTo>
                    <a:cubicBezTo>
                      <a:pt x="11263" y="3380"/>
                      <a:pt x="11255" y="3360"/>
                      <a:pt x="11245" y="3339"/>
                    </a:cubicBezTo>
                    <a:cubicBezTo>
                      <a:pt x="11239" y="3331"/>
                      <a:pt x="11237" y="3320"/>
                      <a:pt x="11232" y="3311"/>
                    </a:cubicBezTo>
                    <a:cubicBezTo>
                      <a:pt x="11222" y="3290"/>
                      <a:pt x="11215" y="3275"/>
                      <a:pt x="11204" y="3256"/>
                    </a:cubicBezTo>
                    <a:cubicBezTo>
                      <a:pt x="11200" y="3248"/>
                      <a:pt x="11197" y="3239"/>
                      <a:pt x="11190" y="3230"/>
                    </a:cubicBezTo>
                    <a:cubicBezTo>
                      <a:pt x="11178" y="3208"/>
                      <a:pt x="11165" y="3184"/>
                      <a:pt x="11154" y="3165"/>
                    </a:cubicBezTo>
                    <a:cubicBezTo>
                      <a:pt x="11149" y="3157"/>
                      <a:pt x="11147" y="3153"/>
                      <a:pt x="11142" y="3148"/>
                    </a:cubicBezTo>
                    <a:cubicBezTo>
                      <a:pt x="11133" y="3133"/>
                      <a:pt x="11122" y="3118"/>
                      <a:pt x="11113" y="3105"/>
                    </a:cubicBezTo>
                    <a:cubicBezTo>
                      <a:pt x="11107" y="3096"/>
                      <a:pt x="11101" y="3089"/>
                      <a:pt x="11097" y="3081"/>
                    </a:cubicBezTo>
                    <a:cubicBezTo>
                      <a:pt x="11091" y="3069"/>
                      <a:pt x="11082" y="3060"/>
                      <a:pt x="11075" y="3052"/>
                    </a:cubicBezTo>
                    <a:cubicBezTo>
                      <a:pt x="11069" y="3044"/>
                      <a:pt x="11063" y="3035"/>
                      <a:pt x="11058" y="3027"/>
                    </a:cubicBezTo>
                    <a:cubicBezTo>
                      <a:pt x="11051" y="3019"/>
                      <a:pt x="11045" y="3013"/>
                      <a:pt x="11039" y="3005"/>
                    </a:cubicBezTo>
                    <a:cubicBezTo>
                      <a:pt x="10939" y="2887"/>
                      <a:pt x="10856" y="2841"/>
                      <a:pt x="10856" y="2841"/>
                    </a:cubicBezTo>
                    <a:cubicBezTo>
                      <a:pt x="11109" y="2384"/>
                      <a:pt x="11110" y="1928"/>
                      <a:pt x="11000" y="1519"/>
                    </a:cubicBezTo>
                    <a:cubicBezTo>
                      <a:pt x="10775" y="683"/>
                      <a:pt x="10074" y="42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29" name="Google Shape;8129;p35"/>
              <p:cNvSpPr/>
              <p:nvPr/>
            </p:nvSpPr>
            <p:spPr>
              <a:xfrm>
                <a:off x="3025500" y="4801775"/>
                <a:ext cx="355025" cy="373950"/>
              </a:xfrm>
              <a:custGeom>
                <a:avLst/>
                <a:gdLst/>
                <a:ahLst/>
                <a:cxnLst/>
                <a:rect l="l" t="t" r="r" b="b"/>
                <a:pathLst>
                  <a:path w="14201" h="14958" extrusionOk="0">
                    <a:moveTo>
                      <a:pt x="7076" y="1"/>
                    </a:moveTo>
                    <a:cubicBezTo>
                      <a:pt x="5424" y="1"/>
                      <a:pt x="3849" y="1483"/>
                      <a:pt x="3502" y="1830"/>
                    </a:cubicBezTo>
                    <a:lnTo>
                      <a:pt x="3501" y="1831"/>
                    </a:lnTo>
                    <a:cubicBezTo>
                      <a:pt x="3463" y="1869"/>
                      <a:pt x="3441" y="1893"/>
                      <a:pt x="3433" y="1900"/>
                    </a:cubicBezTo>
                    <a:lnTo>
                      <a:pt x="3430" y="1903"/>
                    </a:lnTo>
                    <a:cubicBezTo>
                      <a:pt x="3214" y="1937"/>
                      <a:pt x="3120" y="2239"/>
                      <a:pt x="3113" y="2677"/>
                    </a:cubicBezTo>
                    <a:cubicBezTo>
                      <a:pt x="3108" y="2951"/>
                      <a:pt x="3139" y="3277"/>
                      <a:pt x="3192" y="3623"/>
                    </a:cubicBezTo>
                    <a:cubicBezTo>
                      <a:pt x="3241" y="3928"/>
                      <a:pt x="3306" y="4252"/>
                      <a:pt x="3388" y="4568"/>
                    </a:cubicBezTo>
                    <a:cubicBezTo>
                      <a:pt x="3370" y="4566"/>
                      <a:pt x="3351" y="4566"/>
                      <a:pt x="3333" y="4566"/>
                    </a:cubicBezTo>
                    <a:cubicBezTo>
                      <a:pt x="2965" y="4566"/>
                      <a:pt x="2551" y="4804"/>
                      <a:pt x="2633" y="5100"/>
                    </a:cubicBezTo>
                    <a:cubicBezTo>
                      <a:pt x="2718" y="5408"/>
                      <a:pt x="3512" y="5935"/>
                      <a:pt x="3945" y="6153"/>
                    </a:cubicBezTo>
                    <a:cubicBezTo>
                      <a:pt x="4067" y="6389"/>
                      <a:pt x="4190" y="6560"/>
                      <a:pt x="4304" y="6627"/>
                    </a:cubicBezTo>
                    <a:cubicBezTo>
                      <a:pt x="4310" y="6661"/>
                      <a:pt x="4317" y="6691"/>
                      <a:pt x="4323" y="6718"/>
                    </a:cubicBezTo>
                    <a:cubicBezTo>
                      <a:pt x="4340" y="6875"/>
                      <a:pt x="4360" y="7022"/>
                      <a:pt x="4381" y="7158"/>
                    </a:cubicBezTo>
                    <a:cubicBezTo>
                      <a:pt x="4382" y="7162"/>
                      <a:pt x="4382" y="7164"/>
                      <a:pt x="4382" y="7166"/>
                    </a:cubicBezTo>
                    <a:cubicBezTo>
                      <a:pt x="4389" y="7213"/>
                      <a:pt x="4395" y="7258"/>
                      <a:pt x="4402" y="7302"/>
                    </a:cubicBezTo>
                    <a:cubicBezTo>
                      <a:pt x="4402" y="7307"/>
                      <a:pt x="4405" y="7310"/>
                      <a:pt x="4405" y="7314"/>
                    </a:cubicBezTo>
                    <a:cubicBezTo>
                      <a:pt x="4412" y="7359"/>
                      <a:pt x="4419" y="7404"/>
                      <a:pt x="4427" y="7444"/>
                    </a:cubicBezTo>
                    <a:lnTo>
                      <a:pt x="4168" y="7764"/>
                    </a:lnTo>
                    <a:lnTo>
                      <a:pt x="4226" y="7811"/>
                    </a:lnTo>
                    <a:lnTo>
                      <a:pt x="4199" y="7833"/>
                    </a:lnTo>
                    <a:lnTo>
                      <a:pt x="4129" y="7833"/>
                    </a:lnTo>
                    <a:lnTo>
                      <a:pt x="4093" y="7748"/>
                    </a:lnTo>
                    <a:lnTo>
                      <a:pt x="3938" y="7833"/>
                    </a:lnTo>
                    <a:lnTo>
                      <a:pt x="3032" y="7833"/>
                    </a:lnTo>
                    <a:cubicBezTo>
                      <a:pt x="2713" y="7833"/>
                      <a:pt x="2457" y="8036"/>
                      <a:pt x="2457" y="8285"/>
                    </a:cubicBezTo>
                    <a:lnTo>
                      <a:pt x="2457" y="8683"/>
                    </a:lnTo>
                    <a:cubicBezTo>
                      <a:pt x="2118" y="8839"/>
                      <a:pt x="1814" y="8991"/>
                      <a:pt x="1571" y="9122"/>
                    </a:cubicBezTo>
                    <a:cubicBezTo>
                      <a:pt x="1315" y="9263"/>
                      <a:pt x="1121" y="9383"/>
                      <a:pt x="1027" y="9470"/>
                    </a:cubicBezTo>
                    <a:cubicBezTo>
                      <a:pt x="1014" y="9476"/>
                      <a:pt x="1005" y="9482"/>
                      <a:pt x="993" y="9489"/>
                    </a:cubicBezTo>
                    <a:cubicBezTo>
                      <a:pt x="726" y="9669"/>
                      <a:pt x="525" y="10006"/>
                      <a:pt x="373" y="10446"/>
                    </a:cubicBezTo>
                    <a:cubicBezTo>
                      <a:pt x="172" y="11031"/>
                      <a:pt x="62" y="11800"/>
                      <a:pt x="20" y="12616"/>
                    </a:cubicBezTo>
                    <a:cubicBezTo>
                      <a:pt x="19" y="12633"/>
                      <a:pt x="19" y="12649"/>
                      <a:pt x="15" y="12666"/>
                    </a:cubicBezTo>
                    <a:cubicBezTo>
                      <a:pt x="14" y="12708"/>
                      <a:pt x="12" y="12751"/>
                      <a:pt x="12" y="12793"/>
                    </a:cubicBezTo>
                    <a:cubicBezTo>
                      <a:pt x="9" y="12813"/>
                      <a:pt x="9" y="12831"/>
                      <a:pt x="9" y="12852"/>
                    </a:cubicBezTo>
                    <a:cubicBezTo>
                      <a:pt x="8" y="12892"/>
                      <a:pt x="6" y="12933"/>
                      <a:pt x="6" y="12976"/>
                    </a:cubicBezTo>
                    <a:cubicBezTo>
                      <a:pt x="3" y="12995"/>
                      <a:pt x="3" y="13012"/>
                      <a:pt x="3" y="13031"/>
                    </a:cubicBezTo>
                    <a:cubicBezTo>
                      <a:pt x="2" y="13076"/>
                      <a:pt x="2" y="13119"/>
                      <a:pt x="2" y="13162"/>
                    </a:cubicBezTo>
                    <a:cubicBezTo>
                      <a:pt x="2" y="13177"/>
                      <a:pt x="1" y="13196"/>
                      <a:pt x="1" y="13211"/>
                    </a:cubicBezTo>
                    <a:lnTo>
                      <a:pt x="1" y="13612"/>
                    </a:lnTo>
                    <a:cubicBezTo>
                      <a:pt x="2" y="13661"/>
                      <a:pt x="2" y="13706"/>
                      <a:pt x="6" y="13753"/>
                    </a:cubicBezTo>
                    <a:lnTo>
                      <a:pt x="6" y="13809"/>
                    </a:lnTo>
                    <a:cubicBezTo>
                      <a:pt x="7" y="13852"/>
                      <a:pt x="7" y="13893"/>
                      <a:pt x="9" y="13934"/>
                    </a:cubicBezTo>
                    <a:cubicBezTo>
                      <a:pt x="9" y="13955"/>
                      <a:pt x="12" y="13976"/>
                      <a:pt x="12" y="13996"/>
                    </a:cubicBezTo>
                    <a:cubicBezTo>
                      <a:pt x="13" y="14038"/>
                      <a:pt x="13" y="14079"/>
                      <a:pt x="15" y="14118"/>
                    </a:cubicBezTo>
                    <a:cubicBezTo>
                      <a:pt x="18" y="14137"/>
                      <a:pt x="18" y="14156"/>
                      <a:pt x="18" y="14176"/>
                    </a:cubicBezTo>
                    <a:cubicBezTo>
                      <a:pt x="19" y="14222"/>
                      <a:pt x="24" y="14269"/>
                      <a:pt x="25" y="14316"/>
                    </a:cubicBezTo>
                    <a:cubicBezTo>
                      <a:pt x="25" y="14328"/>
                      <a:pt x="25" y="14341"/>
                      <a:pt x="26" y="14352"/>
                    </a:cubicBezTo>
                    <a:cubicBezTo>
                      <a:pt x="28" y="14411"/>
                      <a:pt x="32" y="14472"/>
                      <a:pt x="36" y="14531"/>
                    </a:cubicBezTo>
                    <a:cubicBezTo>
                      <a:pt x="36" y="14538"/>
                      <a:pt x="37" y="14547"/>
                      <a:pt x="37" y="14554"/>
                    </a:cubicBezTo>
                    <a:cubicBezTo>
                      <a:pt x="39" y="14604"/>
                      <a:pt x="43" y="14653"/>
                      <a:pt x="46" y="14702"/>
                    </a:cubicBezTo>
                    <a:cubicBezTo>
                      <a:pt x="48" y="14719"/>
                      <a:pt x="48" y="14739"/>
                      <a:pt x="51" y="14757"/>
                    </a:cubicBezTo>
                    <a:cubicBezTo>
                      <a:pt x="52" y="14798"/>
                      <a:pt x="57" y="14836"/>
                      <a:pt x="60" y="14876"/>
                    </a:cubicBezTo>
                    <a:cubicBezTo>
                      <a:pt x="60" y="14897"/>
                      <a:pt x="62" y="14918"/>
                      <a:pt x="64" y="14938"/>
                    </a:cubicBezTo>
                    <a:cubicBezTo>
                      <a:pt x="64" y="14944"/>
                      <a:pt x="67" y="14952"/>
                      <a:pt x="67" y="14958"/>
                    </a:cubicBezTo>
                    <a:lnTo>
                      <a:pt x="14124" y="14958"/>
                    </a:lnTo>
                    <a:cubicBezTo>
                      <a:pt x="14190" y="14301"/>
                      <a:pt x="14201" y="13499"/>
                      <a:pt x="14147" y="12703"/>
                    </a:cubicBezTo>
                    <a:cubicBezTo>
                      <a:pt x="14050" y="11290"/>
                      <a:pt x="13745" y="9888"/>
                      <a:pt x="13151" y="9291"/>
                    </a:cubicBezTo>
                    <a:cubicBezTo>
                      <a:pt x="13145" y="9283"/>
                      <a:pt x="13142" y="9275"/>
                      <a:pt x="13136" y="9269"/>
                    </a:cubicBezTo>
                    <a:cubicBezTo>
                      <a:pt x="13113" y="9244"/>
                      <a:pt x="13073" y="9213"/>
                      <a:pt x="13026" y="9179"/>
                    </a:cubicBezTo>
                    <a:cubicBezTo>
                      <a:pt x="12973" y="9142"/>
                      <a:pt x="12920" y="9104"/>
                      <a:pt x="12864" y="9076"/>
                    </a:cubicBezTo>
                    <a:cubicBezTo>
                      <a:pt x="12854" y="9072"/>
                      <a:pt x="12844" y="9069"/>
                      <a:pt x="12835" y="9064"/>
                    </a:cubicBezTo>
                    <a:cubicBezTo>
                      <a:pt x="12680" y="8978"/>
                      <a:pt x="12475" y="8875"/>
                      <a:pt x="12233" y="8766"/>
                    </a:cubicBezTo>
                    <a:lnTo>
                      <a:pt x="12233" y="8507"/>
                    </a:lnTo>
                    <a:cubicBezTo>
                      <a:pt x="12233" y="8134"/>
                      <a:pt x="11852" y="7835"/>
                      <a:pt x="11381" y="7835"/>
                    </a:cubicBezTo>
                    <a:lnTo>
                      <a:pt x="10156" y="7835"/>
                    </a:lnTo>
                    <a:lnTo>
                      <a:pt x="9810" y="7717"/>
                    </a:lnTo>
                    <a:lnTo>
                      <a:pt x="9785" y="7782"/>
                    </a:lnTo>
                    <a:cubicBezTo>
                      <a:pt x="9725" y="7760"/>
                      <a:pt x="9667" y="7738"/>
                      <a:pt x="9608" y="7717"/>
                    </a:cubicBezTo>
                    <a:lnTo>
                      <a:pt x="9600" y="7713"/>
                    </a:lnTo>
                    <a:cubicBezTo>
                      <a:pt x="9549" y="7693"/>
                      <a:pt x="9499" y="7676"/>
                      <a:pt x="9449" y="7658"/>
                    </a:cubicBezTo>
                    <a:lnTo>
                      <a:pt x="9110" y="7239"/>
                    </a:lnTo>
                    <a:lnTo>
                      <a:pt x="8893" y="7354"/>
                    </a:lnTo>
                    <a:cubicBezTo>
                      <a:pt x="8910" y="7228"/>
                      <a:pt x="8929" y="7079"/>
                      <a:pt x="8947" y="6918"/>
                    </a:cubicBezTo>
                    <a:cubicBezTo>
                      <a:pt x="8947" y="6912"/>
                      <a:pt x="8950" y="6906"/>
                      <a:pt x="8950" y="6901"/>
                    </a:cubicBezTo>
                    <a:cubicBezTo>
                      <a:pt x="8951" y="6893"/>
                      <a:pt x="8951" y="6887"/>
                      <a:pt x="8951" y="6880"/>
                    </a:cubicBezTo>
                    <a:cubicBezTo>
                      <a:pt x="8974" y="6845"/>
                      <a:pt x="9006" y="6681"/>
                      <a:pt x="9037" y="6433"/>
                    </a:cubicBezTo>
                    <a:cubicBezTo>
                      <a:pt x="9053" y="6399"/>
                      <a:pt x="9066" y="6364"/>
                      <a:pt x="9081" y="6328"/>
                    </a:cubicBezTo>
                    <a:cubicBezTo>
                      <a:pt x="9448" y="6119"/>
                      <a:pt x="10295" y="5429"/>
                      <a:pt x="10327" y="5086"/>
                    </a:cubicBezTo>
                    <a:cubicBezTo>
                      <a:pt x="10353" y="4832"/>
                      <a:pt x="10028" y="4656"/>
                      <a:pt x="9699" y="4627"/>
                    </a:cubicBezTo>
                    <a:cubicBezTo>
                      <a:pt x="10570" y="1690"/>
                      <a:pt x="9278" y="1680"/>
                      <a:pt x="9278" y="1680"/>
                    </a:cubicBezTo>
                    <a:cubicBezTo>
                      <a:pt x="9278" y="1680"/>
                      <a:pt x="9269" y="1589"/>
                      <a:pt x="9230" y="1448"/>
                    </a:cubicBezTo>
                    <a:cubicBezTo>
                      <a:pt x="9171" y="1228"/>
                      <a:pt x="9031" y="888"/>
                      <a:pt x="8727" y="591"/>
                    </a:cubicBezTo>
                    <a:cubicBezTo>
                      <a:pt x="8422" y="295"/>
                      <a:pt x="7950" y="46"/>
                      <a:pt x="7220" y="4"/>
                    </a:cubicBezTo>
                    <a:cubicBezTo>
                      <a:pt x="7172" y="2"/>
                      <a:pt x="7124" y="1"/>
                      <a:pt x="707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0" name="Google Shape;8130;p35"/>
              <p:cNvSpPr/>
              <p:nvPr/>
            </p:nvSpPr>
            <p:spPr>
              <a:xfrm>
                <a:off x="2172350" y="4831250"/>
                <a:ext cx="258150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3782" extrusionOk="0">
                    <a:moveTo>
                      <a:pt x="5624" y="0"/>
                    </a:moveTo>
                    <a:cubicBezTo>
                      <a:pt x="5515" y="0"/>
                      <a:pt x="5409" y="5"/>
                      <a:pt x="5308" y="13"/>
                    </a:cubicBezTo>
                    <a:cubicBezTo>
                      <a:pt x="3632" y="144"/>
                      <a:pt x="2785" y="1080"/>
                      <a:pt x="3121" y="2196"/>
                    </a:cubicBezTo>
                    <a:cubicBezTo>
                      <a:pt x="2409" y="3743"/>
                      <a:pt x="3326" y="6202"/>
                      <a:pt x="3834" y="6438"/>
                    </a:cubicBezTo>
                    <a:cubicBezTo>
                      <a:pt x="4233" y="6362"/>
                      <a:pt x="4575" y="6261"/>
                      <a:pt x="4872" y="6143"/>
                    </a:cubicBezTo>
                    <a:lnTo>
                      <a:pt x="4872" y="6143"/>
                    </a:lnTo>
                    <a:cubicBezTo>
                      <a:pt x="4799" y="6374"/>
                      <a:pt x="4719" y="6609"/>
                      <a:pt x="4633" y="6837"/>
                    </a:cubicBezTo>
                    <a:lnTo>
                      <a:pt x="4630" y="6837"/>
                    </a:lnTo>
                    <a:cubicBezTo>
                      <a:pt x="4584" y="6839"/>
                      <a:pt x="4538" y="6842"/>
                      <a:pt x="4490" y="6842"/>
                    </a:cubicBezTo>
                    <a:cubicBezTo>
                      <a:pt x="4482" y="6842"/>
                      <a:pt x="4475" y="6843"/>
                      <a:pt x="4464" y="6843"/>
                    </a:cubicBezTo>
                    <a:cubicBezTo>
                      <a:pt x="4426" y="6843"/>
                      <a:pt x="4385" y="6845"/>
                      <a:pt x="4345" y="6848"/>
                    </a:cubicBezTo>
                    <a:cubicBezTo>
                      <a:pt x="4324" y="6848"/>
                      <a:pt x="4304" y="6849"/>
                      <a:pt x="4286" y="6849"/>
                    </a:cubicBezTo>
                    <a:cubicBezTo>
                      <a:pt x="4257" y="6851"/>
                      <a:pt x="4228" y="6854"/>
                      <a:pt x="4201" y="6854"/>
                    </a:cubicBezTo>
                    <a:cubicBezTo>
                      <a:pt x="4153" y="6858"/>
                      <a:pt x="4104" y="6860"/>
                      <a:pt x="4058" y="6863"/>
                    </a:cubicBezTo>
                    <a:lnTo>
                      <a:pt x="4058" y="6875"/>
                    </a:lnTo>
                    <a:cubicBezTo>
                      <a:pt x="4021" y="6876"/>
                      <a:pt x="3986" y="6881"/>
                      <a:pt x="3953" y="6882"/>
                    </a:cubicBezTo>
                    <a:cubicBezTo>
                      <a:pt x="3789" y="6899"/>
                      <a:pt x="3658" y="6919"/>
                      <a:pt x="3572" y="6942"/>
                    </a:cubicBezTo>
                    <a:cubicBezTo>
                      <a:pt x="3570" y="6943"/>
                      <a:pt x="3567" y="6943"/>
                      <a:pt x="3566" y="6943"/>
                    </a:cubicBezTo>
                    <a:cubicBezTo>
                      <a:pt x="3551" y="6949"/>
                      <a:pt x="3536" y="6953"/>
                      <a:pt x="3523" y="6958"/>
                    </a:cubicBezTo>
                    <a:cubicBezTo>
                      <a:pt x="3522" y="6959"/>
                      <a:pt x="3522" y="6959"/>
                      <a:pt x="3518" y="6959"/>
                    </a:cubicBezTo>
                    <a:cubicBezTo>
                      <a:pt x="3505" y="6965"/>
                      <a:pt x="3496" y="6967"/>
                      <a:pt x="3485" y="6973"/>
                    </a:cubicBezTo>
                    <a:cubicBezTo>
                      <a:pt x="3415" y="7000"/>
                      <a:pt x="3340" y="7034"/>
                      <a:pt x="3263" y="7077"/>
                    </a:cubicBezTo>
                    <a:cubicBezTo>
                      <a:pt x="3251" y="7083"/>
                      <a:pt x="3241" y="7089"/>
                      <a:pt x="3229" y="7097"/>
                    </a:cubicBezTo>
                    <a:cubicBezTo>
                      <a:pt x="3208" y="7110"/>
                      <a:pt x="3190" y="7119"/>
                      <a:pt x="3169" y="7134"/>
                    </a:cubicBezTo>
                    <a:cubicBezTo>
                      <a:pt x="3140" y="7150"/>
                      <a:pt x="3111" y="7171"/>
                      <a:pt x="3080" y="7192"/>
                    </a:cubicBezTo>
                    <a:cubicBezTo>
                      <a:pt x="3067" y="7201"/>
                      <a:pt x="3056" y="7209"/>
                      <a:pt x="3044" y="7219"/>
                    </a:cubicBezTo>
                    <a:cubicBezTo>
                      <a:pt x="3018" y="7240"/>
                      <a:pt x="2988" y="7261"/>
                      <a:pt x="2962" y="7283"/>
                    </a:cubicBezTo>
                    <a:cubicBezTo>
                      <a:pt x="2950" y="7293"/>
                      <a:pt x="2939" y="7304"/>
                      <a:pt x="2928" y="7312"/>
                    </a:cubicBezTo>
                    <a:cubicBezTo>
                      <a:pt x="2891" y="7343"/>
                      <a:pt x="2855" y="7377"/>
                      <a:pt x="2817" y="7411"/>
                    </a:cubicBezTo>
                    <a:cubicBezTo>
                      <a:pt x="2792" y="7438"/>
                      <a:pt x="2765" y="7466"/>
                      <a:pt x="2734" y="7496"/>
                    </a:cubicBezTo>
                    <a:cubicBezTo>
                      <a:pt x="2731" y="7504"/>
                      <a:pt x="2726" y="7512"/>
                      <a:pt x="2720" y="7518"/>
                    </a:cubicBezTo>
                    <a:lnTo>
                      <a:pt x="1122" y="7518"/>
                    </a:lnTo>
                    <a:cubicBezTo>
                      <a:pt x="805" y="7518"/>
                      <a:pt x="549" y="7730"/>
                      <a:pt x="549" y="7993"/>
                    </a:cubicBezTo>
                    <a:lnTo>
                      <a:pt x="549" y="12025"/>
                    </a:lnTo>
                    <a:cubicBezTo>
                      <a:pt x="450" y="12098"/>
                      <a:pt x="359" y="12189"/>
                      <a:pt x="283" y="12292"/>
                    </a:cubicBezTo>
                    <a:cubicBezTo>
                      <a:pt x="231" y="12363"/>
                      <a:pt x="191" y="12438"/>
                      <a:pt x="158" y="12511"/>
                    </a:cubicBezTo>
                    <a:cubicBezTo>
                      <a:pt x="0" y="12878"/>
                      <a:pt x="94" y="13255"/>
                      <a:pt x="406" y="13416"/>
                    </a:cubicBezTo>
                    <a:cubicBezTo>
                      <a:pt x="450" y="13438"/>
                      <a:pt x="497" y="13457"/>
                      <a:pt x="547" y="13471"/>
                    </a:cubicBezTo>
                    <a:lnTo>
                      <a:pt x="547" y="13781"/>
                    </a:lnTo>
                    <a:lnTo>
                      <a:pt x="10320" y="13781"/>
                    </a:lnTo>
                    <a:lnTo>
                      <a:pt x="10320" y="8225"/>
                    </a:lnTo>
                    <a:cubicBezTo>
                      <a:pt x="10326" y="7839"/>
                      <a:pt x="9945" y="7523"/>
                      <a:pt x="9476" y="7523"/>
                    </a:cubicBezTo>
                    <a:lnTo>
                      <a:pt x="8050" y="7523"/>
                    </a:lnTo>
                    <a:cubicBezTo>
                      <a:pt x="8036" y="7508"/>
                      <a:pt x="8023" y="7495"/>
                      <a:pt x="8012" y="7481"/>
                    </a:cubicBezTo>
                    <a:cubicBezTo>
                      <a:pt x="7982" y="7447"/>
                      <a:pt x="7953" y="7419"/>
                      <a:pt x="7921" y="7390"/>
                    </a:cubicBezTo>
                    <a:cubicBezTo>
                      <a:pt x="7906" y="7374"/>
                      <a:pt x="7891" y="7361"/>
                      <a:pt x="7874" y="7348"/>
                    </a:cubicBezTo>
                    <a:cubicBezTo>
                      <a:pt x="7843" y="7320"/>
                      <a:pt x="7812" y="7295"/>
                      <a:pt x="7781" y="7271"/>
                    </a:cubicBezTo>
                    <a:cubicBezTo>
                      <a:pt x="7768" y="7259"/>
                      <a:pt x="7753" y="7250"/>
                      <a:pt x="7740" y="7241"/>
                    </a:cubicBezTo>
                    <a:cubicBezTo>
                      <a:pt x="7699" y="7210"/>
                      <a:pt x="7658" y="7184"/>
                      <a:pt x="7621" y="7159"/>
                    </a:cubicBezTo>
                    <a:cubicBezTo>
                      <a:pt x="7616" y="7158"/>
                      <a:pt x="7612" y="7153"/>
                      <a:pt x="7611" y="7152"/>
                    </a:cubicBezTo>
                    <a:cubicBezTo>
                      <a:pt x="7564" y="7125"/>
                      <a:pt x="7520" y="7103"/>
                      <a:pt x="7477" y="7083"/>
                    </a:cubicBezTo>
                    <a:cubicBezTo>
                      <a:pt x="7471" y="7079"/>
                      <a:pt x="7465" y="7077"/>
                      <a:pt x="7458" y="7075"/>
                    </a:cubicBezTo>
                    <a:cubicBezTo>
                      <a:pt x="7423" y="7061"/>
                      <a:pt x="7386" y="7046"/>
                      <a:pt x="7351" y="7038"/>
                    </a:cubicBezTo>
                    <a:cubicBezTo>
                      <a:pt x="7344" y="7033"/>
                      <a:pt x="7336" y="7032"/>
                      <a:pt x="7325" y="7031"/>
                    </a:cubicBezTo>
                    <a:cubicBezTo>
                      <a:pt x="7291" y="7022"/>
                      <a:pt x="7261" y="7015"/>
                      <a:pt x="7233" y="7010"/>
                    </a:cubicBezTo>
                    <a:cubicBezTo>
                      <a:pt x="7225" y="7010"/>
                      <a:pt x="7219" y="7009"/>
                      <a:pt x="7211" y="7009"/>
                    </a:cubicBezTo>
                    <a:cubicBezTo>
                      <a:pt x="7194" y="7006"/>
                      <a:pt x="7176" y="7005"/>
                      <a:pt x="7160" y="7005"/>
                    </a:cubicBezTo>
                    <a:cubicBezTo>
                      <a:pt x="7143" y="7005"/>
                      <a:pt x="7127" y="7006"/>
                      <a:pt x="7112" y="7009"/>
                    </a:cubicBezTo>
                    <a:cubicBezTo>
                      <a:pt x="7075" y="7000"/>
                      <a:pt x="7035" y="6989"/>
                      <a:pt x="6991" y="6979"/>
                    </a:cubicBezTo>
                    <a:cubicBezTo>
                      <a:pt x="6986" y="6979"/>
                      <a:pt x="6985" y="6978"/>
                      <a:pt x="6982" y="6978"/>
                    </a:cubicBezTo>
                    <a:cubicBezTo>
                      <a:pt x="6938" y="6970"/>
                      <a:pt x="6890" y="6961"/>
                      <a:pt x="6842" y="6952"/>
                    </a:cubicBezTo>
                    <a:cubicBezTo>
                      <a:pt x="6793" y="6942"/>
                      <a:pt x="6739" y="6931"/>
                      <a:pt x="6684" y="6924"/>
                    </a:cubicBezTo>
                    <a:cubicBezTo>
                      <a:pt x="6670" y="6922"/>
                      <a:pt x="6656" y="6919"/>
                      <a:pt x="6640" y="6918"/>
                    </a:cubicBezTo>
                    <a:cubicBezTo>
                      <a:pt x="6593" y="6910"/>
                      <a:pt x="6547" y="6904"/>
                      <a:pt x="6494" y="6898"/>
                    </a:cubicBezTo>
                    <a:cubicBezTo>
                      <a:pt x="6481" y="6897"/>
                      <a:pt x="6469" y="6897"/>
                      <a:pt x="6458" y="6893"/>
                    </a:cubicBezTo>
                    <a:cubicBezTo>
                      <a:pt x="6323" y="6879"/>
                      <a:pt x="6177" y="6866"/>
                      <a:pt x="6025" y="6858"/>
                    </a:cubicBezTo>
                    <a:cubicBezTo>
                      <a:pt x="6032" y="6836"/>
                      <a:pt x="6040" y="6812"/>
                      <a:pt x="6048" y="6789"/>
                    </a:cubicBezTo>
                    <a:cubicBezTo>
                      <a:pt x="6060" y="6747"/>
                      <a:pt x="6070" y="6710"/>
                      <a:pt x="6085" y="6668"/>
                    </a:cubicBezTo>
                    <a:cubicBezTo>
                      <a:pt x="6091" y="6651"/>
                      <a:pt x="6097" y="6632"/>
                      <a:pt x="6099" y="6614"/>
                    </a:cubicBezTo>
                    <a:cubicBezTo>
                      <a:pt x="6107" y="6588"/>
                      <a:pt x="6115" y="6564"/>
                      <a:pt x="6122" y="6541"/>
                    </a:cubicBezTo>
                    <a:cubicBezTo>
                      <a:pt x="6127" y="6521"/>
                      <a:pt x="6131" y="6504"/>
                      <a:pt x="6137" y="6485"/>
                    </a:cubicBezTo>
                    <a:cubicBezTo>
                      <a:pt x="6143" y="6459"/>
                      <a:pt x="6152" y="6435"/>
                      <a:pt x="6159" y="6408"/>
                    </a:cubicBezTo>
                    <a:cubicBezTo>
                      <a:pt x="6164" y="6393"/>
                      <a:pt x="6167" y="6374"/>
                      <a:pt x="6172" y="6357"/>
                    </a:cubicBezTo>
                    <a:cubicBezTo>
                      <a:pt x="6180" y="6329"/>
                      <a:pt x="6186" y="6305"/>
                      <a:pt x="6194" y="6280"/>
                    </a:cubicBezTo>
                    <a:cubicBezTo>
                      <a:pt x="6198" y="6263"/>
                      <a:pt x="6201" y="6247"/>
                      <a:pt x="6207" y="6230"/>
                    </a:cubicBezTo>
                    <a:cubicBezTo>
                      <a:pt x="6214" y="6202"/>
                      <a:pt x="6221" y="6177"/>
                      <a:pt x="6227" y="6151"/>
                    </a:cubicBezTo>
                    <a:cubicBezTo>
                      <a:pt x="6228" y="6143"/>
                      <a:pt x="6232" y="6137"/>
                      <a:pt x="6233" y="6129"/>
                    </a:cubicBezTo>
                    <a:cubicBezTo>
                      <a:pt x="6234" y="6120"/>
                      <a:pt x="6238" y="6109"/>
                      <a:pt x="6240" y="6101"/>
                    </a:cubicBezTo>
                    <a:cubicBezTo>
                      <a:pt x="6481" y="6092"/>
                      <a:pt x="6703" y="6054"/>
                      <a:pt x="6906" y="5987"/>
                    </a:cubicBezTo>
                    <a:cubicBezTo>
                      <a:pt x="7311" y="5852"/>
                      <a:pt x="7643" y="5610"/>
                      <a:pt x="7911" y="5309"/>
                    </a:cubicBezTo>
                    <a:cubicBezTo>
                      <a:pt x="8220" y="5268"/>
                      <a:pt x="8493" y="5180"/>
                      <a:pt x="8736" y="5050"/>
                    </a:cubicBezTo>
                    <a:cubicBezTo>
                      <a:pt x="9687" y="4554"/>
                      <a:pt x="10134" y="3489"/>
                      <a:pt x="10099" y="2635"/>
                    </a:cubicBezTo>
                    <a:cubicBezTo>
                      <a:pt x="10091" y="2444"/>
                      <a:pt x="10049" y="2275"/>
                      <a:pt x="9981" y="2125"/>
                    </a:cubicBezTo>
                    <a:cubicBezTo>
                      <a:pt x="9676" y="1456"/>
                      <a:pt x="8857" y="1167"/>
                      <a:pt x="8244" y="1043"/>
                    </a:cubicBezTo>
                    <a:cubicBezTo>
                      <a:pt x="7580" y="265"/>
                      <a:pt x="6484" y="0"/>
                      <a:pt x="56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1" name="Google Shape;8131;p35"/>
              <p:cNvSpPr/>
              <p:nvPr/>
            </p:nvSpPr>
            <p:spPr>
              <a:xfrm>
                <a:off x="3423850" y="4756100"/>
                <a:ext cx="481950" cy="419750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6790" extrusionOk="0">
                    <a:moveTo>
                      <a:pt x="10753" y="0"/>
                    </a:moveTo>
                    <a:cubicBezTo>
                      <a:pt x="10271" y="0"/>
                      <a:pt x="9020" y="462"/>
                      <a:pt x="8484" y="801"/>
                    </a:cubicBezTo>
                    <a:cubicBezTo>
                      <a:pt x="8669" y="619"/>
                      <a:pt x="8852" y="370"/>
                      <a:pt x="8567" y="284"/>
                    </a:cubicBezTo>
                    <a:cubicBezTo>
                      <a:pt x="8535" y="275"/>
                      <a:pt x="8492" y="270"/>
                      <a:pt x="8440" y="270"/>
                    </a:cubicBezTo>
                    <a:cubicBezTo>
                      <a:pt x="7916" y="270"/>
                      <a:pt x="6492" y="798"/>
                      <a:pt x="6299" y="2559"/>
                    </a:cubicBezTo>
                    <a:lnTo>
                      <a:pt x="6299" y="2561"/>
                    </a:lnTo>
                    <a:cubicBezTo>
                      <a:pt x="6289" y="2637"/>
                      <a:pt x="6283" y="2715"/>
                      <a:pt x="6280" y="2793"/>
                    </a:cubicBezTo>
                    <a:lnTo>
                      <a:pt x="6280" y="2801"/>
                    </a:lnTo>
                    <a:cubicBezTo>
                      <a:pt x="6277" y="2878"/>
                      <a:pt x="6275" y="2957"/>
                      <a:pt x="6277" y="3041"/>
                    </a:cubicBezTo>
                    <a:lnTo>
                      <a:pt x="6277" y="3062"/>
                    </a:lnTo>
                    <a:cubicBezTo>
                      <a:pt x="6280" y="3139"/>
                      <a:pt x="6283" y="3218"/>
                      <a:pt x="6289" y="3302"/>
                    </a:cubicBezTo>
                    <a:cubicBezTo>
                      <a:pt x="6289" y="3315"/>
                      <a:pt x="6292" y="3331"/>
                      <a:pt x="6294" y="3346"/>
                    </a:cubicBezTo>
                    <a:cubicBezTo>
                      <a:pt x="6300" y="3422"/>
                      <a:pt x="6308" y="3500"/>
                      <a:pt x="6320" y="3579"/>
                    </a:cubicBezTo>
                    <a:cubicBezTo>
                      <a:pt x="6322" y="3604"/>
                      <a:pt x="6328" y="3629"/>
                      <a:pt x="6332" y="3654"/>
                    </a:cubicBezTo>
                    <a:cubicBezTo>
                      <a:pt x="6342" y="3726"/>
                      <a:pt x="6354" y="3798"/>
                      <a:pt x="6367" y="3872"/>
                    </a:cubicBezTo>
                    <a:cubicBezTo>
                      <a:pt x="6374" y="3909"/>
                      <a:pt x="6383" y="3951"/>
                      <a:pt x="6393" y="3990"/>
                    </a:cubicBezTo>
                    <a:cubicBezTo>
                      <a:pt x="6407" y="4054"/>
                      <a:pt x="6419" y="4117"/>
                      <a:pt x="6434" y="4183"/>
                    </a:cubicBezTo>
                    <a:cubicBezTo>
                      <a:pt x="6447" y="4241"/>
                      <a:pt x="6464" y="4302"/>
                      <a:pt x="6481" y="4360"/>
                    </a:cubicBezTo>
                    <a:cubicBezTo>
                      <a:pt x="6495" y="4411"/>
                      <a:pt x="6507" y="4461"/>
                      <a:pt x="6523" y="4511"/>
                    </a:cubicBezTo>
                    <a:cubicBezTo>
                      <a:pt x="6556" y="4625"/>
                      <a:pt x="6592" y="4742"/>
                      <a:pt x="6633" y="4859"/>
                    </a:cubicBezTo>
                    <a:lnTo>
                      <a:pt x="6693" y="4894"/>
                    </a:lnTo>
                    <a:cubicBezTo>
                      <a:pt x="6444" y="6422"/>
                      <a:pt x="6478" y="7906"/>
                      <a:pt x="6514" y="7949"/>
                    </a:cubicBezTo>
                    <a:cubicBezTo>
                      <a:pt x="6541" y="7979"/>
                      <a:pt x="6913" y="8112"/>
                      <a:pt x="7356" y="8243"/>
                    </a:cubicBezTo>
                    <a:lnTo>
                      <a:pt x="7321" y="8397"/>
                    </a:lnTo>
                    <a:lnTo>
                      <a:pt x="7288" y="8387"/>
                    </a:lnTo>
                    <a:lnTo>
                      <a:pt x="6847" y="8848"/>
                    </a:lnTo>
                    <a:lnTo>
                      <a:pt x="6876" y="8869"/>
                    </a:lnTo>
                    <a:lnTo>
                      <a:pt x="6762" y="8910"/>
                    </a:lnTo>
                    <a:lnTo>
                      <a:pt x="6763" y="8911"/>
                    </a:lnTo>
                    <a:cubicBezTo>
                      <a:pt x="6688" y="8933"/>
                      <a:pt x="6615" y="8954"/>
                      <a:pt x="6542" y="8977"/>
                    </a:cubicBezTo>
                    <a:cubicBezTo>
                      <a:pt x="6428" y="9007"/>
                      <a:pt x="6317" y="9039"/>
                      <a:pt x="6209" y="9072"/>
                    </a:cubicBezTo>
                    <a:cubicBezTo>
                      <a:pt x="6192" y="9078"/>
                      <a:pt x="6174" y="9084"/>
                      <a:pt x="6158" y="9086"/>
                    </a:cubicBezTo>
                    <a:cubicBezTo>
                      <a:pt x="6050" y="9121"/>
                      <a:pt x="5941" y="9158"/>
                      <a:pt x="5841" y="9194"/>
                    </a:cubicBezTo>
                    <a:cubicBezTo>
                      <a:pt x="5839" y="9196"/>
                      <a:pt x="5835" y="9196"/>
                      <a:pt x="5832" y="9196"/>
                    </a:cubicBezTo>
                    <a:cubicBezTo>
                      <a:pt x="3615" y="10035"/>
                      <a:pt x="1962" y="12027"/>
                      <a:pt x="720" y="14246"/>
                    </a:cubicBezTo>
                    <a:cubicBezTo>
                      <a:pt x="712" y="14255"/>
                      <a:pt x="704" y="14263"/>
                      <a:pt x="698" y="14273"/>
                    </a:cubicBezTo>
                    <a:cubicBezTo>
                      <a:pt x="663" y="14313"/>
                      <a:pt x="633" y="14352"/>
                      <a:pt x="601" y="14391"/>
                    </a:cubicBezTo>
                    <a:cubicBezTo>
                      <a:pt x="582" y="14414"/>
                      <a:pt x="565" y="14438"/>
                      <a:pt x="546" y="14461"/>
                    </a:cubicBezTo>
                    <a:cubicBezTo>
                      <a:pt x="521" y="14492"/>
                      <a:pt x="498" y="14523"/>
                      <a:pt x="476" y="14552"/>
                    </a:cubicBezTo>
                    <a:cubicBezTo>
                      <a:pt x="459" y="14578"/>
                      <a:pt x="439" y="14602"/>
                      <a:pt x="420" y="14628"/>
                    </a:cubicBezTo>
                    <a:cubicBezTo>
                      <a:pt x="393" y="14664"/>
                      <a:pt x="370" y="14699"/>
                      <a:pt x="347" y="14735"/>
                    </a:cubicBezTo>
                    <a:cubicBezTo>
                      <a:pt x="334" y="14750"/>
                      <a:pt x="322" y="14769"/>
                      <a:pt x="312" y="14789"/>
                    </a:cubicBezTo>
                    <a:cubicBezTo>
                      <a:pt x="284" y="14832"/>
                      <a:pt x="256" y="14874"/>
                      <a:pt x="233" y="14914"/>
                    </a:cubicBezTo>
                    <a:cubicBezTo>
                      <a:pt x="224" y="14927"/>
                      <a:pt x="218" y="14937"/>
                      <a:pt x="212" y="14950"/>
                    </a:cubicBezTo>
                    <a:cubicBezTo>
                      <a:pt x="191" y="14985"/>
                      <a:pt x="174" y="15020"/>
                      <a:pt x="155" y="15054"/>
                    </a:cubicBezTo>
                    <a:cubicBezTo>
                      <a:pt x="149" y="15069"/>
                      <a:pt x="143" y="15081"/>
                      <a:pt x="138" y="15093"/>
                    </a:cubicBezTo>
                    <a:cubicBezTo>
                      <a:pt x="116" y="15133"/>
                      <a:pt x="100" y="15174"/>
                      <a:pt x="82" y="15215"/>
                    </a:cubicBezTo>
                    <a:cubicBezTo>
                      <a:pt x="77" y="15223"/>
                      <a:pt x="76" y="15234"/>
                      <a:pt x="72" y="15243"/>
                    </a:cubicBezTo>
                    <a:cubicBezTo>
                      <a:pt x="59" y="15278"/>
                      <a:pt x="47" y="15313"/>
                      <a:pt x="37" y="15348"/>
                    </a:cubicBezTo>
                    <a:cubicBezTo>
                      <a:pt x="36" y="15354"/>
                      <a:pt x="31" y="15362"/>
                      <a:pt x="31" y="15368"/>
                    </a:cubicBezTo>
                    <a:cubicBezTo>
                      <a:pt x="19" y="15405"/>
                      <a:pt x="15" y="15443"/>
                      <a:pt x="9" y="15479"/>
                    </a:cubicBezTo>
                    <a:cubicBezTo>
                      <a:pt x="9" y="15488"/>
                      <a:pt x="7" y="15495"/>
                      <a:pt x="7" y="15506"/>
                    </a:cubicBezTo>
                    <a:cubicBezTo>
                      <a:pt x="3" y="15540"/>
                      <a:pt x="1" y="15577"/>
                      <a:pt x="3" y="15611"/>
                    </a:cubicBezTo>
                    <a:cubicBezTo>
                      <a:pt x="4" y="15654"/>
                      <a:pt x="12" y="15697"/>
                      <a:pt x="24" y="15740"/>
                    </a:cubicBezTo>
                    <a:cubicBezTo>
                      <a:pt x="29" y="15753"/>
                      <a:pt x="31" y="15765"/>
                      <a:pt x="36" y="15777"/>
                    </a:cubicBezTo>
                    <a:cubicBezTo>
                      <a:pt x="46" y="15806"/>
                      <a:pt x="55" y="15836"/>
                      <a:pt x="70" y="15865"/>
                    </a:cubicBezTo>
                    <a:cubicBezTo>
                      <a:pt x="76" y="15878"/>
                      <a:pt x="82" y="15891"/>
                      <a:pt x="86" y="15905"/>
                    </a:cubicBezTo>
                    <a:cubicBezTo>
                      <a:pt x="102" y="15935"/>
                      <a:pt x="120" y="15964"/>
                      <a:pt x="138" y="15995"/>
                    </a:cubicBezTo>
                    <a:cubicBezTo>
                      <a:pt x="144" y="16004"/>
                      <a:pt x="147" y="16014"/>
                      <a:pt x="153" y="16023"/>
                    </a:cubicBezTo>
                    <a:cubicBezTo>
                      <a:pt x="181" y="16059"/>
                      <a:pt x="210" y="16096"/>
                      <a:pt x="240" y="16130"/>
                    </a:cubicBezTo>
                    <a:cubicBezTo>
                      <a:pt x="247" y="16139"/>
                      <a:pt x="256" y="16150"/>
                      <a:pt x="267" y="16159"/>
                    </a:cubicBezTo>
                    <a:cubicBezTo>
                      <a:pt x="290" y="16184"/>
                      <a:pt x="317" y="16211"/>
                      <a:pt x="345" y="16237"/>
                    </a:cubicBezTo>
                    <a:cubicBezTo>
                      <a:pt x="357" y="16249"/>
                      <a:pt x="370" y="16260"/>
                      <a:pt x="382" y="16269"/>
                    </a:cubicBezTo>
                    <a:cubicBezTo>
                      <a:pt x="410" y="16296"/>
                      <a:pt x="438" y="16318"/>
                      <a:pt x="467" y="16341"/>
                    </a:cubicBezTo>
                    <a:cubicBezTo>
                      <a:pt x="481" y="16351"/>
                      <a:pt x="493" y="16360"/>
                      <a:pt x="504" y="16369"/>
                    </a:cubicBezTo>
                    <a:cubicBezTo>
                      <a:pt x="546" y="16402"/>
                      <a:pt x="590" y="16431"/>
                      <a:pt x="637" y="16461"/>
                    </a:cubicBezTo>
                    <a:cubicBezTo>
                      <a:pt x="642" y="16463"/>
                      <a:pt x="645" y="16466"/>
                      <a:pt x="650" y="16467"/>
                    </a:cubicBezTo>
                    <a:cubicBezTo>
                      <a:pt x="692" y="16494"/>
                      <a:pt x="736" y="16522"/>
                      <a:pt x="783" y="16546"/>
                    </a:cubicBezTo>
                    <a:cubicBezTo>
                      <a:pt x="799" y="16555"/>
                      <a:pt x="814" y="16563"/>
                      <a:pt x="831" y="16572"/>
                    </a:cubicBezTo>
                    <a:cubicBezTo>
                      <a:pt x="867" y="16594"/>
                      <a:pt x="904" y="16613"/>
                      <a:pt x="942" y="16631"/>
                    </a:cubicBezTo>
                    <a:cubicBezTo>
                      <a:pt x="958" y="16639"/>
                      <a:pt x="973" y="16646"/>
                      <a:pt x="990" y="16655"/>
                    </a:cubicBezTo>
                    <a:cubicBezTo>
                      <a:pt x="1037" y="16675"/>
                      <a:pt x="1083" y="16697"/>
                      <a:pt x="1130" y="16718"/>
                    </a:cubicBezTo>
                    <a:cubicBezTo>
                      <a:pt x="1137" y="16723"/>
                      <a:pt x="1143" y="16725"/>
                      <a:pt x="1152" y="16727"/>
                    </a:cubicBezTo>
                    <a:cubicBezTo>
                      <a:pt x="1200" y="16748"/>
                      <a:pt x="1250" y="16770"/>
                      <a:pt x="1299" y="16789"/>
                    </a:cubicBezTo>
                    <a:lnTo>
                      <a:pt x="17457" y="16789"/>
                    </a:lnTo>
                    <a:cubicBezTo>
                      <a:pt x="17486" y="16780"/>
                      <a:pt x="17517" y="16770"/>
                      <a:pt x="17548" y="16760"/>
                    </a:cubicBezTo>
                    <a:cubicBezTo>
                      <a:pt x="17596" y="16746"/>
                      <a:pt x="17643" y="16730"/>
                      <a:pt x="17692" y="16712"/>
                    </a:cubicBezTo>
                    <a:cubicBezTo>
                      <a:pt x="18252" y="16518"/>
                      <a:pt x="18821" y="16241"/>
                      <a:pt x="19098" y="15871"/>
                    </a:cubicBezTo>
                    <a:lnTo>
                      <a:pt x="19104" y="15865"/>
                    </a:lnTo>
                    <a:cubicBezTo>
                      <a:pt x="19118" y="15848"/>
                      <a:pt x="19131" y="15829"/>
                      <a:pt x="19140" y="15810"/>
                    </a:cubicBezTo>
                    <a:cubicBezTo>
                      <a:pt x="19149" y="15800"/>
                      <a:pt x="19155" y="15788"/>
                      <a:pt x="19162" y="15776"/>
                    </a:cubicBezTo>
                    <a:cubicBezTo>
                      <a:pt x="19171" y="15761"/>
                      <a:pt x="19179" y="15746"/>
                      <a:pt x="19189" y="15729"/>
                    </a:cubicBezTo>
                    <a:cubicBezTo>
                      <a:pt x="19203" y="15702"/>
                      <a:pt x="19216" y="15674"/>
                      <a:pt x="19225" y="15647"/>
                    </a:cubicBezTo>
                    <a:cubicBezTo>
                      <a:pt x="19230" y="15637"/>
                      <a:pt x="19231" y="15628"/>
                      <a:pt x="19235" y="15617"/>
                    </a:cubicBezTo>
                    <a:cubicBezTo>
                      <a:pt x="19242" y="15595"/>
                      <a:pt x="19250" y="15573"/>
                      <a:pt x="19256" y="15551"/>
                    </a:cubicBezTo>
                    <a:cubicBezTo>
                      <a:pt x="19256" y="15544"/>
                      <a:pt x="19261" y="15539"/>
                      <a:pt x="19261" y="15534"/>
                    </a:cubicBezTo>
                    <a:cubicBezTo>
                      <a:pt x="19262" y="15528"/>
                      <a:pt x="19262" y="15526"/>
                      <a:pt x="19262" y="15521"/>
                    </a:cubicBezTo>
                    <a:cubicBezTo>
                      <a:pt x="19270" y="15488"/>
                      <a:pt x="19274" y="15455"/>
                      <a:pt x="19278" y="15422"/>
                    </a:cubicBezTo>
                    <a:cubicBezTo>
                      <a:pt x="19273" y="15387"/>
                      <a:pt x="19270" y="15347"/>
                      <a:pt x="19267" y="15306"/>
                    </a:cubicBezTo>
                    <a:cubicBezTo>
                      <a:pt x="19265" y="15290"/>
                      <a:pt x="19259" y="15272"/>
                      <a:pt x="19258" y="15257"/>
                    </a:cubicBezTo>
                    <a:cubicBezTo>
                      <a:pt x="19252" y="15232"/>
                      <a:pt x="19248" y="15205"/>
                      <a:pt x="19242" y="15178"/>
                    </a:cubicBezTo>
                    <a:cubicBezTo>
                      <a:pt x="19236" y="15156"/>
                      <a:pt x="19228" y="15136"/>
                      <a:pt x="19220" y="15114"/>
                    </a:cubicBezTo>
                    <a:cubicBezTo>
                      <a:pt x="19212" y="15088"/>
                      <a:pt x="19206" y="15065"/>
                      <a:pt x="19197" y="15042"/>
                    </a:cubicBezTo>
                    <a:cubicBezTo>
                      <a:pt x="19188" y="15016"/>
                      <a:pt x="19174" y="14991"/>
                      <a:pt x="19162" y="14963"/>
                    </a:cubicBezTo>
                    <a:cubicBezTo>
                      <a:pt x="19162" y="14963"/>
                      <a:pt x="19162" y="14962"/>
                      <a:pt x="19161" y="14959"/>
                    </a:cubicBezTo>
                    <a:cubicBezTo>
                      <a:pt x="18985" y="14133"/>
                      <a:pt x="18164" y="12859"/>
                      <a:pt x="17241" y="11700"/>
                    </a:cubicBezTo>
                    <a:cubicBezTo>
                      <a:pt x="16353" y="10582"/>
                      <a:pt x="15371" y="9574"/>
                      <a:pt x="14787" y="9179"/>
                    </a:cubicBezTo>
                    <a:cubicBezTo>
                      <a:pt x="14724" y="9136"/>
                      <a:pt x="14666" y="9100"/>
                      <a:pt x="14611" y="9073"/>
                    </a:cubicBezTo>
                    <a:cubicBezTo>
                      <a:pt x="14564" y="9050"/>
                      <a:pt x="14510" y="9025"/>
                      <a:pt x="14453" y="9005"/>
                    </a:cubicBezTo>
                    <a:lnTo>
                      <a:pt x="14453" y="9002"/>
                    </a:lnTo>
                    <a:cubicBezTo>
                      <a:pt x="14447" y="9001"/>
                      <a:pt x="14441" y="8999"/>
                      <a:pt x="14436" y="8996"/>
                    </a:cubicBezTo>
                    <a:cubicBezTo>
                      <a:pt x="14398" y="8983"/>
                      <a:pt x="14355" y="8968"/>
                      <a:pt x="14310" y="8954"/>
                    </a:cubicBezTo>
                    <a:cubicBezTo>
                      <a:pt x="14304" y="8953"/>
                      <a:pt x="14296" y="8949"/>
                      <a:pt x="14289" y="8946"/>
                    </a:cubicBezTo>
                    <a:cubicBezTo>
                      <a:pt x="14242" y="8933"/>
                      <a:pt x="14196" y="8919"/>
                      <a:pt x="14142" y="8904"/>
                    </a:cubicBezTo>
                    <a:cubicBezTo>
                      <a:pt x="14136" y="8903"/>
                      <a:pt x="14129" y="8900"/>
                      <a:pt x="14121" y="8898"/>
                    </a:cubicBezTo>
                    <a:cubicBezTo>
                      <a:pt x="14067" y="8885"/>
                      <a:pt x="14011" y="8871"/>
                      <a:pt x="13953" y="8855"/>
                    </a:cubicBezTo>
                    <a:cubicBezTo>
                      <a:pt x="13946" y="8855"/>
                      <a:pt x="13939" y="8854"/>
                      <a:pt x="13937" y="8854"/>
                    </a:cubicBezTo>
                    <a:cubicBezTo>
                      <a:pt x="13875" y="8840"/>
                      <a:pt x="13810" y="8825"/>
                      <a:pt x="13744" y="8812"/>
                    </a:cubicBezTo>
                    <a:cubicBezTo>
                      <a:pt x="13740" y="8812"/>
                      <a:pt x="13736" y="8812"/>
                      <a:pt x="13731" y="8810"/>
                    </a:cubicBezTo>
                    <a:cubicBezTo>
                      <a:pt x="13662" y="8797"/>
                      <a:pt x="13590" y="8782"/>
                      <a:pt x="13517" y="8773"/>
                    </a:cubicBezTo>
                    <a:cubicBezTo>
                      <a:pt x="13516" y="8773"/>
                      <a:pt x="13513" y="8773"/>
                      <a:pt x="13511" y="8770"/>
                    </a:cubicBezTo>
                    <a:cubicBezTo>
                      <a:pt x="13436" y="8758"/>
                      <a:pt x="13357" y="8745"/>
                      <a:pt x="13276" y="8734"/>
                    </a:cubicBezTo>
                    <a:lnTo>
                      <a:pt x="13274" y="8734"/>
                    </a:lnTo>
                    <a:cubicBezTo>
                      <a:pt x="13191" y="8722"/>
                      <a:pt x="13107" y="8712"/>
                      <a:pt x="13020" y="8700"/>
                    </a:cubicBezTo>
                    <a:lnTo>
                      <a:pt x="13019" y="8700"/>
                    </a:lnTo>
                    <a:cubicBezTo>
                      <a:pt x="12933" y="8688"/>
                      <a:pt x="12843" y="8678"/>
                      <a:pt x="12752" y="8669"/>
                    </a:cubicBezTo>
                    <a:lnTo>
                      <a:pt x="12633" y="8649"/>
                    </a:lnTo>
                    <a:lnTo>
                      <a:pt x="12674" y="8618"/>
                    </a:lnTo>
                    <a:lnTo>
                      <a:pt x="12060" y="8076"/>
                    </a:lnTo>
                    <a:lnTo>
                      <a:pt x="11998" y="8106"/>
                    </a:lnTo>
                    <a:lnTo>
                      <a:pt x="11926" y="7677"/>
                    </a:lnTo>
                    <a:lnTo>
                      <a:pt x="11892" y="7474"/>
                    </a:lnTo>
                    <a:cubicBezTo>
                      <a:pt x="12102" y="6617"/>
                      <a:pt x="12296" y="5777"/>
                      <a:pt x="12459" y="5031"/>
                    </a:cubicBezTo>
                    <a:cubicBezTo>
                      <a:pt x="12487" y="4896"/>
                      <a:pt x="12516" y="4763"/>
                      <a:pt x="12544" y="4632"/>
                    </a:cubicBezTo>
                    <a:cubicBezTo>
                      <a:pt x="12557" y="4569"/>
                      <a:pt x="12570" y="4505"/>
                      <a:pt x="12582" y="4443"/>
                    </a:cubicBezTo>
                    <a:cubicBezTo>
                      <a:pt x="12633" y="4191"/>
                      <a:pt x="12679" y="3957"/>
                      <a:pt x="12718" y="3743"/>
                    </a:cubicBezTo>
                    <a:cubicBezTo>
                      <a:pt x="12728" y="3688"/>
                      <a:pt x="12739" y="3636"/>
                      <a:pt x="12746" y="3585"/>
                    </a:cubicBezTo>
                    <a:cubicBezTo>
                      <a:pt x="12854" y="2970"/>
                      <a:pt x="12903" y="2540"/>
                      <a:pt x="12858" y="2400"/>
                    </a:cubicBezTo>
                    <a:cubicBezTo>
                      <a:pt x="12825" y="2297"/>
                      <a:pt x="12759" y="2187"/>
                      <a:pt x="12680" y="2083"/>
                    </a:cubicBezTo>
                    <a:cubicBezTo>
                      <a:pt x="12663" y="2060"/>
                      <a:pt x="12645" y="2036"/>
                      <a:pt x="12626" y="2012"/>
                    </a:cubicBezTo>
                    <a:cubicBezTo>
                      <a:pt x="12605" y="1986"/>
                      <a:pt x="12582" y="1958"/>
                      <a:pt x="12557" y="1931"/>
                    </a:cubicBezTo>
                    <a:cubicBezTo>
                      <a:pt x="12530" y="1901"/>
                      <a:pt x="12502" y="1868"/>
                      <a:pt x="12474" y="1841"/>
                    </a:cubicBezTo>
                    <a:cubicBezTo>
                      <a:pt x="12320" y="1678"/>
                      <a:pt x="12182" y="1560"/>
                      <a:pt x="12182" y="1560"/>
                    </a:cubicBezTo>
                    <a:cubicBezTo>
                      <a:pt x="12182" y="1560"/>
                      <a:pt x="13914" y="932"/>
                      <a:pt x="13561" y="353"/>
                    </a:cubicBezTo>
                    <a:cubicBezTo>
                      <a:pt x="13475" y="212"/>
                      <a:pt x="13237" y="158"/>
                      <a:pt x="12926" y="158"/>
                    </a:cubicBezTo>
                    <a:cubicBezTo>
                      <a:pt x="11985" y="158"/>
                      <a:pt x="10376" y="645"/>
                      <a:pt x="10278" y="676"/>
                    </a:cubicBezTo>
                    <a:cubicBezTo>
                      <a:pt x="10359" y="627"/>
                      <a:pt x="11307" y="69"/>
                      <a:pt x="10828" y="5"/>
                    </a:cubicBezTo>
                    <a:cubicBezTo>
                      <a:pt x="10806" y="2"/>
                      <a:pt x="10781" y="0"/>
                      <a:pt x="1075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2" name="Google Shape;8132;p35"/>
              <p:cNvSpPr/>
              <p:nvPr/>
            </p:nvSpPr>
            <p:spPr>
              <a:xfrm>
                <a:off x="2478200" y="4777325"/>
                <a:ext cx="481950" cy="398625"/>
              </a:xfrm>
              <a:custGeom>
                <a:avLst/>
                <a:gdLst/>
                <a:ahLst/>
                <a:cxnLst/>
                <a:rect l="l" t="t" r="r" b="b"/>
                <a:pathLst>
                  <a:path w="19278" h="15945" extrusionOk="0">
                    <a:moveTo>
                      <a:pt x="10516" y="1"/>
                    </a:moveTo>
                    <a:cubicBezTo>
                      <a:pt x="8900" y="1"/>
                      <a:pt x="7095" y="713"/>
                      <a:pt x="7095" y="713"/>
                    </a:cubicBezTo>
                    <a:cubicBezTo>
                      <a:pt x="7095" y="713"/>
                      <a:pt x="6956" y="831"/>
                      <a:pt x="6800" y="993"/>
                    </a:cubicBezTo>
                    <a:cubicBezTo>
                      <a:pt x="6773" y="1021"/>
                      <a:pt x="6745" y="1052"/>
                      <a:pt x="6719" y="1083"/>
                    </a:cubicBezTo>
                    <a:lnTo>
                      <a:pt x="6648" y="1165"/>
                    </a:lnTo>
                    <a:cubicBezTo>
                      <a:pt x="6631" y="1188"/>
                      <a:pt x="6612" y="1212"/>
                      <a:pt x="6593" y="1235"/>
                    </a:cubicBezTo>
                    <a:cubicBezTo>
                      <a:pt x="6516" y="1340"/>
                      <a:pt x="6451" y="1449"/>
                      <a:pt x="6417" y="1552"/>
                    </a:cubicBezTo>
                    <a:cubicBezTo>
                      <a:pt x="6373" y="1692"/>
                      <a:pt x="6418" y="2122"/>
                      <a:pt x="6528" y="2737"/>
                    </a:cubicBezTo>
                    <a:cubicBezTo>
                      <a:pt x="6538" y="2789"/>
                      <a:pt x="6548" y="2842"/>
                      <a:pt x="6557" y="2895"/>
                    </a:cubicBezTo>
                    <a:cubicBezTo>
                      <a:pt x="6595" y="3109"/>
                      <a:pt x="6642" y="3345"/>
                      <a:pt x="6694" y="3595"/>
                    </a:cubicBezTo>
                    <a:cubicBezTo>
                      <a:pt x="6706" y="3658"/>
                      <a:pt x="6720" y="3722"/>
                      <a:pt x="6732" y="3786"/>
                    </a:cubicBezTo>
                    <a:cubicBezTo>
                      <a:pt x="6759" y="3915"/>
                      <a:pt x="6788" y="4048"/>
                      <a:pt x="6817" y="4183"/>
                    </a:cubicBezTo>
                    <a:cubicBezTo>
                      <a:pt x="6980" y="4928"/>
                      <a:pt x="7176" y="5768"/>
                      <a:pt x="7383" y="6626"/>
                    </a:cubicBezTo>
                    <a:lnTo>
                      <a:pt x="7348" y="6830"/>
                    </a:lnTo>
                    <a:lnTo>
                      <a:pt x="7278" y="7258"/>
                    </a:lnTo>
                    <a:lnTo>
                      <a:pt x="7213" y="7229"/>
                    </a:lnTo>
                    <a:lnTo>
                      <a:pt x="6601" y="7772"/>
                    </a:lnTo>
                    <a:lnTo>
                      <a:pt x="6642" y="7802"/>
                    </a:lnTo>
                    <a:lnTo>
                      <a:pt x="6524" y="7822"/>
                    </a:lnTo>
                    <a:lnTo>
                      <a:pt x="6522" y="7822"/>
                    </a:lnTo>
                    <a:cubicBezTo>
                      <a:pt x="6431" y="7830"/>
                      <a:pt x="6343" y="7841"/>
                      <a:pt x="6254" y="7852"/>
                    </a:cubicBezTo>
                    <a:cubicBezTo>
                      <a:pt x="6167" y="7863"/>
                      <a:pt x="6083" y="7875"/>
                      <a:pt x="6002" y="7887"/>
                    </a:cubicBezTo>
                    <a:lnTo>
                      <a:pt x="5997" y="7887"/>
                    </a:lnTo>
                    <a:cubicBezTo>
                      <a:pt x="5918" y="7899"/>
                      <a:pt x="5839" y="7913"/>
                      <a:pt x="5762" y="7924"/>
                    </a:cubicBezTo>
                    <a:cubicBezTo>
                      <a:pt x="5761" y="7925"/>
                      <a:pt x="5759" y="7925"/>
                      <a:pt x="5756" y="7925"/>
                    </a:cubicBezTo>
                    <a:cubicBezTo>
                      <a:pt x="5681" y="7937"/>
                      <a:pt x="5609" y="7950"/>
                      <a:pt x="5542" y="7963"/>
                    </a:cubicBezTo>
                    <a:cubicBezTo>
                      <a:pt x="5537" y="7964"/>
                      <a:pt x="5535" y="7964"/>
                      <a:pt x="5530" y="7964"/>
                    </a:cubicBezTo>
                    <a:cubicBezTo>
                      <a:pt x="5462" y="7978"/>
                      <a:pt x="5398" y="7992"/>
                      <a:pt x="5337" y="8006"/>
                    </a:cubicBezTo>
                    <a:cubicBezTo>
                      <a:pt x="5331" y="8006"/>
                      <a:pt x="5328" y="8009"/>
                      <a:pt x="5322" y="8009"/>
                    </a:cubicBezTo>
                    <a:cubicBezTo>
                      <a:pt x="5263" y="8023"/>
                      <a:pt x="5207" y="8037"/>
                      <a:pt x="5152" y="8051"/>
                    </a:cubicBezTo>
                    <a:cubicBezTo>
                      <a:pt x="5145" y="8053"/>
                      <a:pt x="5139" y="8055"/>
                      <a:pt x="5133" y="8057"/>
                    </a:cubicBezTo>
                    <a:cubicBezTo>
                      <a:pt x="5080" y="8071"/>
                      <a:pt x="5032" y="8085"/>
                      <a:pt x="4983" y="8100"/>
                    </a:cubicBezTo>
                    <a:cubicBezTo>
                      <a:pt x="4977" y="8101"/>
                      <a:pt x="4970" y="8106"/>
                      <a:pt x="4963" y="8107"/>
                    </a:cubicBezTo>
                    <a:cubicBezTo>
                      <a:pt x="4918" y="8121"/>
                      <a:pt x="4878" y="8136"/>
                      <a:pt x="4837" y="8150"/>
                    </a:cubicBezTo>
                    <a:cubicBezTo>
                      <a:pt x="4831" y="8151"/>
                      <a:pt x="4825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9" y="8201"/>
                      <a:pt x="4662" y="8225"/>
                    </a:cubicBezTo>
                    <a:cubicBezTo>
                      <a:pt x="4416" y="8353"/>
                      <a:pt x="4054" y="8654"/>
                      <a:pt x="3639" y="9056"/>
                    </a:cubicBezTo>
                    <a:cubicBezTo>
                      <a:pt x="2289" y="10372"/>
                      <a:pt x="390" y="12803"/>
                      <a:pt x="112" y="14113"/>
                    </a:cubicBezTo>
                    <a:cubicBezTo>
                      <a:pt x="112" y="14115"/>
                      <a:pt x="112" y="14118"/>
                      <a:pt x="110" y="14118"/>
                    </a:cubicBezTo>
                    <a:cubicBezTo>
                      <a:pt x="98" y="14146"/>
                      <a:pt x="87" y="14172"/>
                      <a:pt x="77" y="14197"/>
                    </a:cubicBezTo>
                    <a:cubicBezTo>
                      <a:pt x="68" y="14220"/>
                      <a:pt x="60" y="14244"/>
                      <a:pt x="51" y="14268"/>
                    </a:cubicBezTo>
                    <a:cubicBezTo>
                      <a:pt x="43" y="14289"/>
                      <a:pt x="36" y="14311"/>
                      <a:pt x="30" y="14332"/>
                    </a:cubicBezTo>
                    <a:cubicBezTo>
                      <a:pt x="23" y="14359"/>
                      <a:pt x="18" y="14386"/>
                      <a:pt x="14" y="14411"/>
                    </a:cubicBezTo>
                    <a:cubicBezTo>
                      <a:pt x="13" y="14426"/>
                      <a:pt x="7" y="14445"/>
                      <a:pt x="6" y="14459"/>
                    </a:cubicBezTo>
                    <a:cubicBezTo>
                      <a:pt x="5" y="14488"/>
                      <a:pt x="1" y="14520"/>
                      <a:pt x="1" y="14547"/>
                    </a:cubicBezTo>
                    <a:lnTo>
                      <a:pt x="1" y="14577"/>
                    </a:lnTo>
                    <a:cubicBezTo>
                      <a:pt x="2" y="14610"/>
                      <a:pt x="8" y="14641"/>
                      <a:pt x="14" y="14675"/>
                    </a:cubicBezTo>
                    <a:cubicBezTo>
                      <a:pt x="17" y="14680"/>
                      <a:pt x="17" y="14683"/>
                      <a:pt x="17" y="14689"/>
                    </a:cubicBezTo>
                    <a:cubicBezTo>
                      <a:pt x="18" y="14695"/>
                      <a:pt x="20" y="14699"/>
                      <a:pt x="23" y="14706"/>
                    </a:cubicBezTo>
                    <a:cubicBezTo>
                      <a:pt x="29" y="14726"/>
                      <a:pt x="35" y="14750"/>
                      <a:pt x="42" y="14771"/>
                    </a:cubicBezTo>
                    <a:cubicBezTo>
                      <a:pt x="47" y="14784"/>
                      <a:pt x="50" y="14792"/>
                      <a:pt x="54" y="14802"/>
                    </a:cubicBezTo>
                    <a:cubicBezTo>
                      <a:pt x="67" y="14829"/>
                      <a:pt x="77" y="14856"/>
                      <a:pt x="91" y="14883"/>
                    </a:cubicBezTo>
                    <a:cubicBezTo>
                      <a:pt x="98" y="14899"/>
                      <a:pt x="108" y="14914"/>
                      <a:pt x="118" y="14931"/>
                    </a:cubicBezTo>
                    <a:cubicBezTo>
                      <a:pt x="124" y="14943"/>
                      <a:pt x="132" y="14954"/>
                      <a:pt x="139" y="14963"/>
                    </a:cubicBezTo>
                    <a:cubicBezTo>
                      <a:pt x="152" y="14984"/>
                      <a:pt x="163" y="15000"/>
                      <a:pt x="176" y="15018"/>
                    </a:cubicBezTo>
                    <a:cubicBezTo>
                      <a:pt x="177" y="15021"/>
                      <a:pt x="181" y="15023"/>
                      <a:pt x="181" y="15024"/>
                    </a:cubicBezTo>
                    <a:cubicBezTo>
                      <a:pt x="461" y="15397"/>
                      <a:pt x="1027" y="15673"/>
                      <a:pt x="1588" y="15866"/>
                    </a:cubicBezTo>
                    <a:cubicBezTo>
                      <a:pt x="1637" y="15883"/>
                      <a:pt x="1683" y="15899"/>
                      <a:pt x="1731" y="15915"/>
                    </a:cubicBezTo>
                    <a:cubicBezTo>
                      <a:pt x="1762" y="15923"/>
                      <a:pt x="1793" y="15934"/>
                      <a:pt x="1823" y="15944"/>
                    </a:cubicBezTo>
                    <a:lnTo>
                      <a:pt x="17980" y="15944"/>
                    </a:lnTo>
                    <a:cubicBezTo>
                      <a:pt x="18030" y="15923"/>
                      <a:pt x="18078" y="15903"/>
                      <a:pt x="18129" y="15881"/>
                    </a:cubicBezTo>
                    <a:cubicBezTo>
                      <a:pt x="18134" y="15880"/>
                      <a:pt x="18143" y="15875"/>
                      <a:pt x="18149" y="15872"/>
                    </a:cubicBezTo>
                    <a:cubicBezTo>
                      <a:pt x="18197" y="15851"/>
                      <a:pt x="18242" y="15830"/>
                      <a:pt x="18289" y="15808"/>
                    </a:cubicBezTo>
                    <a:cubicBezTo>
                      <a:pt x="18306" y="15801"/>
                      <a:pt x="18321" y="15793"/>
                      <a:pt x="18337" y="15786"/>
                    </a:cubicBezTo>
                    <a:cubicBezTo>
                      <a:pt x="18375" y="15765"/>
                      <a:pt x="18413" y="15747"/>
                      <a:pt x="18449" y="15727"/>
                    </a:cubicBezTo>
                    <a:cubicBezTo>
                      <a:pt x="18465" y="15719"/>
                      <a:pt x="18479" y="15711"/>
                      <a:pt x="18496" y="15701"/>
                    </a:cubicBezTo>
                    <a:cubicBezTo>
                      <a:pt x="18540" y="15674"/>
                      <a:pt x="18586" y="15649"/>
                      <a:pt x="18630" y="15622"/>
                    </a:cubicBezTo>
                    <a:cubicBezTo>
                      <a:pt x="18635" y="15620"/>
                      <a:pt x="18637" y="15617"/>
                      <a:pt x="18642" y="15616"/>
                    </a:cubicBezTo>
                    <a:cubicBezTo>
                      <a:pt x="18690" y="15586"/>
                      <a:pt x="18732" y="15556"/>
                      <a:pt x="18775" y="15522"/>
                    </a:cubicBezTo>
                    <a:cubicBezTo>
                      <a:pt x="18788" y="15515"/>
                      <a:pt x="18800" y="15507"/>
                      <a:pt x="18811" y="15496"/>
                    </a:cubicBezTo>
                    <a:cubicBezTo>
                      <a:pt x="18842" y="15473"/>
                      <a:pt x="18869" y="15448"/>
                      <a:pt x="18897" y="15424"/>
                    </a:cubicBezTo>
                    <a:cubicBezTo>
                      <a:pt x="18911" y="15415"/>
                      <a:pt x="18923" y="15403"/>
                      <a:pt x="18935" y="15391"/>
                    </a:cubicBezTo>
                    <a:cubicBezTo>
                      <a:pt x="18963" y="15364"/>
                      <a:pt x="18987" y="15339"/>
                      <a:pt x="19013" y="15313"/>
                    </a:cubicBezTo>
                    <a:cubicBezTo>
                      <a:pt x="19023" y="15304"/>
                      <a:pt x="19030" y="15294"/>
                      <a:pt x="19041" y="15284"/>
                    </a:cubicBezTo>
                    <a:cubicBezTo>
                      <a:pt x="19071" y="15249"/>
                      <a:pt x="19099" y="15213"/>
                      <a:pt x="19126" y="15176"/>
                    </a:cubicBezTo>
                    <a:cubicBezTo>
                      <a:pt x="19132" y="15169"/>
                      <a:pt x="19138" y="15160"/>
                      <a:pt x="19142" y="15149"/>
                    </a:cubicBezTo>
                    <a:cubicBezTo>
                      <a:pt x="19162" y="15120"/>
                      <a:pt x="19178" y="15091"/>
                      <a:pt x="19194" y="15059"/>
                    </a:cubicBezTo>
                    <a:cubicBezTo>
                      <a:pt x="19200" y="15046"/>
                      <a:pt x="19206" y="15033"/>
                      <a:pt x="19211" y="15018"/>
                    </a:cubicBezTo>
                    <a:cubicBezTo>
                      <a:pt x="19224" y="14990"/>
                      <a:pt x="19233" y="14961"/>
                      <a:pt x="19244" y="14932"/>
                    </a:cubicBezTo>
                    <a:cubicBezTo>
                      <a:pt x="19249" y="14918"/>
                      <a:pt x="19251" y="14906"/>
                      <a:pt x="19256" y="14894"/>
                    </a:cubicBezTo>
                    <a:cubicBezTo>
                      <a:pt x="19266" y="14852"/>
                      <a:pt x="19273" y="14809"/>
                      <a:pt x="19278" y="14765"/>
                    </a:cubicBezTo>
                    <a:cubicBezTo>
                      <a:pt x="19278" y="14729"/>
                      <a:pt x="19275" y="14692"/>
                      <a:pt x="19272" y="14657"/>
                    </a:cubicBezTo>
                    <a:cubicBezTo>
                      <a:pt x="19272" y="14647"/>
                      <a:pt x="19269" y="14640"/>
                      <a:pt x="19269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3" y="14505"/>
                      <a:pt x="19241" y="14499"/>
                    </a:cubicBezTo>
                    <a:cubicBezTo>
                      <a:pt x="19232" y="14464"/>
                      <a:pt x="19219" y="14429"/>
                      <a:pt x="19206" y="14395"/>
                    </a:cubicBezTo>
                    <a:cubicBezTo>
                      <a:pt x="19201" y="14385"/>
                      <a:pt x="19199" y="14374"/>
                      <a:pt x="19194" y="14366"/>
                    </a:cubicBezTo>
                    <a:cubicBezTo>
                      <a:pt x="19178" y="14324"/>
                      <a:pt x="19160" y="14283"/>
                      <a:pt x="19139" y="14244"/>
                    </a:cubicBezTo>
                    <a:cubicBezTo>
                      <a:pt x="19133" y="14231"/>
                      <a:pt x="19127" y="14219"/>
                      <a:pt x="19120" y="14206"/>
                    </a:cubicBezTo>
                    <a:cubicBezTo>
                      <a:pt x="19103" y="14171"/>
                      <a:pt x="19083" y="14136"/>
                      <a:pt x="19063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8" y="14025"/>
                      <a:pt x="18992" y="13983"/>
                      <a:pt x="18964" y="13940"/>
                    </a:cubicBezTo>
                    <a:cubicBezTo>
                      <a:pt x="18951" y="13921"/>
                      <a:pt x="18939" y="13904"/>
                      <a:pt x="18928" y="13886"/>
                    </a:cubicBezTo>
                    <a:cubicBezTo>
                      <a:pt x="18905" y="13850"/>
                      <a:pt x="18879" y="13815"/>
                      <a:pt x="18855" y="13779"/>
                    </a:cubicBezTo>
                    <a:cubicBezTo>
                      <a:pt x="18838" y="13753"/>
                      <a:pt x="18818" y="13729"/>
                      <a:pt x="18799" y="13703"/>
                    </a:cubicBezTo>
                    <a:cubicBezTo>
                      <a:pt x="18777" y="13674"/>
                      <a:pt x="18752" y="13644"/>
                      <a:pt x="18728" y="13612"/>
                    </a:cubicBezTo>
                    <a:cubicBezTo>
                      <a:pt x="18711" y="13589"/>
                      <a:pt x="18692" y="13565"/>
                      <a:pt x="18674" y="13542"/>
                    </a:cubicBezTo>
                    <a:cubicBezTo>
                      <a:pt x="18643" y="13504"/>
                      <a:pt x="18611" y="13465"/>
                      <a:pt x="18577" y="13424"/>
                    </a:cubicBezTo>
                    <a:cubicBezTo>
                      <a:pt x="18569" y="13416"/>
                      <a:pt x="18563" y="13407"/>
                      <a:pt x="18556" y="13398"/>
                    </a:cubicBezTo>
                    <a:cubicBezTo>
                      <a:pt x="18415" y="13145"/>
                      <a:pt x="18267" y="12896"/>
                      <a:pt x="18117" y="12653"/>
                    </a:cubicBezTo>
                    <a:cubicBezTo>
                      <a:pt x="17444" y="11567"/>
                      <a:pt x="16661" y="10568"/>
                      <a:pt x="15751" y="9771"/>
                    </a:cubicBezTo>
                    <a:cubicBezTo>
                      <a:pt x="15059" y="9158"/>
                      <a:pt x="14289" y="8667"/>
                      <a:pt x="13435" y="8345"/>
                    </a:cubicBezTo>
                    <a:cubicBezTo>
                      <a:pt x="13332" y="8309"/>
                      <a:pt x="13226" y="8272"/>
                      <a:pt x="13117" y="8237"/>
                    </a:cubicBezTo>
                    <a:cubicBezTo>
                      <a:pt x="13100" y="8234"/>
                      <a:pt x="13081" y="8229"/>
                      <a:pt x="13064" y="8223"/>
                    </a:cubicBezTo>
                    <a:cubicBezTo>
                      <a:pt x="12959" y="8189"/>
                      <a:pt x="12846" y="8158"/>
                      <a:pt x="12731" y="8128"/>
                    </a:cubicBezTo>
                    <a:cubicBezTo>
                      <a:pt x="12661" y="8106"/>
                      <a:pt x="12584" y="8084"/>
                      <a:pt x="12511" y="8063"/>
                    </a:cubicBezTo>
                    <a:lnTo>
                      <a:pt x="12513" y="8061"/>
                    </a:lnTo>
                    <a:lnTo>
                      <a:pt x="12397" y="8021"/>
                    </a:lnTo>
                    <a:lnTo>
                      <a:pt x="12428" y="7999"/>
                    </a:lnTo>
                    <a:lnTo>
                      <a:pt x="11988" y="7538"/>
                    </a:lnTo>
                    <a:lnTo>
                      <a:pt x="11952" y="7548"/>
                    </a:lnTo>
                    <a:lnTo>
                      <a:pt x="11920" y="7395"/>
                    </a:lnTo>
                    <a:cubicBezTo>
                      <a:pt x="12360" y="7263"/>
                      <a:pt x="12734" y="7131"/>
                      <a:pt x="12761" y="7100"/>
                    </a:cubicBezTo>
                    <a:cubicBezTo>
                      <a:pt x="12796" y="7057"/>
                      <a:pt x="12831" y="5573"/>
                      <a:pt x="12582" y="4045"/>
                    </a:cubicBezTo>
                    <a:lnTo>
                      <a:pt x="12644" y="4011"/>
                    </a:lnTo>
                    <a:cubicBezTo>
                      <a:pt x="12685" y="3892"/>
                      <a:pt x="12722" y="3776"/>
                      <a:pt x="12755" y="3662"/>
                    </a:cubicBezTo>
                    <a:cubicBezTo>
                      <a:pt x="12768" y="3612"/>
                      <a:pt x="12780" y="3562"/>
                      <a:pt x="12792" y="3512"/>
                    </a:cubicBezTo>
                    <a:cubicBezTo>
                      <a:pt x="12809" y="3453"/>
                      <a:pt x="12826" y="3392"/>
                      <a:pt x="12841" y="3334"/>
                    </a:cubicBezTo>
                    <a:cubicBezTo>
                      <a:pt x="12857" y="3269"/>
                      <a:pt x="12869" y="3205"/>
                      <a:pt x="12882" y="3142"/>
                    </a:cubicBezTo>
                    <a:cubicBezTo>
                      <a:pt x="12889" y="3103"/>
                      <a:pt x="12899" y="3063"/>
                      <a:pt x="12908" y="3023"/>
                    </a:cubicBezTo>
                    <a:cubicBezTo>
                      <a:pt x="12922" y="2950"/>
                      <a:pt x="12931" y="2877"/>
                      <a:pt x="12943" y="2805"/>
                    </a:cubicBezTo>
                    <a:cubicBezTo>
                      <a:pt x="12948" y="2780"/>
                      <a:pt x="12950" y="2755"/>
                      <a:pt x="12955" y="2730"/>
                    </a:cubicBezTo>
                    <a:cubicBezTo>
                      <a:pt x="12965" y="2651"/>
                      <a:pt x="12972" y="2573"/>
                      <a:pt x="12981" y="2498"/>
                    </a:cubicBezTo>
                    <a:cubicBezTo>
                      <a:pt x="12981" y="2482"/>
                      <a:pt x="12983" y="2467"/>
                      <a:pt x="12985" y="2453"/>
                    </a:cubicBezTo>
                    <a:cubicBezTo>
                      <a:pt x="12991" y="2370"/>
                      <a:pt x="12995" y="2291"/>
                      <a:pt x="12998" y="2213"/>
                    </a:cubicBezTo>
                    <a:lnTo>
                      <a:pt x="12998" y="2192"/>
                    </a:lnTo>
                    <a:cubicBezTo>
                      <a:pt x="12999" y="2109"/>
                      <a:pt x="12998" y="2030"/>
                      <a:pt x="12993" y="1952"/>
                    </a:cubicBezTo>
                    <a:lnTo>
                      <a:pt x="12993" y="1945"/>
                    </a:lnTo>
                    <a:cubicBezTo>
                      <a:pt x="12989" y="1866"/>
                      <a:pt x="12984" y="1788"/>
                      <a:pt x="12977" y="1712"/>
                    </a:cubicBezTo>
                    <a:lnTo>
                      <a:pt x="12977" y="1710"/>
                    </a:lnTo>
                    <a:cubicBezTo>
                      <a:pt x="12784" y="383"/>
                      <a:pt x="11701" y="1"/>
                      <a:pt x="1051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3" name="Google Shape;8133;p35"/>
              <p:cNvSpPr/>
              <p:nvPr/>
            </p:nvSpPr>
            <p:spPr>
              <a:xfrm>
                <a:off x="3774350" y="4789650"/>
                <a:ext cx="409800" cy="38620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48" extrusionOk="0">
                    <a:moveTo>
                      <a:pt x="10027" y="1"/>
                    </a:moveTo>
                    <a:lnTo>
                      <a:pt x="10027" y="1"/>
                    </a:lnTo>
                    <a:cubicBezTo>
                      <a:pt x="10061" y="52"/>
                      <a:pt x="10726" y="1095"/>
                      <a:pt x="8486" y="1308"/>
                    </a:cubicBezTo>
                    <a:cubicBezTo>
                      <a:pt x="7190" y="1435"/>
                      <a:pt x="6479" y="2027"/>
                      <a:pt x="6106" y="2516"/>
                    </a:cubicBezTo>
                    <a:cubicBezTo>
                      <a:pt x="6021" y="2628"/>
                      <a:pt x="5951" y="2736"/>
                      <a:pt x="5899" y="2832"/>
                    </a:cubicBezTo>
                    <a:cubicBezTo>
                      <a:pt x="5897" y="2837"/>
                      <a:pt x="5894" y="2840"/>
                      <a:pt x="5893" y="2845"/>
                    </a:cubicBezTo>
                    <a:cubicBezTo>
                      <a:pt x="5877" y="2871"/>
                      <a:pt x="5865" y="2896"/>
                      <a:pt x="5852" y="2922"/>
                    </a:cubicBezTo>
                    <a:cubicBezTo>
                      <a:pt x="5849" y="2923"/>
                      <a:pt x="5847" y="2928"/>
                      <a:pt x="5846" y="2931"/>
                    </a:cubicBezTo>
                    <a:cubicBezTo>
                      <a:pt x="5819" y="2985"/>
                      <a:pt x="5797" y="3032"/>
                      <a:pt x="5781" y="3072"/>
                    </a:cubicBezTo>
                    <a:cubicBezTo>
                      <a:pt x="5780" y="3077"/>
                      <a:pt x="5778" y="3078"/>
                      <a:pt x="5778" y="3081"/>
                    </a:cubicBezTo>
                    <a:cubicBezTo>
                      <a:pt x="5769" y="3101"/>
                      <a:pt x="5762" y="3117"/>
                      <a:pt x="5757" y="3131"/>
                    </a:cubicBezTo>
                    <a:cubicBezTo>
                      <a:pt x="5756" y="3131"/>
                      <a:pt x="5756" y="3133"/>
                      <a:pt x="5756" y="3133"/>
                    </a:cubicBezTo>
                    <a:cubicBezTo>
                      <a:pt x="5750" y="3148"/>
                      <a:pt x="5747" y="3162"/>
                      <a:pt x="5742" y="3174"/>
                    </a:cubicBezTo>
                    <a:cubicBezTo>
                      <a:pt x="5741" y="3175"/>
                      <a:pt x="5741" y="3175"/>
                      <a:pt x="5741" y="3179"/>
                    </a:cubicBezTo>
                    <a:cubicBezTo>
                      <a:pt x="5736" y="3187"/>
                      <a:pt x="5735" y="3196"/>
                      <a:pt x="5733" y="3199"/>
                    </a:cubicBezTo>
                    <a:lnTo>
                      <a:pt x="5733" y="3204"/>
                    </a:lnTo>
                    <a:cubicBezTo>
                      <a:pt x="5731" y="3210"/>
                      <a:pt x="5731" y="3211"/>
                      <a:pt x="5731" y="3211"/>
                    </a:cubicBezTo>
                    <a:cubicBezTo>
                      <a:pt x="5731" y="3211"/>
                      <a:pt x="5654" y="3115"/>
                      <a:pt x="5533" y="3115"/>
                    </a:cubicBezTo>
                    <a:cubicBezTo>
                      <a:pt x="5418" y="3115"/>
                      <a:pt x="5263" y="3202"/>
                      <a:pt x="5097" y="3544"/>
                    </a:cubicBezTo>
                    <a:cubicBezTo>
                      <a:pt x="4934" y="3877"/>
                      <a:pt x="5102" y="4870"/>
                      <a:pt x="5378" y="5839"/>
                    </a:cubicBezTo>
                    <a:cubicBezTo>
                      <a:pt x="5337" y="5832"/>
                      <a:pt x="5295" y="5828"/>
                      <a:pt x="5253" y="5828"/>
                    </a:cubicBezTo>
                    <a:cubicBezTo>
                      <a:pt x="5044" y="5828"/>
                      <a:pt x="4838" y="5920"/>
                      <a:pt x="4716" y="6128"/>
                    </a:cubicBezTo>
                    <a:cubicBezTo>
                      <a:pt x="4462" y="6552"/>
                      <a:pt x="4990" y="7172"/>
                      <a:pt x="5908" y="7346"/>
                    </a:cubicBezTo>
                    <a:cubicBezTo>
                      <a:pt x="5920" y="7372"/>
                      <a:pt x="5931" y="7395"/>
                      <a:pt x="5943" y="7421"/>
                    </a:cubicBezTo>
                    <a:cubicBezTo>
                      <a:pt x="6000" y="7987"/>
                      <a:pt x="6068" y="8427"/>
                      <a:pt x="6131" y="8533"/>
                    </a:cubicBezTo>
                    <a:cubicBezTo>
                      <a:pt x="6153" y="8574"/>
                      <a:pt x="6220" y="8631"/>
                      <a:pt x="6315" y="8702"/>
                    </a:cubicBezTo>
                    <a:lnTo>
                      <a:pt x="6237" y="9164"/>
                    </a:lnTo>
                    <a:lnTo>
                      <a:pt x="5724" y="9376"/>
                    </a:lnTo>
                    <a:lnTo>
                      <a:pt x="5740" y="9396"/>
                    </a:lnTo>
                    <a:lnTo>
                      <a:pt x="5724" y="9403"/>
                    </a:lnTo>
                    <a:lnTo>
                      <a:pt x="5731" y="9413"/>
                    </a:lnTo>
                    <a:cubicBezTo>
                      <a:pt x="5645" y="9436"/>
                      <a:pt x="5560" y="9460"/>
                      <a:pt x="5475" y="9482"/>
                    </a:cubicBezTo>
                    <a:cubicBezTo>
                      <a:pt x="5460" y="9487"/>
                      <a:pt x="5447" y="9490"/>
                      <a:pt x="5434" y="9494"/>
                    </a:cubicBezTo>
                    <a:lnTo>
                      <a:pt x="5372" y="9494"/>
                    </a:lnTo>
                    <a:cubicBezTo>
                      <a:pt x="5236" y="9494"/>
                      <a:pt x="5118" y="9566"/>
                      <a:pt x="5041" y="9676"/>
                    </a:cubicBezTo>
                    <a:cubicBezTo>
                      <a:pt x="4227" y="9923"/>
                      <a:pt x="3528" y="10180"/>
                      <a:pt x="3352" y="10301"/>
                    </a:cubicBezTo>
                    <a:cubicBezTo>
                      <a:pt x="3308" y="10311"/>
                      <a:pt x="3261" y="10330"/>
                      <a:pt x="3217" y="10359"/>
                    </a:cubicBezTo>
                    <a:cubicBezTo>
                      <a:pt x="3210" y="10365"/>
                      <a:pt x="3203" y="10372"/>
                      <a:pt x="3194" y="10375"/>
                    </a:cubicBezTo>
                    <a:cubicBezTo>
                      <a:pt x="2628" y="10811"/>
                      <a:pt x="2119" y="11386"/>
                      <a:pt x="1678" y="12016"/>
                    </a:cubicBezTo>
                    <a:cubicBezTo>
                      <a:pt x="1641" y="12070"/>
                      <a:pt x="1601" y="12124"/>
                      <a:pt x="1566" y="12179"/>
                    </a:cubicBezTo>
                    <a:cubicBezTo>
                      <a:pt x="1493" y="12287"/>
                      <a:pt x="1420" y="12397"/>
                      <a:pt x="1352" y="12510"/>
                    </a:cubicBezTo>
                    <a:cubicBezTo>
                      <a:pt x="1296" y="12601"/>
                      <a:pt x="1241" y="12693"/>
                      <a:pt x="1188" y="12784"/>
                    </a:cubicBezTo>
                    <a:cubicBezTo>
                      <a:pt x="991" y="13120"/>
                      <a:pt x="812" y="13461"/>
                      <a:pt x="657" y="13795"/>
                    </a:cubicBezTo>
                    <a:cubicBezTo>
                      <a:pt x="378" y="14379"/>
                      <a:pt x="156" y="14950"/>
                      <a:pt x="1" y="15447"/>
                    </a:cubicBezTo>
                    <a:lnTo>
                      <a:pt x="16391" y="15447"/>
                    </a:lnTo>
                    <a:cubicBezTo>
                      <a:pt x="16120" y="14792"/>
                      <a:pt x="15739" y="13988"/>
                      <a:pt x="15260" y="13188"/>
                    </a:cubicBezTo>
                    <a:cubicBezTo>
                      <a:pt x="15203" y="13091"/>
                      <a:pt x="15144" y="12996"/>
                      <a:pt x="15084" y="12900"/>
                    </a:cubicBezTo>
                    <a:cubicBezTo>
                      <a:pt x="14683" y="12265"/>
                      <a:pt x="14223" y="11647"/>
                      <a:pt x="13708" y="11121"/>
                    </a:cubicBezTo>
                    <a:cubicBezTo>
                      <a:pt x="13421" y="10830"/>
                      <a:pt x="13120" y="10568"/>
                      <a:pt x="12803" y="10350"/>
                    </a:cubicBezTo>
                    <a:cubicBezTo>
                      <a:pt x="12775" y="10330"/>
                      <a:pt x="12748" y="10312"/>
                      <a:pt x="12720" y="10294"/>
                    </a:cubicBezTo>
                    <a:cubicBezTo>
                      <a:pt x="12717" y="10293"/>
                      <a:pt x="12713" y="10289"/>
                      <a:pt x="12712" y="10288"/>
                    </a:cubicBezTo>
                    <a:cubicBezTo>
                      <a:pt x="12652" y="10250"/>
                      <a:pt x="12593" y="10210"/>
                      <a:pt x="12533" y="10175"/>
                    </a:cubicBezTo>
                    <a:cubicBezTo>
                      <a:pt x="12527" y="10167"/>
                      <a:pt x="12522" y="10160"/>
                      <a:pt x="12517" y="10155"/>
                    </a:cubicBezTo>
                    <a:cubicBezTo>
                      <a:pt x="12509" y="10148"/>
                      <a:pt x="12497" y="10142"/>
                      <a:pt x="12483" y="10135"/>
                    </a:cubicBezTo>
                    <a:cubicBezTo>
                      <a:pt x="12478" y="10132"/>
                      <a:pt x="12475" y="10128"/>
                      <a:pt x="12469" y="10125"/>
                    </a:cubicBezTo>
                    <a:cubicBezTo>
                      <a:pt x="12460" y="10120"/>
                      <a:pt x="12453" y="10118"/>
                      <a:pt x="12442" y="10113"/>
                    </a:cubicBezTo>
                    <a:cubicBezTo>
                      <a:pt x="12421" y="10104"/>
                      <a:pt x="12398" y="10092"/>
                      <a:pt x="12371" y="10080"/>
                    </a:cubicBezTo>
                    <a:cubicBezTo>
                      <a:pt x="12365" y="10077"/>
                      <a:pt x="12357" y="10071"/>
                      <a:pt x="12351" y="10070"/>
                    </a:cubicBezTo>
                    <a:cubicBezTo>
                      <a:pt x="12330" y="10058"/>
                      <a:pt x="12311" y="10051"/>
                      <a:pt x="12289" y="10045"/>
                    </a:cubicBezTo>
                    <a:cubicBezTo>
                      <a:pt x="12275" y="10039"/>
                      <a:pt x="12263" y="10037"/>
                      <a:pt x="12251" y="10032"/>
                    </a:cubicBezTo>
                    <a:cubicBezTo>
                      <a:pt x="12216" y="10020"/>
                      <a:pt x="12178" y="10007"/>
                      <a:pt x="12138" y="9995"/>
                    </a:cubicBezTo>
                    <a:cubicBezTo>
                      <a:pt x="12132" y="9992"/>
                      <a:pt x="12130" y="9990"/>
                      <a:pt x="12123" y="9989"/>
                    </a:cubicBezTo>
                    <a:cubicBezTo>
                      <a:pt x="12102" y="9983"/>
                      <a:pt x="12082" y="9974"/>
                      <a:pt x="12059" y="9967"/>
                    </a:cubicBezTo>
                    <a:cubicBezTo>
                      <a:pt x="11978" y="9692"/>
                      <a:pt x="11747" y="9493"/>
                      <a:pt x="11472" y="9493"/>
                    </a:cubicBezTo>
                    <a:lnTo>
                      <a:pt x="10598" y="9493"/>
                    </a:lnTo>
                    <a:lnTo>
                      <a:pt x="10223" y="9201"/>
                    </a:lnTo>
                    <a:lnTo>
                      <a:pt x="10166" y="9224"/>
                    </a:lnTo>
                    <a:lnTo>
                      <a:pt x="10101" y="8793"/>
                    </a:lnTo>
                    <a:cubicBezTo>
                      <a:pt x="10270" y="8701"/>
                      <a:pt x="10391" y="8618"/>
                      <a:pt x="10425" y="8568"/>
                    </a:cubicBezTo>
                    <a:cubicBezTo>
                      <a:pt x="10473" y="8496"/>
                      <a:pt x="10558" y="7993"/>
                      <a:pt x="10629" y="7333"/>
                    </a:cubicBezTo>
                    <a:cubicBezTo>
                      <a:pt x="11539" y="7143"/>
                      <a:pt x="12055" y="6541"/>
                      <a:pt x="11801" y="6126"/>
                    </a:cubicBezTo>
                    <a:cubicBezTo>
                      <a:pt x="11675" y="5919"/>
                      <a:pt x="11465" y="5825"/>
                      <a:pt x="11250" y="5825"/>
                    </a:cubicBezTo>
                    <a:cubicBezTo>
                      <a:pt x="11227" y="5825"/>
                      <a:pt x="11205" y="5826"/>
                      <a:pt x="11182" y="5828"/>
                    </a:cubicBezTo>
                    <a:cubicBezTo>
                      <a:pt x="11188" y="5808"/>
                      <a:pt x="11194" y="5790"/>
                      <a:pt x="11199" y="5770"/>
                    </a:cubicBezTo>
                    <a:cubicBezTo>
                      <a:pt x="11218" y="5699"/>
                      <a:pt x="11236" y="5627"/>
                      <a:pt x="11255" y="5559"/>
                    </a:cubicBezTo>
                    <a:cubicBezTo>
                      <a:pt x="11256" y="5547"/>
                      <a:pt x="11261" y="5536"/>
                      <a:pt x="11262" y="5525"/>
                    </a:cubicBezTo>
                    <a:cubicBezTo>
                      <a:pt x="11281" y="5444"/>
                      <a:pt x="11298" y="5367"/>
                      <a:pt x="11314" y="5292"/>
                    </a:cubicBezTo>
                    <a:cubicBezTo>
                      <a:pt x="11318" y="5275"/>
                      <a:pt x="11321" y="5257"/>
                      <a:pt x="11326" y="5237"/>
                    </a:cubicBezTo>
                    <a:cubicBezTo>
                      <a:pt x="11335" y="5180"/>
                      <a:pt x="11347" y="5124"/>
                      <a:pt x="11354" y="5070"/>
                    </a:cubicBezTo>
                    <a:cubicBezTo>
                      <a:pt x="11359" y="5049"/>
                      <a:pt x="11363" y="5027"/>
                      <a:pt x="11366" y="5006"/>
                    </a:cubicBezTo>
                    <a:cubicBezTo>
                      <a:pt x="11375" y="4954"/>
                      <a:pt x="11382" y="4903"/>
                      <a:pt x="11388" y="4852"/>
                    </a:cubicBezTo>
                    <a:cubicBezTo>
                      <a:pt x="11390" y="4836"/>
                      <a:pt x="11393" y="4818"/>
                      <a:pt x="11394" y="4801"/>
                    </a:cubicBezTo>
                    <a:cubicBezTo>
                      <a:pt x="11409" y="4669"/>
                      <a:pt x="11420" y="4547"/>
                      <a:pt x="11424" y="4432"/>
                    </a:cubicBezTo>
                    <a:lnTo>
                      <a:pt x="11424" y="4384"/>
                    </a:lnTo>
                    <a:cubicBezTo>
                      <a:pt x="11424" y="4342"/>
                      <a:pt x="11425" y="4302"/>
                      <a:pt x="11424" y="4263"/>
                    </a:cubicBezTo>
                    <a:lnTo>
                      <a:pt x="11424" y="4214"/>
                    </a:lnTo>
                    <a:cubicBezTo>
                      <a:pt x="11421" y="4172"/>
                      <a:pt x="11419" y="4131"/>
                      <a:pt x="11415" y="4093"/>
                    </a:cubicBezTo>
                    <a:lnTo>
                      <a:pt x="11415" y="4062"/>
                    </a:lnTo>
                    <a:cubicBezTo>
                      <a:pt x="11414" y="4046"/>
                      <a:pt x="11411" y="4028"/>
                      <a:pt x="11409" y="4011"/>
                    </a:cubicBezTo>
                    <a:cubicBezTo>
                      <a:pt x="11408" y="3981"/>
                      <a:pt x="11403" y="3952"/>
                      <a:pt x="11400" y="3921"/>
                    </a:cubicBezTo>
                    <a:cubicBezTo>
                      <a:pt x="11399" y="3914"/>
                      <a:pt x="11399" y="3907"/>
                      <a:pt x="11396" y="3898"/>
                    </a:cubicBezTo>
                    <a:cubicBezTo>
                      <a:pt x="11390" y="3862"/>
                      <a:pt x="11383" y="3825"/>
                      <a:pt x="11379" y="3791"/>
                    </a:cubicBezTo>
                    <a:cubicBezTo>
                      <a:pt x="11377" y="3779"/>
                      <a:pt x="11375" y="3764"/>
                      <a:pt x="11371" y="3755"/>
                    </a:cubicBezTo>
                    <a:cubicBezTo>
                      <a:pt x="11365" y="3726"/>
                      <a:pt x="11359" y="3696"/>
                      <a:pt x="11354" y="3667"/>
                    </a:cubicBezTo>
                    <a:cubicBezTo>
                      <a:pt x="11351" y="3655"/>
                      <a:pt x="11348" y="3647"/>
                      <a:pt x="11346" y="3634"/>
                    </a:cubicBezTo>
                    <a:cubicBezTo>
                      <a:pt x="11338" y="3600"/>
                      <a:pt x="11329" y="3570"/>
                      <a:pt x="11320" y="3540"/>
                    </a:cubicBezTo>
                    <a:cubicBezTo>
                      <a:pt x="11318" y="3536"/>
                      <a:pt x="11315" y="3531"/>
                      <a:pt x="11315" y="3526"/>
                    </a:cubicBezTo>
                    <a:cubicBezTo>
                      <a:pt x="11303" y="3493"/>
                      <a:pt x="11292" y="3461"/>
                      <a:pt x="11280" y="3429"/>
                    </a:cubicBezTo>
                    <a:cubicBezTo>
                      <a:pt x="11275" y="3421"/>
                      <a:pt x="11273" y="3412"/>
                      <a:pt x="11272" y="3402"/>
                    </a:cubicBezTo>
                    <a:cubicBezTo>
                      <a:pt x="11262" y="3380"/>
                      <a:pt x="11255" y="3360"/>
                      <a:pt x="11244" y="3339"/>
                    </a:cubicBezTo>
                    <a:cubicBezTo>
                      <a:pt x="11239" y="3331"/>
                      <a:pt x="11235" y="3320"/>
                      <a:pt x="11230" y="3311"/>
                    </a:cubicBezTo>
                    <a:cubicBezTo>
                      <a:pt x="11223" y="3290"/>
                      <a:pt x="11213" y="3275"/>
                      <a:pt x="11202" y="3256"/>
                    </a:cubicBezTo>
                    <a:cubicBezTo>
                      <a:pt x="11199" y="3248"/>
                      <a:pt x="11195" y="3239"/>
                      <a:pt x="11190" y="3230"/>
                    </a:cubicBezTo>
                    <a:cubicBezTo>
                      <a:pt x="11177" y="3208"/>
                      <a:pt x="11165" y="3184"/>
                      <a:pt x="11153" y="3165"/>
                    </a:cubicBezTo>
                    <a:cubicBezTo>
                      <a:pt x="11148" y="3157"/>
                      <a:pt x="11145" y="3153"/>
                      <a:pt x="11140" y="3148"/>
                    </a:cubicBezTo>
                    <a:cubicBezTo>
                      <a:pt x="11133" y="3133"/>
                      <a:pt x="11123" y="3118"/>
                      <a:pt x="11114" y="3105"/>
                    </a:cubicBezTo>
                    <a:cubicBezTo>
                      <a:pt x="11108" y="3096"/>
                      <a:pt x="11101" y="3089"/>
                      <a:pt x="11097" y="3081"/>
                    </a:cubicBezTo>
                    <a:cubicBezTo>
                      <a:pt x="11089" y="3069"/>
                      <a:pt x="11081" y="3060"/>
                      <a:pt x="11075" y="3052"/>
                    </a:cubicBezTo>
                    <a:cubicBezTo>
                      <a:pt x="11067" y="3044"/>
                      <a:pt x="11061" y="3035"/>
                      <a:pt x="11055" y="3027"/>
                    </a:cubicBezTo>
                    <a:cubicBezTo>
                      <a:pt x="11049" y="3019"/>
                      <a:pt x="11043" y="3013"/>
                      <a:pt x="11036" y="3005"/>
                    </a:cubicBezTo>
                    <a:cubicBezTo>
                      <a:pt x="10935" y="2887"/>
                      <a:pt x="10854" y="2841"/>
                      <a:pt x="10854" y="2841"/>
                    </a:cubicBezTo>
                    <a:cubicBezTo>
                      <a:pt x="11618" y="1452"/>
                      <a:pt x="10097" y="63"/>
                      <a:pt x="1002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4" name="Google Shape;8134;p35"/>
              <p:cNvSpPr/>
              <p:nvPr/>
            </p:nvSpPr>
            <p:spPr>
              <a:xfrm>
                <a:off x="4602425" y="4789700"/>
                <a:ext cx="409800" cy="386250"/>
              </a:xfrm>
              <a:custGeom>
                <a:avLst/>
                <a:gdLst/>
                <a:ahLst/>
                <a:cxnLst/>
                <a:rect l="l" t="t" r="r" b="b"/>
                <a:pathLst>
                  <a:path w="16392" h="15450" extrusionOk="0">
                    <a:moveTo>
                      <a:pt x="10026" y="0"/>
                    </a:moveTo>
                    <a:cubicBezTo>
                      <a:pt x="10060" y="52"/>
                      <a:pt x="10725" y="1094"/>
                      <a:pt x="8488" y="1308"/>
                    </a:cubicBezTo>
                    <a:cubicBezTo>
                      <a:pt x="6893" y="1463"/>
                      <a:pt x="6183" y="2322"/>
                      <a:pt x="5899" y="2832"/>
                    </a:cubicBezTo>
                    <a:cubicBezTo>
                      <a:pt x="5898" y="2836"/>
                      <a:pt x="5894" y="2839"/>
                      <a:pt x="5893" y="2844"/>
                    </a:cubicBezTo>
                    <a:cubicBezTo>
                      <a:pt x="5878" y="2872"/>
                      <a:pt x="5864" y="2896"/>
                      <a:pt x="5852" y="2921"/>
                    </a:cubicBezTo>
                    <a:cubicBezTo>
                      <a:pt x="5851" y="2923"/>
                      <a:pt x="5848" y="2928"/>
                      <a:pt x="5846" y="2930"/>
                    </a:cubicBezTo>
                    <a:cubicBezTo>
                      <a:pt x="5819" y="2985"/>
                      <a:pt x="5797" y="3031"/>
                      <a:pt x="5781" y="3072"/>
                    </a:cubicBezTo>
                    <a:cubicBezTo>
                      <a:pt x="5781" y="3076"/>
                      <a:pt x="5779" y="3078"/>
                      <a:pt x="5776" y="3081"/>
                    </a:cubicBezTo>
                    <a:cubicBezTo>
                      <a:pt x="5770" y="3100"/>
                      <a:pt x="5763" y="3116"/>
                      <a:pt x="5757" y="3131"/>
                    </a:cubicBezTo>
                    <a:lnTo>
                      <a:pt x="5757" y="3133"/>
                    </a:lnTo>
                    <a:cubicBezTo>
                      <a:pt x="5751" y="3148"/>
                      <a:pt x="5745" y="3161"/>
                      <a:pt x="5741" y="3173"/>
                    </a:cubicBezTo>
                    <a:lnTo>
                      <a:pt x="5741" y="3178"/>
                    </a:lnTo>
                    <a:cubicBezTo>
                      <a:pt x="5736" y="3188"/>
                      <a:pt x="5735" y="3195"/>
                      <a:pt x="5734" y="3200"/>
                    </a:cubicBezTo>
                    <a:cubicBezTo>
                      <a:pt x="5734" y="3201"/>
                      <a:pt x="5734" y="3203"/>
                      <a:pt x="5733" y="3203"/>
                    </a:cubicBezTo>
                    <a:cubicBezTo>
                      <a:pt x="5733" y="3209"/>
                      <a:pt x="5730" y="3212"/>
                      <a:pt x="5730" y="3212"/>
                    </a:cubicBezTo>
                    <a:cubicBezTo>
                      <a:pt x="5730" y="3212"/>
                      <a:pt x="5653" y="3115"/>
                      <a:pt x="5532" y="3115"/>
                    </a:cubicBezTo>
                    <a:cubicBezTo>
                      <a:pt x="5417" y="3115"/>
                      <a:pt x="5263" y="3202"/>
                      <a:pt x="5096" y="3544"/>
                    </a:cubicBezTo>
                    <a:cubicBezTo>
                      <a:pt x="4933" y="3877"/>
                      <a:pt x="5103" y="4871"/>
                      <a:pt x="5378" y="5838"/>
                    </a:cubicBezTo>
                    <a:cubicBezTo>
                      <a:pt x="5337" y="5831"/>
                      <a:pt x="5296" y="5827"/>
                      <a:pt x="5254" y="5827"/>
                    </a:cubicBezTo>
                    <a:cubicBezTo>
                      <a:pt x="5045" y="5827"/>
                      <a:pt x="4839" y="5920"/>
                      <a:pt x="4716" y="6128"/>
                    </a:cubicBezTo>
                    <a:cubicBezTo>
                      <a:pt x="4463" y="6551"/>
                      <a:pt x="4989" y="7171"/>
                      <a:pt x="5909" y="7345"/>
                    </a:cubicBezTo>
                    <a:cubicBezTo>
                      <a:pt x="5921" y="7372"/>
                      <a:pt x="5931" y="7395"/>
                      <a:pt x="5942" y="7420"/>
                    </a:cubicBezTo>
                    <a:cubicBezTo>
                      <a:pt x="6001" y="7988"/>
                      <a:pt x="6069" y="8426"/>
                      <a:pt x="6131" y="8532"/>
                    </a:cubicBezTo>
                    <a:cubicBezTo>
                      <a:pt x="6154" y="8573"/>
                      <a:pt x="6221" y="8632"/>
                      <a:pt x="6316" y="8701"/>
                    </a:cubicBezTo>
                    <a:lnTo>
                      <a:pt x="6238" y="9163"/>
                    </a:lnTo>
                    <a:lnTo>
                      <a:pt x="5723" y="9375"/>
                    </a:lnTo>
                    <a:lnTo>
                      <a:pt x="5742" y="9395"/>
                    </a:lnTo>
                    <a:lnTo>
                      <a:pt x="5723" y="9403"/>
                    </a:lnTo>
                    <a:lnTo>
                      <a:pt x="5733" y="9412"/>
                    </a:lnTo>
                    <a:cubicBezTo>
                      <a:pt x="5645" y="9435"/>
                      <a:pt x="5558" y="9459"/>
                      <a:pt x="5475" y="9482"/>
                    </a:cubicBezTo>
                    <a:cubicBezTo>
                      <a:pt x="5462" y="9486"/>
                      <a:pt x="5448" y="9490"/>
                      <a:pt x="5435" y="9495"/>
                    </a:cubicBezTo>
                    <a:lnTo>
                      <a:pt x="5372" y="9495"/>
                    </a:lnTo>
                    <a:cubicBezTo>
                      <a:pt x="5237" y="9495"/>
                      <a:pt x="5119" y="9565"/>
                      <a:pt x="5041" y="9677"/>
                    </a:cubicBezTo>
                    <a:cubicBezTo>
                      <a:pt x="4228" y="9922"/>
                      <a:pt x="3528" y="10179"/>
                      <a:pt x="3353" y="10300"/>
                    </a:cubicBezTo>
                    <a:cubicBezTo>
                      <a:pt x="3299" y="10312"/>
                      <a:pt x="3248" y="10336"/>
                      <a:pt x="3195" y="10377"/>
                    </a:cubicBezTo>
                    <a:cubicBezTo>
                      <a:pt x="2356" y="11020"/>
                      <a:pt x="1646" y="11971"/>
                      <a:pt x="1088" y="12955"/>
                    </a:cubicBezTo>
                    <a:cubicBezTo>
                      <a:pt x="1076" y="12977"/>
                      <a:pt x="1066" y="12998"/>
                      <a:pt x="1054" y="13020"/>
                    </a:cubicBezTo>
                    <a:cubicBezTo>
                      <a:pt x="583" y="13866"/>
                      <a:pt x="225" y="14732"/>
                      <a:pt x="0" y="15449"/>
                    </a:cubicBezTo>
                    <a:lnTo>
                      <a:pt x="16391" y="15449"/>
                    </a:lnTo>
                    <a:cubicBezTo>
                      <a:pt x="16090" y="14710"/>
                      <a:pt x="15650" y="13790"/>
                      <a:pt x="15087" y="12898"/>
                    </a:cubicBezTo>
                    <a:cubicBezTo>
                      <a:pt x="14447" y="11882"/>
                      <a:pt x="13650" y="10907"/>
                      <a:pt x="12726" y="10292"/>
                    </a:cubicBezTo>
                    <a:cubicBezTo>
                      <a:pt x="12721" y="10291"/>
                      <a:pt x="12720" y="10287"/>
                      <a:pt x="12716" y="10286"/>
                    </a:cubicBezTo>
                    <a:cubicBezTo>
                      <a:pt x="12659" y="10248"/>
                      <a:pt x="12599" y="10208"/>
                      <a:pt x="12539" y="10173"/>
                    </a:cubicBezTo>
                    <a:cubicBezTo>
                      <a:pt x="12533" y="10165"/>
                      <a:pt x="12529" y="10158"/>
                      <a:pt x="12522" y="10153"/>
                    </a:cubicBezTo>
                    <a:cubicBezTo>
                      <a:pt x="12515" y="10146"/>
                      <a:pt x="12505" y="10140"/>
                      <a:pt x="12492" y="10133"/>
                    </a:cubicBezTo>
                    <a:cubicBezTo>
                      <a:pt x="12486" y="10130"/>
                      <a:pt x="12479" y="10126"/>
                      <a:pt x="12476" y="10123"/>
                    </a:cubicBezTo>
                    <a:cubicBezTo>
                      <a:pt x="12469" y="10118"/>
                      <a:pt x="12460" y="10116"/>
                      <a:pt x="12450" y="10111"/>
                    </a:cubicBezTo>
                    <a:cubicBezTo>
                      <a:pt x="12430" y="10102"/>
                      <a:pt x="12407" y="10090"/>
                      <a:pt x="12379" y="10078"/>
                    </a:cubicBezTo>
                    <a:cubicBezTo>
                      <a:pt x="12371" y="10075"/>
                      <a:pt x="12365" y="10069"/>
                      <a:pt x="12359" y="10068"/>
                    </a:cubicBezTo>
                    <a:cubicBezTo>
                      <a:pt x="12339" y="10056"/>
                      <a:pt x="12317" y="10049"/>
                      <a:pt x="12297" y="10043"/>
                    </a:cubicBezTo>
                    <a:cubicBezTo>
                      <a:pt x="12284" y="10037"/>
                      <a:pt x="12269" y="10035"/>
                      <a:pt x="12256" y="10030"/>
                    </a:cubicBezTo>
                    <a:cubicBezTo>
                      <a:pt x="12223" y="10018"/>
                      <a:pt x="12184" y="10005"/>
                      <a:pt x="12145" y="9993"/>
                    </a:cubicBezTo>
                    <a:cubicBezTo>
                      <a:pt x="12139" y="9990"/>
                      <a:pt x="12133" y="9988"/>
                      <a:pt x="12129" y="9987"/>
                    </a:cubicBezTo>
                    <a:cubicBezTo>
                      <a:pt x="12109" y="9981"/>
                      <a:pt x="12087" y="9972"/>
                      <a:pt x="12066" y="9965"/>
                    </a:cubicBezTo>
                    <a:cubicBezTo>
                      <a:pt x="11984" y="9690"/>
                      <a:pt x="11750" y="9491"/>
                      <a:pt x="11476" y="9491"/>
                    </a:cubicBezTo>
                    <a:lnTo>
                      <a:pt x="10602" y="9491"/>
                    </a:lnTo>
                    <a:lnTo>
                      <a:pt x="10228" y="9199"/>
                    </a:lnTo>
                    <a:lnTo>
                      <a:pt x="10171" y="9222"/>
                    </a:lnTo>
                    <a:lnTo>
                      <a:pt x="10106" y="8791"/>
                    </a:lnTo>
                    <a:cubicBezTo>
                      <a:pt x="10109" y="8791"/>
                      <a:pt x="10109" y="8790"/>
                      <a:pt x="10111" y="8790"/>
                    </a:cubicBezTo>
                    <a:cubicBezTo>
                      <a:pt x="10279" y="8696"/>
                      <a:pt x="10395" y="8617"/>
                      <a:pt x="10431" y="8567"/>
                    </a:cubicBezTo>
                    <a:cubicBezTo>
                      <a:pt x="10456" y="8531"/>
                      <a:pt x="10488" y="8383"/>
                      <a:pt x="10524" y="8158"/>
                    </a:cubicBezTo>
                    <a:cubicBezTo>
                      <a:pt x="10561" y="7943"/>
                      <a:pt x="10597" y="7657"/>
                      <a:pt x="10632" y="7333"/>
                    </a:cubicBezTo>
                    <a:cubicBezTo>
                      <a:pt x="10659" y="7327"/>
                      <a:pt x="10687" y="7321"/>
                      <a:pt x="10714" y="7313"/>
                    </a:cubicBezTo>
                    <a:cubicBezTo>
                      <a:pt x="11574" y="7107"/>
                      <a:pt x="12051" y="6529"/>
                      <a:pt x="11804" y="6125"/>
                    </a:cubicBezTo>
                    <a:cubicBezTo>
                      <a:pt x="11677" y="5918"/>
                      <a:pt x="11467" y="5824"/>
                      <a:pt x="11252" y="5824"/>
                    </a:cubicBezTo>
                    <a:cubicBezTo>
                      <a:pt x="11230" y="5824"/>
                      <a:pt x="11208" y="5825"/>
                      <a:pt x="11186" y="5827"/>
                    </a:cubicBezTo>
                    <a:cubicBezTo>
                      <a:pt x="11193" y="5808"/>
                      <a:pt x="11199" y="5789"/>
                      <a:pt x="11202" y="5770"/>
                    </a:cubicBezTo>
                    <a:cubicBezTo>
                      <a:pt x="11223" y="5698"/>
                      <a:pt x="11240" y="5627"/>
                      <a:pt x="11258" y="5559"/>
                    </a:cubicBezTo>
                    <a:cubicBezTo>
                      <a:pt x="11263" y="5546"/>
                      <a:pt x="11264" y="5535"/>
                      <a:pt x="11267" y="5524"/>
                    </a:cubicBezTo>
                    <a:cubicBezTo>
                      <a:pt x="11287" y="5443"/>
                      <a:pt x="11303" y="5366"/>
                      <a:pt x="11319" y="5291"/>
                    </a:cubicBezTo>
                    <a:cubicBezTo>
                      <a:pt x="11324" y="5274"/>
                      <a:pt x="11325" y="5256"/>
                      <a:pt x="11327" y="5236"/>
                    </a:cubicBezTo>
                    <a:cubicBezTo>
                      <a:pt x="11340" y="5181"/>
                      <a:pt x="11349" y="5123"/>
                      <a:pt x="11358" y="5069"/>
                    </a:cubicBezTo>
                    <a:cubicBezTo>
                      <a:pt x="11363" y="5048"/>
                      <a:pt x="11366" y="5026"/>
                      <a:pt x="11368" y="5006"/>
                    </a:cubicBezTo>
                    <a:cubicBezTo>
                      <a:pt x="11376" y="4953"/>
                      <a:pt x="11382" y="4902"/>
                      <a:pt x="11391" y="4852"/>
                    </a:cubicBezTo>
                    <a:cubicBezTo>
                      <a:pt x="11392" y="4835"/>
                      <a:pt x="11394" y="4817"/>
                      <a:pt x="11397" y="4800"/>
                    </a:cubicBezTo>
                    <a:cubicBezTo>
                      <a:pt x="11411" y="4668"/>
                      <a:pt x="11422" y="4546"/>
                      <a:pt x="11423" y="4431"/>
                    </a:cubicBezTo>
                    <a:cubicBezTo>
                      <a:pt x="11425" y="4416"/>
                      <a:pt x="11425" y="4400"/>
                      <a:pt x="11425" y="4385"/>
                    </a:cubicBezTo>
                    <a:lnTo>
                      <a:pt x="11425" y="4263"/>
                    </a:lnTo>
                    <a:cubicBezTo>
                      <a:pt x="11425" y="4251"/>
                      <a:pt x="11425" y="4240"/>
                      <a:pt x="11423" y="4228"/>
                    </a:cubicBezTo>
                    <a:lnTo>
                      <a:pt x="11423" y="4214"/>
                    </a:lnTo>
                    <a:cubicBezTo>
                      <a:pt x="11423" y="4172"/>
                      <a:pt x="11422" y="4131"/>
                      <a:pt x="11417" y="4093"/>
                    </a:cubicBezTo>
                    <a:cubicBezTo>
                      <a:pt x="11417" y="4083"/>
                      <a:pt x="11417" y="4071"/>
                      <a:pt x="11416" y="4063"/>
                    </a:cubicBezTo>
                    <a:cubicBezTo>
                      <a:pt x="11411" y="4014"/>
                      <a:pt x="11409" y="3965"/>
                      <a:pt x="11403" y="3920"/>
                    </a:cubicBezTo>
                    <a:cubicBezTo>
                      <a:pt x="11400" y="3913"/>
                      <a:pt x="11398" y="3906"/>
                      <a:pt x="11398" y="3899"/>
                    </a:cubicBezTo>
                    <a:cubicBezTo>
                      <a:pt x="11392" y="3862"/>
                      <a:pt x="11386" y="3826"/>
                      <a:pt x="11381" y="3790"/>
                    </a:cubicBezTo>
                    <a:cubicBezTo>
                      <a:pt x="11380" y="3778"/>
                      <a:pt x="11375" y="3765"/>
                      <a:pt x="11374" y="3754"/>
                    </a:cubicBezTo>
                    <a:cubicBezTo>
                      <a:pt x="11368" y="3725"/>
                      <a:pt x="11361" y="3696"/>
                      <a:pt x="11354" y="3668"/>
                    </a:cubicBezTo>
                    <a:cubicBezTo>
                      <a:pt x="11352" y="3655"/>
                      <a:pt x="11349" y="3646"/>
                      <a:pt x="11346" y="3634"/>
                    </a:cubicBezTo>
                    <a:cubicBezTo>
                      <a:pt x="11338" y="3601"/>
                      <a:pt x="11330" y="3570"/>
                      <a:pt x="11319" y="3540"/>
                    </a:cubicBezTo>
                    <a:cubicBezTo>
                      <a:pt x="11319" y="3535"/>
                      <a:pt x="11318" y="3530"/>
                      <a:pt x="11314" y="3525"/>
                    </a:cubicBezTo>
                    <a:cubicBezTo>
                      <a:pt x="11306" y="3493"/>
                      <a:pt x="11293" y="3461"/>
                      <a:pt x="11281" y="3428"/>
                    </a:cubicBezTo>
                    <a:cubicBezTo>
                      <a:pt x="11276" y="3420"/>
                      <a:pt x="11274" y="3412"/>
                      <a:pt x="11269" y="3401"/>
                    </a:cubicBezTo>
                    <a:cubicBezTo>
                      <a:pt x="11262" y="3380"/>
                      <a:pt x="11252" y="3359"/>
                      <a:pt x="11244" y="3340"/>
                    </a:cubicBezTo>
                    <a:cubicBezTo>
                      <a:pt x="11238" y="3330"/>
                      <a:pt x="11234" y="3319"/>
                      <a:pt x="11229" y="3310"/>
                    </a:cubicBezTo>
                    <a:cubicBezTo>
                      <a:pt x="11221" y="3291"/>
                      <a:pt x="11213" y="3274"/>
                      <a:pt x="11202" y="3256"/>
                    </a:cubicBezTo>
                    <a:cubicBezTo>
                      <a:pt x="11197" y="3248"/>
                      <a:pt x="11195" y="3239"/>
                      <a:pt x="11189" y="3230"/>
                    </a:cubicBezTo>
                    <a:cubicBezTo>
                      <a:pt x="11177" y="3207"/>
                      <a:pt x="11162" y="3183"/>
                      <a:pt x="11152" y="3165"/>
                    </a:cubicBezTo>
                    <a:cubicBezTo>
                      <a:pt x="11148" y="3157"/>
                      <a:pt x="11144" y="3152"/>
                      <a:pt x="11140" y="3148"/>
                    </a:cubicBezTo>
                    <a:cubicBezTo>
                      <a:pt x="11131" y="3133"/>
                      <a:pt x="11120" y="3117"/>
                      <a:pt x="11111" y="3104"/>
                    </a:cubicBezTo>
                    <a:cubicBezTo>
                      <a:pt x="11105" y="3096"/>
                      <a:pt x="11099" y="3088"/>
                      <a:pt x="11094" y="3081"/>
                    </a:cubicBezTo>
                    <a:cubicBezTo>
                      <a:pt x="11088" y="3069"/>
                      <a:pt x="11081" y="3060"/>
                      <a:pt x="11073" y="3052"/>
                    </a:cubicBezTo>
                    <a:cubicBezTo>
                      <a:pt x="11067" y="3043"/>
                      <a:pt x="11061" y="3036"/>
                      <a:pt x="11056" y="3026"/>
                    </a:cubicBezTo>
                    <a:cubicBezTo>
                      <a:pt x="11050" y="3019"/>
                      <a:pt x="11043" y="3013"/>
                      <a:pt x="11037" y="3005"/>
                    </a:cubicBezTo>
                    <a:cubicBezTo>
                      <a:pt x="10936" y="2886"/>
                      <a:pt x="10855" y="2841"/>
                      <a:pt x="10855" y="2841"/>
                    </a:cubicBezTo>
                    <a:cubicBezTo>
                      <a:pt x="11618" y="1451"/>
                      <a:pt x="10096" y="62"/>
                      <a:pt x="1002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5" name="Google Shape;8135;p35"/>
              <p:cNvSpPr/>
              <p:nvPr/>
            </p:nvSpPr>
            <p:spPr>
              <a:xfrm>
                <a:off x="5857625" y="4801850"/>
                <a:ext cx="302075" cy="374000"/>
              </a:xfrm>
              <a:custGeom>
                <a:avLst/>
                <a:gdLst/>
                <a:ahLst/>
                <a:cxnLst/>
                <a:rect l="l" t="t" r="r" b="b"/>
                <a:pathLst>
                  <a:path w="12083" h="14960" extrusionOk="0">
                    <a:moveTo>
                      <a:pt x="7075" y="0"/>
                    </a:moveTo>
                    <a:cubicBezTo>
                      <a:pt x="5423" y="0"/>
                      <a:pt x="3851" y="1481"/>
                      <a:pt x="3502" y="1828"/>
                    </a:cubicBezTo>
                    <a:cubicBezTo>
                      <a:pt x="3501" y="1828"/>
                      <a:pt x="3501" y="1829"/>
                      <a:pt x="3501" y="1829"/>
                    </a:cubicBezTo>
                    <a:cubicBezTo>
                      <a:pt x="3462" y="1867"/>
                      <a:pt x="3438" y="1891"/>
                      <a:pt x="3432" y="1900"/>
                    </a:cubicBezTo>
                    <a:cubicBezTo>
                      <a:pt x="3431" y="1900"/>
                      <a:pt x="3431" y="1901"/>
                      <a:pt x="3431" y="1901"/>
                    </a:cubicBezTo>
                    <a:cubicBezTo>
                      <a:pt x="3213" y="1936"/>
                      <a:pt x="3121" y="2237"/>
                      <a:pt x="3113" y="2675"/>
                    </a:cubicBezTo>
                    <a:cubicBezTo>
                      <a:pt x="3112" y="2788"/>
                      <a:pt x="3115" y="2908"/>
                      <a:pt x="3126" y="3036"/>
                    </a:cubicBezTo>
                    <a:cubicBezTo>
                      <a:pt x="3139" y="3219"/>
                      <a:pt x="3162" y="3416"/>
                      <a:pt x="3194" y="3622"/>
                    </a:cubicBezTo>
                    <a:cubicBezTo>
                      <a:pt x="3241" y="3927"/>
                      <a:pt x="3308" y="4251"/>
                      <a:pt x="3387" y="4567"/>
                    </a:cubicBezTo>
                    <a:cubicBezTo>
                      <a:pt x="3368" y="4566"/>
                      <a:pt x="3349" y="4565"/>
                      <a:pt x="3329" y="4565"/>
                    </a:cubicBezTo>
                    <a:cubicBezTo>
                      <a:pt x="2962" y="4565"/>
                      <a:pt x="2551" y="4802"/>
                      <a:pt x="2632" y="5098"/>
                    </a:cubicBezTo>
                    <a:cubicBezTo>
                      <a:pt x="2718" y="5407"/>
                      <a:pt x="3513" y="5934"/>
                      <a:pt x="3946" y="6153"/>
                    </a:cubicBezTo>
                    <a:cubicBezTo>
                      <a:pt x="4067" y="6387"/>
                      <a:pt x="4190" y="6560"/>
                      <a:pt x="4304" y="6627"/>
                    </a:cubicBezTo>
                    <a:cubicBezTo>
                      <a:pt x="4310" y="6660"/>
                      <a:pt x="4318" y="6689"/>
                      <a:pt x="4324" y="6718"/>
                    </a:cubicBezTo>
                    <a:cubicBezTo>
                      <a:pt x="4341" y="6873"/>
                      <a:pt x="4360" y="7022"/>
                      <a:pt x="4380" y="7157"/>
                    </a:cubicBezTo>
                    <a:cubicBezTo>
                      <a:pt x="4380" y="7161"/>
                      <a:pt x="4382" y="7163"/>
                      <a:pt x="4382" y="7164"/>
                    </a:cubicBezTo>
                    <a:cubicBezTo>
                      <a:pt x="4388" y="7211"/>
                      <a:pt x="4395" y="7256"/>
                      <a:pt x="4403" y="7301"/>
                    </a:cubicBezTo>
                    <a:cubicBezTo>
                      <a:pt x="4403" y="7305"/>
                      <a:pt x="4404" y="7308"/>
                      <a:pt x="4404" y="7313"/>
                    </a:cubicBezTo>
                    <a:cubicBezTo>
                      <a:pt x="4412" y="7357"/>
                      <a:pt x="4420" y="7402"/>
                      <a:pt x="4427" y="7442"/>
                    </a:cubicBezTo>
                    <a:lnTo>
                      <a:pt x="4167" y="7763"/>
                    </a:lnTo>
                    <a:lnTo>
                      <a:pt x="4227" y="7809"/>
                    </a:lnTo>
                    <a:lnTo>
                      <a:pt x="4200" y="7831"/>
                    </a:lnTo>
                    <a:lnTo>
                      <a:pt x="4129" y="7831"/>
                    </a:lnTo>
                    <a:lnTo>
                      <a:pt x="4093" y="7746"/>
                    </a:lnTo>
                    <a:lnTo>
                      <a:pt x="3939" y="7831"/>
                    </a:lnTo>
                    <a:lnTo>
                      <a:pt x="3031" y="7831"/>
                    </a:lnTo>
                    <a:cubicBezTo>
                      <a:pt x="2714" y="7831"/>
                      <a:pt x="2457" y="8034"/>
                      <a:pt x="2457" y="8283"/>
                    </a:cubicBezTo>
                    <a:lnTo>
                      <a:pt x="2457" y="8682"/>
                    </a:lnTo>
                    <a:cubicBezTo>
                      <a:pt x="2110" y="8842"/>
                      <a:pt x="1800" y="8998"/>
                      <a:pt x="1552" y="9133"/>
                    </a:cubicBezTo>
                    <a:cubicBezTo>
                      <a:pt x="1304" y="9267"/>
                      <a:pt x="1120" y="9385"/>
                      <a:pt x="1024" y="9470"/>
                    </a:cubicBezTo>
                    <a:cubicBezTo>
                      <a:pt x="1012" y="9476"/>
                      <a:pt x="1001" y="9483"/>
                      <a:pt x="990" y="9490"/>
                    </a:cubicBezTo>
                    <a:cubicBezTo>
                      <a:pt x="746" y="9654"/>
                      <a:pt x="553" y="9954"/>
                      <a:pt x="406" y="10345"/>
                    </a:cubicBezTo>
                    <a:cubicBezTo>
                      <a:pt x="181" y="10941"/>
                      <a:pt x="60" y="11751"/>
                      <a:pt x="17" y="12618"/>
                    </a:cubicBezTo>
                    <a:cubicBezTo>
                      <a:pt x="17" y="12634"/>
                      <a:pt x="17" y="12651"/>
                      <a:pt x="16" y="12668"/>
                    </a:cubicBezTo>
                    <a:cubicBezTo>
                      <a:pt x="15" y="12710"/>
                      <a:pt x="11" y="12753"/>
                      <a:pt x="10" y="12795"/>
                    </a:cubicBezTo>
                    <a:cubicBezTo>
                      <a:pt x="10" y="12815"/>
                      <a:pt x="10" y="12833"/>
                      <a:pt x="9" y="12852"/>
                    </a:cubicBezTo>
                    <a:cubicBezTo>
                      <a:pt x="9" y="12894"/>
                      <a:pt x="6" y="12935"/>
                      <a:pt x="4" y="12977"/>
                    </a:cubicBezTo>
                    <a:lnTo>
                      <a:pt x="4" y="13033"/>
                    </a:lnTo>
                    <a:cubicBezTo>
                      <a:pt x="2" y="13063"/>
                      <a:pt x="2" y="13092"/>
                      <a:pt x="2" y="13118"/>
                    </a:cubicBezTo>
                    <a:lnTo>
                      <a:pt x="2" y="13162"/>
                    </a:lnTo>
                    <a:cubicBezTo>
                      <a:pt x="0" y="13179"/>
                      <a:pt x="0" y="13197"/>
                      <a:pt x="0" y="13213"/>
                    </a:cubicBezTo>
                    <a:lnTo>
                      <a:pt x="0" y="13614"/>
                    </a:lnTo>
                    <a:cubicBezTo>
                      <a:pt x="2" y="13663"/>
                      <a:pt x="2" y="13708"/>
                      <a:pt x="2" y="13755"/>
                    </a:cubicBezTo>
                    <a:cubicBezTo>
                      <a:pt x="4" y="13775"/>
                      <a:pt x="4" y="13793"/>
                      <a:pt x="4" y="13811"/>
                    </a:cubicBezTo>
                    <a:cubicBezTo>
                      <a:pt x="5" y="13854"/>
                      <a:pt x="5" y="13895"/>
                      <a:pt x="9" y="13936"/>
                    </a:cubicBezTo>
                    <a:cubicBezTo>
                      <a:pt x="9" y="13957"/>
                      <a:pt x="9" y="13976"/>
                      <a:pt x="10" y="13998"/>
                    </a:cubicBezTo>
                    <a:cubicBezTo>
                      <a:pt x="10" y="14040"/>
                      <a:pt x="11" y="14080"/>
                      <a:pt x="15" y="14120"/>
                    </a:cubicBezTo>
                    <a:cubicBezTo>
                      <a:pt x="15" y="14139"/>
                      <a:pt x="16" y="14157"/>
                      <a:pt x="16" y="14177"/>
                    </a:cubicBezTo>
                    <a:cubicBezTo>
                      <a:pt x="17" y="14224"/>
                      <a:pt x="21" y="14270"/>
                      <a:pt x="23" y="14317"/>
                    </a:cubicBezTo>
                    <a:cubicBezTo>
                      <a:pt x="23" y="14329"/>
                      <a:pt x="23" y="14343"/>
                      <a:pt x="24" y="14353"/>
                    </a:cubicBezTo>
                    <a:cubicBezTo>
                      <a:pt x="27" y="14413"/>
                      <a:pt x="30" y="14473"/>
                      <a:pt x="34" y="14533"/>
                    </a:cubicBezTo>
                    <a:cubicBezTo>
                      <a:pt x="34" y="14540"/>
                      <a:pt x="34" y="14548"/>
                      <a:pt x="35" y="14556"/>
                    </a:cubicBezTo>
                    <a:cubicBezTo>
                      <a:pt x="36" y="14606"/>
                      <a:pt x="41" y="14654"/>
                      <a:pt x="45" y="14704"/>
                    </a:cubicBezTo>
                    <a:cubicBezTo>
                      <a:pt x="45" y="14721"/>
                      <a:pt x="46" y="14741"/>
                      <a:pt x="49" y="14759"/>
                    </a:cubicBezTo>
                    <a:cubicBezTo>
                      <a:pt x="51" y="14800"/>
                      <a:pt x="55" y="14838"/>
                      <a:pt x="57" y="14878"/>
                    </a:cubicBezTo>
                    <a:cubicBezTo>
                      <a:pt x="58" y="14899"/>
                      <a:pt x="61" y="14918"/>
                      <a:pt x="63" y="14940"/>
                    </a:cubicBezTo>
                    <a:cubicBezTo>
                      <a:pt x="63" y="14946"/>
                      <a:pt x="64" y="14953"/>
                      <a:pt x="64" y="14959"/>
                    </a:cubicBezTo>
                    <a:lnTo>
                      <a:pt x="12083" y="14959"/>
                    </a:lnTo>
                    <a:lnTo>
                      <a:pt x="12083" y="8130"/>
                    </a:lnTo>
                    <a:cubicBezTo>
                      <a:pt x="11932" y="7951"/>
                      <a:pt x="11675" y="7833"/>
                      <a:pt x="11379" y="7833"/>
                    </a:cubicBezTo>
                    <a:lnTo>
                      <a:pt x="10156" y="7833"/>
                    </a:lnTo>
                    <a:lnTo>
                      <a:pt x="9809" y="7716"/>
                    </a:lnTo>
                    <a:lnTo>
                      <a:pt x="9784" y="7781"/>
                    </a:lnTo>
                    <a:cubicBezTo>
                      <a:pt x="9724" y="7758"/>
                      <a:pt x="9665" y="7736"/>
                      <a:pt x="9607" y="7716"/>
                    </a:cubicBezTo>
                    <a:lnTo>
                      <a:pt x="9598" y="7711"/>
                    </a:lnTo>
                    <a:cubicBezTo>
                      <a:pt x="9548" y="7691"/>
                      <a:pt x="9498" y="7674"/>
                      <a:pt x="9447" y="7656"/>
                    </a:cubicBezTo>
                    <a:lnTo>
                      <a:pt x="9107" y="7237"/>
                    </a:lnTo>
                    <a:lnTo>
                      <a:pt x="8893" y="7352"/>
                    </a:lnTo>
                    <a:cubicBezTo>
                      <a:pt x="8910" y="7226"/>
                      <a:pt x="8929" y="7078"/>
                      <a:pt x="8948" y="6916"/>
                    </a:cubicBezTo>
                    <a:cubicBezTo>
                      <a:pt x="8948" y="6910"/>
                      <a:pt x="8949" y="6904"/>
                      <a:pt x="8949" y="6900"/>
                    </a:cubicBezTo>
                    <a:cubicBezTo>
                      <a:pt x="8949" y="6892"/>
                      <a:pt x="8951" y="6886"/>
                      <a:pt x="8951" y="6878"/>
                    </a:cubicBezTo>
                    <a:cubicBezTo>
                      <a:pt x="8973" y="6843"/>
                      <a:pt x="9006" y="6679"/>
                      <a:pt x="9038" y="6432"/>
                    </a:cubicBezTo>
                    <a:cubicBezTo>
                      <a:pt x="9052" y="6397"/>
                      <a:pt x="9067" y="6362"/>
                      <a:pt x="9081" y="6327"/>
                    </a:cubicBezTo>
                    <a:cubicBezTo>
                      <a:pt x="9447" y="6118"/>
                      <a:pt x="10295" y="5427"/>
                      <a:pt x="10327" y="5085"/>
                    </a:cubicBezTo>
                    <a:cubicBezTo>
                      <a:pt x="10352" y="4831"/>
                      <a:pt x="10028" y="4654"/>
                      <a:pt x="9700" y="4625"/>
                    </a:cubicBezTo>
                    <a:cubicBezTo>
                      <a:pt x="10569" y="1688"/>
                      <a:pt x="9277" y="1678"/>
                      <a:pt x="9277" y="1678"/>
                    </a:cubicBezTo>
                    <a:cubicBezTo>
                      <a:pt x="9277" y="1678"/>
                      <a:pt x="9270" y="1587"/>
                      <a:pt x="9231" y="1446"/>
                    </a:cubicBezTo>
                    <a:cubicBezTo>
                      <a:pt x="9171" y="1226"/>
                      <a:pt x="9031" y="886"/>
                      <a:pt x="8726" y="590"/>
                    </a:cubicBezTo>
                    <a:cubicBezTo>
                      <a:pt x="8420" y="293"/>
                      <a:pt x="7949" y="44"/>
                      <a:pt x="7220" y="4"/>
                    </a:cubicBezTo>
                    <a:cubicBezTo>
                      <a:pt x="7171" y="1"/>
                      <a:pt x="7123" y="0"/>
                      <a:pt x="707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6" name="Google Shape;8136;p35"/>
              <p:cNvSpPr/>
              <p:nvPr/>
            </p:nvSpPr>
            <p:spPr>
              <a:xfrm>
                <a:off x="4247650" y="4829150"/>
                <a:ext cx="324650" cy="346725"/>
              </a:xfrm>
              <a:custGeom>
                <a:avLst/>
                <a:gdLst/>
                <a:ahLst/>
                <a:cxnLst/>
                <a:rect l="l" t="t" r="r" b="b"/>
                <a:pathLst>
                  <a:path w="12986" h="13869" extrusionOk="0">
                    <a:moveTo>
                      <a:pt x="9410" y="11004"/>
                    </a:moveTo>
                    <a:lnTo>
                      <a:pt x="9410" y="11165"/>
                    </a:lnTo>
                    <a:cubicBezTo>
                      <a:pt x="9384" y="11116"/>
                      <a:pt x="9360" y="11068"/>
                      <a:pt x="9332" y="11019"/>
                    </a:cubicBezTo>
                    <a:cubicBezTo>
                      <a:pt x="9337" y="11013"/>
                      <a:pt x="9338" y="11011"/>
                      <a:pt x="9340" y="11004"/>
                    </a:cubicBezTo>
                    <a:close/>
                    <a:moveTo>
                      <a:pt x="10082" y="11004"/>
                    </a:moveTo>
                    <a:cubicBezTo>
                      <a:pt x="10185" y="11004"/>
                      <a:pt x="10281" y="11040"/>
                      <a:pt x="10362" y="11096"/>
                    </a:cubicBezTo>
                    <a:cubicBezTo>
                      <a:pt x="10168" y="11504"/>
                      <a:pt x="9998" y="11867"/>
                      <a:pt x="9893" y="12115"/>
                    </a:cubicBezTo>
                    <a:cubicBezTo>
                      <a:pt x="9881" y="12088"/>
                      <a:pt x="9868" y="12063"/>
                      <a:pt x="9857" y="12037"/>
                    </a:cubicBezTo>
                    <a:lnTo>
                      <a:pt x="9857" y="11004"/>
                    </a:lnTo>
                    <a:close/>
                    <a:moveTo>
                      <a:pt x="9276" y="12993"/>
                    </a:moveTo>
                    <a:lnTo>
                      <a:pt x="9276" y="12993"/>
                    </a:lnTo>
                    <a:cubicBezTo>
                      <a:pt x="9323" y="13057"/>
                      <a:pt x="9370" y="13118"/>
                      <a:pt x="9410" y="13172"/>
                    </a:cubicBezTo>
                    <a:lnTo>
                      <a:pt x="9410" y="13308"/>
                    </a:lnTo>
                    <a:cubicBezTo>
                      <a:pt x="9366" y="13204"/>
                      <a:pt x="9321" y="13097"/>
                      <a:pt x="9276" y="12993"/>
                    </a:cubicBezTo>
                    <a:close/>
                    <a:moveTo>
                      <a:pt x="3665" y="1"/>
                    </a:moveTo>
                    <a:cubicBezTo>
                      <a:pt x="2597" y="1"/>
                      <a:pt x="1614" y="363"/>
                      <a:pt x="1022" y="1351"/>
                    </a:cubicBezTo>
                    <a:cubicBezTo>
                      <a:pt x="444" y="2313"/>
                      <a:pt x="0" y="4634"/>
                      <a:pt x="1043" y="5532"/>
                    </a:cubicBezTo>
                    <a:cubicBezTo>
                      <a:pt x="1043" y="5532"/>
                      <a:pt x="328" y="9722"/>
                      <a:pt x="2738" y="11693"/>
                    </a:cubicBezTo>
                    <a:cubicBezTo>
                      <a:pt x="2815" y="11759"/>
                      <a:pt x="2894" y="11820"/>
                      <a:pt x="2978" y="11877"/>
                    </a:cubicBezTo>
                    <a:cubicBezTo>
                      <a:pt x="2900" y="12487"/>
                      <a:pt x="2828" y="13155"/>
                      <a:pt x="2765" y="13867"/>
                    </a:cubicBezTo>
                    <a:lnTo>
                      <a:pt x="3755" y="13867"/>
                    </a:lnTo>
                    <a:cubicBezTo>
                      <a:pt x="3799" y="13705"/>
                      <a:pt x="3844" y="13541"/>
                      <a:pt x="3887" y="13380"/>
                    </a:cubicBezTo>
                    <a:cubicBezTo>
                      <a:pt x="3916" y="13380"/>
                      <a:pt x="3945" y="13381"/>
                      <a:pt x="3976" y="13381"/>
                    </a:cubicBezTo>
                    <a:lnTo>
                      <a:pt x="3976" y="13867"/>
                    </a:lnTo>
                    <a:lnTo>
                      <a:pt x="4443" y="13867"/>
                    </a:lnTo>
                    <a:lnTo>
                      <a:pt x="4443" y="13381"/>
                    </a:lnTo>
                    <a:cubicBezTo>
                      <a:pt x="4712" y="13377"/>
                      <a:pt x="5028" y="13368"/>
                      <a:pt x="5368" y="13352"/>
                    </a:cubicBezTo>
                    <a:lnTo>
                      <a:pt x="5368" y="13867"/>
                    </a:lnTo>
                    <a:lnTo>
                      <a:pt x="5813" y="13867"/>
                    </a:lnTo>
                    <a:lnTo>
                      <a:pt x="5813" y="13332"/>
                    </a:lnTo>
                    <a:cubicBezTo>
                      <a:pt x="5977" y="13322"/>
                      <a:pt x="6146" y="13312"/>
                      <a:pt x="6313" y="13302"/>
                    </a:cubicBezTo>
                    <a:cubicBezTo>
                      <a:pt x="6390" y="13496"/>
                      <a:pt x="6462" y="13684"/>
                      <a:pt x="6526" y="13867"/>
                    </a:cubicBezTo>
                    <a:lnTo>
                      <a:pt x="9862" y="13867"/>
                    </a:lnTo>
                    <a:lnTo>
                      <a:pt x="9862" y="13612"/>
                    </a:lnTo>
                    <a:cubicBezTo>
                      <a:pt x="9927" y="13638"/>
                      <a:pt x="9988" y="13649"/>
                      <a:pt x="10045" y="13649"/>
                    </a:cubicBezTo>
                    <a:cubicBezTo>
                      <a:pt x="10160" y="13649"/>
                      <a:pt x="10256" y="13602"/>
                      <a:pt x="10326" y="13526"/>
                    </a:cubicBezTo>
                    <a:cubicBezTo>
                      <a:pt x="10421" y="13468"/>
                      <a:pt x="10524" y="13325"/>
                      <a:pt x="10635" y="13108"/>
                    </a:cubicBezTo>
                    <a:lnTo>
                      <a:pt x="10635" y="13869"/>
                    </a:lnTo>
                    <a:lnTo>
                      <a:pt x="11116" y="13869"/>
                    </a:lnTo>
                    <a:lnTo>
                      <a:pt x="11116" y="11842"/>
                    </a:lnTo>
                    <a:cubicBezTo>
                      <a:pt x="11354" y="11066"/>
                      <a:pt x="11596" y="10094"/>
                      <a:pt x="11813" y="9044"/>
                    </a:cubicBezTo>
                    <a:cubicBezTo>
                      <a:pt x="11827" y="8976"/>
                      <a:pt x="11840" y="8911"/>
                      <a:pt x="11855" y="8844"/>
                    </a:cubicBezTo>
                    <a:cubicBezTo>
                      <a:pt x="11862" y="8810"/>
                      <a:pt x="11868" y="8772"/>
                      <a:pt x="11875" y="8736"/>
                    </a:cubicBezTo>
                    <a:cubicBezTo>
                      <a:pt x="11885" y="8685"/>
                      <a:pt x="11897" y="8631"/>
                      <a:pt x="11906" y="8580"/>
                    </a:cubicBezTo>
                    <a:cubicBezTo>
                      <a:pt x="12031" y="8551"/>
                      <a:pt x="12192" y="8510"/>
                      <a:pt x="12347" y="8466"/>
                    </a:cubicBezTo>
                    <a:lnTo>
                      <a:pt x="12542" y="8404"/>
                    </a:lnTo>
                    <a:lnTo>
                      <a:pt x="12573" y="8394"/>
                    </a:lnTo>
                    <a:cubicBezTo>
                      <a:pt x="12681" y="8353"/>
                      <a:pt x="12766" y="8315"/>
                      <a:pt x="12793" y="8282"/>
                    </a:cubicBezTo>
                    <a:cubicBezTo>
                      <a:pt x="12847" y="8217"/>
                      <a:pt x="12861" y="8143"/>
                      <a:pt x="12861" y="8084"/>
                    </a:cubicBezTo>
                    <a:cubicBezTo>
                      <a:pt x="12869" y="8067"/>
                      <a:pt x="12867" y="8051"/>
                      <a:pt x="12860" y="8041"/>
                    </a:cubicBezTo>
                    <a:cubicBezTo>
                      <a:pt x="12855" y="8005"/>
                      <a:pt x="12847" y="7983"/>
                      <a:pt x="12847" y="7983"/>
                    </a:cubicBezTo>
                    <a:cubicBezTo>
                      <a:pt x="12884" y="7924"/>
                      <a:pt x="12897" y="7862"/>
                      <a:pt x="12902" y="7807"/>
                    </a:cubicBezTo>
                    <a:cubicBezTo>
                      <a:pt x="12922" y="7777"/>
                      <a:pt x="12925" y="7750"/>
                      <a:pt x="12909" y="7736"/>
                    </a:cubicBezTo>
                    <a:cubicBezTo>
                      <a:pt x="12908" y="7733"/>
                      <a:pt x="12903" y="7731"/>
                      <a:pt x="12902" y="7729"/>
                    </a:cubicBezTo>
                    <a:cubicBezTo>
                      <a:pt x="12897" y="7693"/>
                      <a:pt x="12890" y="7671"/>
                      <a:pt x="12890" y="7671"/>
                    </a:cubicBezTo>
                    <a:cubicBezTo>
                      <a:pt x="12890" y="7671"/>
                      <a:pt x="12948" y="7580"/>
                      <a:pt x="12960" y="7497"/>
                    </a:cubicBezTo>
                    <a:cubicBezTo>
                      <a:pt x="12978" y="7458"/>
                      <a:pt x="12986" y="7430"/>
                      <a:pt x="12969" y="7413"/>
                    </a:cubicBezTo>
                    <a:cubicBezTo>
                      <a:pt x="12963" y="7406"/>
                      <a:pt x="12950" y="7401"/>
                      <a:pt x="12936" y="7398"/>
                    </a:cubicBezTo>
                    <a:cubicBezTo>
                      <a:pt x="12931" y="7394"/>
                      <a:pt x="12930" y="7389"/>
                      <a:pt x="12926" y="7384"/>
                    </a:cubicBezTo>
                    <a:cubicBezTo>
                      <a:pt x="12915" y="7375"/>
                      <a:pt x="12895" y="7372"/>
                      <a:pt x="12868" y="7372"/>
                    </a:cubicBezTo>
                    <a:cubicBezTo>
                      <a:pt x="12813" y="7372"/>
                      <a:pt x="12729" y="7388"/>
                      <a:pt x="12628" y="7412"/>
                    </a:cubicBezTo>
                    <a:lnTo>
                      <a:pt x="12551" y="7433"/>
                    </a:lnTo>
                    <a:lnTo>
                      <a:pt x="12375" y="7483"/>
                    </a:lnTo>
                    <a:cubicBezTo>
                      <a:pt x="12369" y="7485"/>
                      <a:pt x="12366" y="7488"/>
                      <a:pt x="12360" y="7488"/>
                    </a:cubicBezTo>
                    <a:cubicBezTo>
                      <a:pt x="11963" y="7608"/>
                      <a:pt x="11700" y="7907"/>
                      <a:pt x="11698" y="8243"/>
                    </a:cubicBezTo>
                    <a:lnTo>
                      <a:pt x="11698" y="8387"/>
                    </a:lnTo>
                    <a:cubicBezTo>
                      <a:pt x="11633" y="8513"/>
                      <a:pt x="11535" y="8710"/>
                      <a:pt x="11414" y="8953"/>
                    </a:cubicBezTo>
                    <a:cubicBezTo>
                      <a:pt x="11322" y="9135"/>
                      <a:pt x="11222" y="9342"/>
                      <a:pt x="11111" y="9562"/>
                    </a:cubicBezTo>
                    <a:lnTo>
                      <a:pt x="11111" y="8575"/>
                    </a:lnTo>
                    <a:cubicBezTo>
                      <a:pt x="11111" y="8194"/>
                      <a:pt x="10833" y="7884"/>
                      <a:pt x="10490" y="7884"/>
                    </a:cubicBezTo>
                    <a:lnTo>
                      <a:pt x="10071" y="7884"/>
                    </a:lnTo>
                    <a:cubicBezTo>
                      <a:pt x="10070" y="7705"/>
                      <a:pt x="10061" y="7524"/>
                      <a:pt x="10048" y="7342"/>
                    </a:cubicBezTo>
                    <a:cubicBezTo>
                      <a:pt x="10042" y="7251"/>
                      <a:pt x="10034" y="7159"/>
                      <a:pt x="10025" y="7068"/>
                    </a:cubicBezTo>
                    <a:cubicBezTo>
                      <a:pt x="10005" y="6893"/>
                      <a:pt x="9984" y="6717"/>
                      <a:pt x="9956" y="6545"/>
                    </a:cubicBezTo>
                    <a:cubicBezTo>
                      <a:pt x="9839" y="5779"/>
                      <a:pt x="9633" y="5011"/>
                      <a:pt x="9361" y="4298"/>
                    </a:cubicBezTo>
                    <a:cubicBezTo>
                      <a:pt x="9344" y="4254"/>
                      <a:pt x="9326" y="4208"/>
                      <a:pt x="9310" y="4164"/>
                    </a:cubicBezTo>
                    <a:cubicBezTo>
                      <a:pt x="8979" y="3332"/>
                      <a:pt x="8563" y="2573"/>
                      <a:pt x="8083" y="1967"/>
                    </a:cubicBezTo>
                    <a:cubicBezTo>
                      <a:pt x="8006" y="1870"/>
                      <a:pt x="7928" y="1777"/>
                      <a:pt x="7849" y="1690"/>
                    </a:cubicBezTo>
                    <a:cubicBezTo>
                      <a:pt x="7667" y="1489"/>
                      <a:pt x="7482" y="1307"/>
                      <a:pt x="7289" y="1151"/>
                    </a:cubicBezTo>
                    <a:cubicBezTo>
                      <a:pt x="7288" y="1150"/>
                      <a:pt x="7283" y="1147"/>
                      <a:pt x="7282" y="1145"/>
                    </a:cubicBezTo>
                    <a:cubicBezTo>
                      <a:pt x="7197" y="1076"/>
                      <a:pt x="7107" y="1013"/>
                      <a:pt x="7019" y="956"/>
                    </a:cubicBezTo>
                    <a:cubicBezTo>
                      <a:pt x="6912" y="884"/>
                      <a:pt x="6805" y="822"/>
                      <a:pt x="6696" y="767"/>
                    </a:cubicBezTo>
                    <a:cubicBezTo>
                      <a:pt x="6680" y="758"/>
                      <a:pt x="6667" y="752"/>
                      <a:pt x="6651" y="744"/>
                    </a:cubicBezTo>
                    <a:cubicBezTo>
                      <a:pt x="6609" y="724"/>
                      <a:pt x="6565" y="703"/>
                      <a:pt x="6520" y="685"/>
                    </a:cubicBezTo>
                    <a:cubicBezTo>
                      <a:pt x="5646" y="290"/>
                      <a:pt x="4621" y="1"/>
                      <a:pt x="36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7" name="Google Shape;8137;p35"/>
              <p:cNvSpPr/>
              <p:nvPr/>
            </p:nvSpPr>
            <p:spPr>
              <a:xfrm>
                <a:off x="5003750" y="4831275"/>
                <a:ext cx="258825" cy="344550"/>
              </a:xfrm>
              <a:custGeom>
                <a:avLst/>
                <a:gdLst/>
                <a:ahLst/>
                <a:cxnLst/>
                <a:rect l="l" t="t" r="r" b="b"/>
                <a:pathLst>
                  <a:path w="10353" h="13782" extrusionOk="0">
                    <a:moveTo>
                      <a:pt x="5652" y="0"/>
                    </a:moveTo>
                    <a:cubicBezTo>
                      <a:pt x="5542" y="0"/>
                      <a:pt x="5436" y="5"/>
                      <a:pt x="5335" y="13"/>
                    </a:cubicBezTo>
                    <a:cubicBezTo>
                      <a:pt x="3661" y="145"/>
                      <a:pt x="2812" y="1081"/>
                      <a:pt x="3148" y="2197"/>
                    </a:cubicBezTo>
                    <a:cubicBezTo>
                      <a:pt x="2436" y="3744"/>
                      <a:pt x="3352" y="6203"/>
                      <a:pt x="3862" y="6438"/>
                    </a:cubicBezTo>
                    <a:cubicBezTo>
                      <a:pt x="4260" y="6362"/>
                      <a:pt x="4604" y="6262"/>
                      <a:pt x="4899" y="6144"/>
                    </a:cubicBezTo>
                    <a:lnTo>
                      <a:pt x="4899" y="6144"/>
                    </a:lnTo>
                    <a:cubicBezTo>
                      <a:pt x="4827" y="6375"/>
                      <a:pt x="4745" y="6610"/>
                      <a:pt x="4660" y="6838"/>
                    </a:cubicBezTo>
                    <a:lnTo>
                      <a:pt x="4658" y="6838"/>
                    </a:lnTo>
                    <a:cubicBezTo>
                      <a:pt x="4611" y="6839"/>
                      <a:pt x="4565" y="6842"/>
                      <a:pt x="4519" y="6842"/>
                    </a:cubicBezTo>
                    <a:cubicBezTo>
                      <a:pt x="4509" y="6842"/>
                      <a:pt x="4502" y="6844"/>
                      <a:pt x="4491" y="6844"/>
                    </a:cubicBezTo>
                    <a:cubicBezTo>
                      <a:pt x="4453" y="6844"/>
                      <a:pt x="4412" y="6845"/>
                      <a:pt x="4373" y="6848"/>
                    </a:cubicBezTo>
                    <a:cubicBezTo>
                      <a:pt x="4351" y="6848"/>
                      <a:pt x="4331" y="6850"/>
                      <a:pt x="4313" y="6850"/>
                    </a:cubicBezTo>
                    <a:cubicBezTo>
                      <a:pt x="4284" y="6851"/>
                      <a:pt x="4256" y="6855"/>
                      <a:pt x="4228" y="6855"/>
                    </a:cubicBezTo>
                    <a:cubicBezTo>
                      <a:pt x="4178" y="6859"/>
                      <a:pt x="4130" y="6861"/>
                      <a:pt x="4082" y="6863"/>
                    </a:cubicBezTo>
                    <a:lnTo>
                      <a:pt x="4082" y="6875"/>
                    </a:lnTo>
                    <a:cubicBezTo>
                      <a:pt x="4047" y="6878"/>
                      <a:pt x="4012" y="6881"/>
                      <a:pt x="3979" y="6884"/>
                    </a:cubicBezTo>
                    <a:cubicBezTo>
                      <a:pt x="3815" y="6900"/>
                      <a:pt x="3682" y="6920"/>
                      <a:pt x="3597" y="6942"/>
                    </a:cubicBezTo>
                    <a:cubicBezTo>
                      <a:pt x="3596" y="6944"/>
                      <a:pt x="3594" y="6944"/>
                      <a:pt x="3591" y="6944"/>
                    </a:cubicBezTo>
                    <a:cubicBezTo>
                      <a:pt x="3577" y="6951"/>
                      <a:pt x="3563" y="6953"/>
                      <a:pt x="3549" y="6958"/>
                    </a:cubicBezTo>
                    <a:cubicBezTo>
                      <a:pt x="3548" y="6959"/>
                      <a:pt x="3545" y="6959"/>
                      <a:pt x="3543" y="6959"/>
                    </a:cubicBezTo>
                    <a:cubicBezTo>
                      <a:pt x="3531" y="6965"/>
                      <a:pt x="3522" y="6969"/>
                      <a:pt x="3512" y="6975"/>
                    </a:cubicBezTo>
                    <a:cubicBezTo>
                      <a:pt x="3442" y="7000"/>
                      <a:pt x="3367" y="7036"/>
                      <a:pt x="3290" y="7078"/>
                    </a:cubicBezTo>
                    <a:cubicBezTo>
                      <a:pt x="3278" y="7084"/>
                      <a:pt x="3267" y="7090"/>
                      <a:pt x="3255" y="7098"/>
                    </a:cubicBezTo>
                    <a:cubicBezTo>
                      <a:pt x="3235" y="7110"/>
                      <a:pt x="3217" y="7121"/>
                      <a:pt x="3195" y="7134"/>
                    </a:cubicBezTo>
                    <a:cubicBezTo>
                      <a:pt x="3166" y="7151"/>
                      <a:pt x="3138" y="7172"/>
                      <a:pt x="3105" y="7194"/>
                    </a:cubicBezTo>
                    <a:cubicBezTo>
                      <a:pt x="3093" y="7201"/>
                      <a:pt x="3083" y="7209"/>
                      <a:pt x="3071" y="7219"/>
                    </a:cubicBezTo>
                    <a:cubicBezTo>
                      <a:pt x="3042" y="7240"/>
                      <a:pt x="3014" y="7262"/>
                      <a:pt x="2987" y="7285"/>
                    </a:cubicBezTo>
                    <a:cubicBezTo>
                      <a:pt x="2975" y="7293"/>
                      <a:pt x="2964" y="7304"/>
                      <a:pt x="2953" y="7313"/>
                    </a:cubicBezTo>
                    <a:cubicBezTo>
                      <a:pt x="2917" y="7343"/>
                      <a:pt x="2880" y="7377"/>
                      <a:pt x="2843" y="7412"/>
                    </a:cubicBezTo>
                    <a:cubicBezTo>
                      <a:pt x="2816" y="7438"/>
                      <a:pt x="2788" y="7467"/>
                      <a:pt x="2761" y="7497"/>
                    </a:cubicBezTo>
                    <a:cubicBezTo>
                      <a:pt x="2755" y="7505"/>
                      <a:pt x="2749" y="7512"/>
                      <a:pt x="2746" y="7518"/>
                    </a:cubicBezTo>
                    <a:lnTo>
                      <a:pt x="1148" y="7518"/>
                    </a:lnTo>
                    <a:cubicBezTo>
                      <a:pt x="830" y="7518"/>
                      <a:pt x="574" y="7731"/>
                      <a:pt x="574" y="7993"/>
                    </a:cubicBezTo>
                    <a:lnTo>
                      <a:pt x="574" y="12025"/>
                    </a:lnTo>
                    <a:cubicBezTo>
                      <a:pt x="474" y="12098"/>
                      <a:pt x="386" y="12189"/>
                      <a:pt x="310" y="12293"/>
                    </a:cubicBezTo>
                    <a:cubicBezTo>
                      <a:pt x="0" y="12718"/>
                      <a:pt x="58" y="13223"/>
                      <a:pt x="435" y="13417"/>
                    </a:cubicBezTo>
                    <a:cubicBezTo>
                      <a:pt x="479" y="13440"/>
                      <a:pt x="527" y="13458"/>
                      <a:pt x="575" y="13471"/>
                    </a:cubicBezTo>
                    <a:lnTo>
                      <a:pt x="575" y="13781"/>
                    </a:lnTo>
                    <a:lnTo>
                      <a:pt x="10348" y="13781"/>
                    </a:lnTo>
                    <a:lnTo>
                      <a:pt x="10348" y="8227"/>
                    </a:lnTo>
                    <a:cubicBezTo>
                      <a:pt x="10353" y="7838"/>
                      <a:pt x="9971" y="7522"/>
                      <a:pt x="9502" y="7522"/>
                    </a:cubicBezTo>
                    <a:lnTo>
                      <a:pt x="8078" y="7522"/>
                    </a:lnTo>
                    <a:lnTo>
                      <a:pt x="8037" y="7480"/>
                    </a:lnTo>
                    <a:cubicBezTo>
                      <a:pt x="8007" y="7446"/>
                      <a:pt x="7977" y="7418"/>
                      <a:pt x="7947" y="7389"/>
                    </a:cubicBezTo>
                    <a:cubicBezTo>
                      <a:pt x="7932" y="7373"/>
                      <a:pt x="7916" y="7360"/>
                      <a:pt x="7899" y="7347"/>
                    </a:cubicBezTo>
                    <a:cubicBezTo>
                      <a:pt x="7869" y="7319"/>
                      <a:pt x="7837" y="7294"/>
                      <a:pt x="7807" y="7270"/>
                    </a:cubicBezTo>
                    <a:cubicBezTo>
                      <a:pt x="7794" y="7258"/>
                      <a:pt x="7780" y="7249"/>
                      <a:pt x="7766" y="7240"/>
                    </a:cubicBezTo>
                    <a:cubicBezTo>
                      <a:pt x="7724" y="7209"/>
                      <a:pt x="7685" y="7183"/>
                      <a:pt x="7646" y="7158"/>
                    </a:cubicBezTo>
                    <a:cubicBezTo>
                      <a:pt x="7642" y="7157"/>
                      <a:pt x="7638" y="7152"/>
                      <a:pt x="7637" y="7151"/>
                    </a:cubicBezTo>
                    <a:cubicBezTo>
                      <a:pt x="7589" y="7124"/>
                      <a:pt x="7546" y="7102"/>
                      <a:pt x="7503" y="7082"/>
                    </a:cubicBezTo>
                    <a:cubicBezTo>
                      <a:pt x="7497" y="7078"/>
                      <a:pt x="7490" y="7076"/>
                      <a:pt x="7484" y="7074"/>
                    </a:cubicBezTo>
                    <a:cubicBezTo>
                      <a:pt x="7447" y="7060"/>
                      <a:pt x="7412" y="7045"/>
                      <a:pt x="7377" y="7037"/>
                    </a:cubicBezTo>
                    <a:cubicBezTo>
                      <a:pt x="7369" y="7032"/>
                      <a:pt x="7361" y="7031"/>
                      <a:pt x="7351" y="7030"/>
                    </a:cubicBezTo>
                    <a:cubicBezTo>
                      <a:pt x="7318" y="7021"/>
                      <a:pt x="7288" y="7014"/>
                      <a:pt x="7258" y="7009"/>
                    </a:cubicBezTo>
                    <a:cubicBezTo>
                      <a:pt x="7252" y="7009"/>
                      <a:pt x="7243" y="7008"/>
                      <a:pt x="7237" y="7008"/>
                    </a:cubicBezTo>
                    <a:cubicBezTo>
                      <a:pt x="7220" y="7005"/>
                      <a:pt x="7203" y="7004"/>
                      <a:pt x="7186" y="7004"/>
                    </a:cubicBezTo>
                    <a:cubicBezTo>
                      <a:pt x="7169" y="7004"/>
                      <a:pt x="7153" y="7005"/>
                      <a:pt x="7137" y="7008"/>
                    </a:cubicBezTo>
                    <a:cubicBezTo>
                      <a:pt x="7101" y="6999"/>
                      <a:pt x="7060" y="6988"/>
                      <a:pt x="7017" y="6978"/>
                    </a:cubicBezTo>
                    <a:cubicBezTo>
                      <a:pt x="7012" y="6978"/>
                      <a:pt x="7010" y="6977"/>
                      <a:pt x="7005" y="6977"/>
                    </a:cubicBezTo>
                    <a:cubicBezTo>
                      <a:pt x="6962" y="6969"/>
                      <a:pt x="6915" y="6960"/>
                      <a:pt x="6869" y="6951"/>
                    </a:cubicBezTo>
                    <a:cubicBezTo>
                      <a:pt x="6820" y="6941"/>
                      <a:pt x="6765" y="6930"/>
                      <a:pt x="6711" y="6923"/>
                    </a:cubicBezTo>
                    <a:cubicBezTo>
                      <a:pt x="6695" y="6921"/>
                      <a:pt x="6680" y="6918"/>
                      <a:pt x="6666" y="6917"/>
                    </a:cubicBezTo>
                    <a:cubicBezTo>
                      <a:pt x="6620" y="6909"/>
                      <a:pt x="6572" y="6903"/>
                      <a:pt x="6520" y="6897"/>
                    </a:cubicBezTo>
                    <a:cubicBezTo>
                      <a:pt x="6507" y="6896"/>
                      <a:pt x="6494" y="6896"/>
                      <a:pt x="6482" y="6892"/>
                    </a:cubicBezTo>
                    <a:cubicBezTo>
                      <a:pt x="6349" y="6878"/>
                      <a:pt x="6204" y="6865"/>
                      <a:pt x="6051" y="6857"/>
                    </a:cubicBezTo>
                    <a:cubicBezTo>
                      <a:pt x="6058" y="6835"/>
                      <a:pt x="6067" y="6811"/>
                      <a:pt x="6073" y="6788"/>
                    </a:cubicBezTo>
                    <a:cubicBezTo>
                      <a:pt x="6086" y="6746"/>
                      <a:pt x="6098" y="6709"/>
                      <a:pt x="6110" y="6667"/>
                    </a:cubicBezTo>
                    <a:cubicBezTo>
                      <a:pt x="6115" y="6650"/>
                      <a:pt x="6119" y="6631"/>
                      <a:pt x="6125" y="6613"/>
                    </a:cubicBezTo>
                    <a:cubicBezTo>
                      <a:pt x="6134" y="6587"/>
                      <a:pt x="6141" y="6563"/>
                      <a:pt x="6147" y="6540"/>
                    </a:cubicBezTo>
                    <a:cubicBezTo>
                      <a:pt x="6153" y="6520"/>
                      <a:pt x="6159" y="6503"/>
                      <a:pt x="6164" y="6484"/>
                    </a:cubicBezTo>
                    <a:cubicBezTo>
                      <a:pt x="6170" y="6458"/>
                      <a:pt x="6177" y="6434"/>
                      <a:pt x="6183" y="6407"/>
                    </a:cubicBezTo>
                    <a:cubicBezTo>
                      <a:pt x="6189" y="6392"/>
                      <a:pt x="6196" y="6373"/>
                      <a:pt x="6198" y="6356"/>
                    </a:cubicBezTo>
                    <a:cubicBezTo>
                      <a:pt x="6206" y="6328"/>
                      <a:pt x="6213" y="6304"/>
                      <a:pt x="6220" y="6279"/>
                    </a:cubicBezTo>
                    <a:cubicBezTo>
                      <a:pt x="6225" y="6262"/>
                      <a:pt x="6227" y="6246"/>
                      <a:pt x="6232" y="6229"/>
                    </a:cubicBezTo>
                    <a:cubicBezTo>
                      <a:pt x="6239" y="6201"/>
                      <a:pt x="6247" y="6176"/>
                      <a:pt x="6253" y="6150"/>
                    </a:cubicBezTo>
                    <a:cubicBezTo>
                      <a:pt x="6255" y="6142"/>
                      <a:pt x="6258" y="6136"/>
                      <a:pt x="6259" y="6128"/>
                    </a:cubicBezTo>
                    <a:cubicBezTo>
                      <a:pt x="6260" y="6119"/>
                      <a:pt x="6264" y="6108"/>
                      <a:pt x="6266" y="6100"/>
                    </a:cubicBezTo>
                    <a:cubicBezTo>
                      <a:pt x="6507" y="6091"/>
                      <a:pt x="6728" y="6053"/>
                      <a:pt x="6932" y="5986"/>
                    </a:cubicBezTo>
                    <a:cubicBezTo>
                      <a:pt x="7335" y="5851"/>
                      <a:pt x="7668" y="5609"/>
                      <a:pt x="7937" y="5308"/>
                    </a:cubicBezTo>
                    <a:cubicBezTo>
                      <a:pt x="9450" y="5111"/>
                      <a:pt x="10167" y="3707"/>
                      <a:pt x="10124" y="2637"/>
                    </a:cubicBezTo>
                    <a:cubicBezTo>
                      <a:pt x="10083" y="1598"/>
                      <a:pt x="9022" y="1197"/>
                      <a:pt x="8271" y="1045"/>
                    </a:cubicBezTo>
                    <a:cubicBezTo>
                      <a:pt x="7607" y="265"/>
                      <a:pt x="6511" y="0"/>
                      <a:pt x="565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8" name="Google Shape;8138;p35"/>
              <p:cNvSpPr/>
              <p:nvPr/>
            </p:nvSpPr>
            <p:spPr>
              <a:xfrm>
                <a:off x="5310250" y="4777325"/>
                <a:ext cx="481975" cy="398550"/>
              </a:xfrm>
              <a:custGeom>
                <a:avLst/>
                <a:gdLst/>
                <a:ahLst/>
                <a:cxnLst/>
                <a:rect l="l" t="t" r="r" b="b"/>
                <a:pathLst>
                  <a:path w="19279" h="15942" extrusionOk="0">
                    <a:moveTo>
                      <a:pt x="10511" y="1"/>
                    </a:moveTo>
                    <a:cubicBezTo>
                      <a:pt x="8895" y="1"/>
                      <a:pt x="7090" y="713"/>
                      <a:pt x="7090" y="713"/>
                    </a:cubicBezTo>
                    <a:cubicBezTo>
                      <a:pt x="7090" y="713"/>
                      <a:pt x="6950" y="831"/>
                      <a:pt x="6795" y="993"/>
                    </a:cubicBezTo>
                    <a:cubicBezTo>
                      <a:pt x="6768" y="1021"/>
                      <a:pt x="6740" y="1052"/>
                      <a:pt x="6713" y="1083"/>
                    </a:cubicBezTo>
                    <a:lnTo>
                      <a:pt x="6643" y="1165"/>
                    </a:lnTo>
                    <a:cubicBezTo>
                      <a:pt x="6624" y="1188"/>
                      <a:pt x="6607" y="1212"/>
                      <a:pt x="6588" y="1235"/>
                    </a:cubicBezTo>
                    <a:cubicBezTo>
                      <a:pt x="6512" y="1340"/>
                      <a:pt x="6442" y="1449"/>
                      <a:pt x="6412" y="1552"/>
                    </a:cubicBezTo>
                    <a:cubicBezTo>
                      <a:pt x="6368" y="1692"/>
                      <a:pt x="6415" y="2122"/>
                      <a:pt x="6524" y="2737"/>
                    </a:cubicBezTo>
                    <a:cubicBezTo>
                      <a:pt x="6532" y="2789"/>
                      <a:pt x="6543" y="2842"/>
                      <a:pt x="6552" y="2895"/>
                    </a:cubicBezTo>
                    <a:cubicBezTo>
                      <a:pt x="6591" y="3109"/>
                      <a:pt x="6637" y="3345"/>
                      <a:pt x="6688" y="3595"/>
                    </a:cubicBezTo>
                    <a:cubicBezTo>
                      <a:pt x="6701" y="3658"/>
                      <a:pt x="6715" y="3722"/>
                      <a:pt x="6728" y="3786"/>
                    </a:cubicBezTo>
                    <a:cubicBezTo>
                      <a:pt x="6756" y="3915"/>
                      <a:pt x="6785" y="4048"/>
                      <a:pt x="6813" y="4183"/>
                    </a:cubicBezTo>
                    <a:cubicBezTo>
                      <a:pt x="6975" y="4928"/>
                      <a:pt x="7172" y="5768"/>
                      <a:pt x="7381" y="6626"/>
                    </a:cubicBezTo>
                    <a:lnTo>
                      <a:pt x="7345" y="6830"/>
                    </a:lnTo>
                    <a:lnTo>
                      <a:pt x="7274" y="7258"/>
                    </a:lnTo>
                    <a:lnTo>
                      <a:pt x="7210" y="7229"/>
                    </a:lnTo>
                    <a:lnTo>
                      <a:pt x="6598" y="7772"/>
                    </a:lnTo>
                    <a:lnTo>
                      <a:pt x="6639" y="7802"/>
                    </a:lnTo>
                    <a:lnTo>
                      <a:pt x="6520" y="7822"/>
                    </a:lnTo>
                    <a:lnTo>
                      <a:pt x="6519" y="7822"/>
                    </a:lnTo>
                    <a:cubicBezTo>
                      <a:pt x="6428" y="7830"/>
                      <a:pt x="6339" y="7841"/>
                      <a:pt x="6252" y="7852"/>
                    </a:cubicBezTo>
                    <a:cubicBezTo>
                      <a:pt x="6165" y="7864"/>
                      <a:pt x="6080" y="7875"/>
                      <a:pt x="5998" y="7887"/>
                    </a:cubicBezTo>
                    <a:lnTo>
                      <a:pt x="5993" y="7887"/>
                    </a:lnTo>
                    <a:cubicBezTo>
                      <a:pt x="5911" y="7899"/>
                      <a:pt x="5835" y="7913"/>
                      <a:pt x="5760" y="7924"/>
                    </a:cubicBezTo>
                    <a:cubicBezTo>
                      <a:pt x="5758" y="7925"/>
                      <a:pt x="5753" y="7925"/>
                      <a:pt x="5752" y="7925"/>
                    </a:cubicBezTo>
                    <a:cubicBezTo>
                      <a:pt x="5679" y="7937"/>
                      <a:pt x="5606" y="7950"/>
                      <a:pt x="5537" y="7963"/>
                    </a:cubicBezTo>
                    <a:cubicBezTo>
                      <a:pt x="5533" y="7964"/>
                      <a:pt x="5530" y="7964"/>
                      <a:pt x="5529" y="7964"/>
                    </a:cubicBezTo>
                    <a:cubicBezTo>
                      <a:pt x="5461" y="7978"/>
                      <a:pt x="5396" y="7992"/>
                      <a:pt x="5335" y="8006"/>
                    </a:cubicBezTo>
                    <a:cubicBezTo>
                      <a:pt x="5329" y="8006"/>
                      <a:pt x="5323" y="8009"/>
                      <a:pt x="5321" y="8009"/>
                    </a:cubicBezTo>
                    <a:cubicBezTo>
                      <a:pt x="5261" y="8023"/>
                      <a:pt x="5205" y="8037"/>
                      <a:pt x="5148" y="8051"/>
                    </a:cubicBezTo>
                    <a:cubicBezTo>
                      <a:pt x="5142" y="8053"/>
                      <a:pt x="5136" y="8055"/>
                      <a:pt x="5132" y="8057"/>
                    </a:cubicBezTo>
                    <a:cubicBezTo>
                      <a:pt x="5080" y="8071"/>
                      <a:pt x="5029" y="8085"/>
                      <a:pt x="4983" y="8100"/>
                    </a:cubicBezTo>
                    <a:cubicBezTo>
                      <a:pt x="4976" y="8101"/>
                      <a:pt x="4970" y="8106"/>
                      <a:pt x="4962" y="8107"/>
                    </a:cubicBezTo>
                    <a:cubicBezTo>
                      <a:pt x="4917" y="8121"/>
                      <a:pt x="4877" y="8136"/>
                      <a:pt x="4837" y="8150"/>
                    </a:cubicBezTo>
                    <a:cubicBezTo>
                      <a:pt x="4831" y="8151"/>
                      <a:pt x="4824" y="8155"/>
                      <a:pt x="4820" y="8156"/>
                    </a:cubicBezTo>
                    <a:lnTo>
                      <a:pt x="4820" y="8157"/>
                    </a:lnTo>
                    <a:cubicBezTo>
                      <a:pt x="4763" y="8179"/>
                      <a:pt x="4707" y="8201"/>
                      <a:pt x="4662" y="8225"/>
                    </a:cubicBezTo>
                    <a:cubicBezTo>
                      <a:pt x="4134" y="8501"/>
                      <a:pt x="3079" y="9553"/>
                      <a:pt x="2114" y="10750"/>
                    </a:cubicBezTo>
                    <a:cubicBezTo>
                      <a:pt x="1809" y="11129"/>
                      <a:pt x="1512" y="11522"/>
                      <a:pt x="1244" y="11911"/>
                    </a:cubicBezTo>
                    <a:cubicBezTo>
                      <a:pt x="674" y="12736"/>
                      <a:pt x="235" y="13533"/>
                      <a:pt x="111" y="14110"/>
                    </a:cubicBezTo>
                    <a:cubicBezTo>
                      <a:pt x="111" y="14112"/>
                      <a:pt x="111" y="14115"/>
                      <a:pt x="110" y="14115"/>
                    </a:cubicBezTo>
                    <a:cubicBezTo>
                      <a:pt x="98" y="14142"/>
                      <a:pt x="84" y="14170"/>
                      <a:pt x="75" y="14194"/>
                    </a:cubicBezTo>
                    <a:cubicBezTo>
                      <a:pt x="66" y="14216"/>
                      <a:pt x="60" y="14240"/>
                      <a:pt x="53" y="14265"/>
                    </a:cubicBezTo>
                    <a:cubicBezTo>
                      <a:pt x="44" y="14287"/>
                      <a:pt x="37" y="14307"/>
                      <a:pt x="31" y="14329"/>
                    </a:cubicBezTo>
                    <a:cubicBezTo>
                      <a:pt x="24" y="14356"/>
                      <a:pt x="19" y="14384"/>
                      <a:pt x="16" y="14408"/>
                    </a:cubicBezTo>
                    <a:cubicBezTo>
                      <a:pt x="12" y="14423"/>
                      <a:pt x="8" y="14441"/>
                      <a:pt x="7" y="14457"/>
                    </a:cubicBezTo>
                    <a:cubicBezTo>
                      <a:pt x="2" y="14482"/>
                      <a:pt x="1" y="14508"/>
                      <a:pt x="1" y="14532"/>
                    </a:cubicBezTo>
                    <a:cubicBezTo>
                      <a:pt x="1" y="14548"/>
                      <a:pt x="2" y="14561"/>
                      <a:pt x="2" y="14575"/>
                    </a:cubicBezTo>
                    <a:cubicBezTo>
                      <a:pt x="4" y="14609"/>
                      <a:pt x="10" y="14640"/>
                      <a:pt x="16" y="14674"/>
                    </a:cubicBezTo>
                    <a:cubicBezTo>
                      <a:pt x="18" y="14678"/>
                      <a:pt x="18" y="14682"/>
                      <a:pt x="18" y="14688"/>
                    </a:cubicBezTo>
                    <a:cubicBezTo>
                      <a:pt x="19" y="14694"/>
                      <a:pt x="23" y="14696"/>
                      <a:pt x="24" y="14705"/>
                    </a:cubicBezTo>
                    <a:cubicBezTo>
                      <a:pt x="30" y="14725"/>
                      <a:pt x="36" y="14748"/>
                      <a:pt x="43" y="14769"/>
                    </a:cubicBezTo>
                    <a:cubicBezTo>
                      <a:pt x="48" y="14781"/>
                      <a:pt x="50" y="14791"/>
                      <a:pt x="55" y="14799"/>
                    </a:cubicBezTo>
                    <a:cubicBezTo>
                      <a:pt x="65" y="14827"/>
                      <a:pt x="78" y="14854"/>
                      <a:pt x="92" y="14882"/>
                    </a:cubicBezTo>
                    <a:cubicBezTo>
                      <a:pt x="99" y="14897"/>
                      <a:pt x="109" y="14912"/>
                      <a:pt x="120" y="14929"/>
                    </a:cubicBezTo>
                    <a:cubicBezTo>
                      <a:pt x="126" y="14942"/>
                      <a:pt x="133" y="14951"/>
                      <a:pt x="140" y="14962"/>
                    </a:cubicBezTo>
                    <a:cubicBezTo>
                      <a:pt x="153" y="14982"/>
                      <a:pt x="163" y="14999"/>
                      <a:pt x="177" y="15017"/>
                    </a:cubicBezTo>
                    <a:cubicBezTo>
                      <a:pt x="178" y="15018"/>
                      <a:pt x="182" y="15022"/>
                      <a:pt x="182" y="15023"/>
                    </a:cubicBezTo>
                    <a:cubicBezTo>
                      <a:pt x="462" y="15395"/>
                      <a:pt x="1027" y="15672"/>
                      <a:pt x="1590" y="15865"/>
                    </a:cubicBezTo>
                    <a:cubicBezTo>
                      <a:pt x="1636" y="15881"/>
                      <a:pt x="1684" y="15898"/>
                      <a:pt x="1732" y="15914"/>
                    </a:cubicBezTo>
                    <a:cubicBezTo>
                      <a:pt x="1763" y="15922"/>
                      <a:pt x="1794" y="15933"/>
                      <a:pt x="1823" y="15942"/>
                    </a:cubicBezTo>
                    <a:lnTo>
                      <a:pt x="17981" y="15942"/>
                    </a:lnTo>
                    <a:cubicBezTo>
                      <a:pt x="18032" y="15922"/>
                      <a:pt x="18081" y="15902"/>
                      <a:pt x="18129" y="15880"/>
                    </a:cubicBezTo>
                    <a:cubicBezTo>
                      <a:pt x="18136" y="15878"/>
                      <a:pt x="18144" y="15874"/>
                      <a:pt x="18150" y="15871"/>
                    </a:cubicBezTo>
                    <a:cubicBezTo>
                      <a:pt x="18198" y="15849"/>
                      <a:pt x="18245" y="15829"/>
                      <a:pt x="18290" y="15807"/>
                    </a:cubicBezTo>
                    <a:cubicBezTo>
                      <a:pt x="18307" y="15800"/>
                      <a:pt x="18324" y="15792"/>
                      <a:pt x="18338" y="15784"/>
                    </a:cubicBezTo>
                    <a:cubicBezTo>
                      <a:pt x="18375" y="15764"/>
                      <a:pt x="18415" y="15746"/>
                      <a:pt x="18451" y="15725"/>
                    </a:cubicBezTo>
                    <a:cubicBezTo>
                      <a:pt x="18466" y="15717"/>
                      <a:pt x="18482" y="15710"/>
                      <a:pt x="18495" y="15699"/>
                    </a:cubicBezTo>
                    <a:cubicBezTo>
                      <a:pt x="18542" y="15673"/>
                      <a:pt x="18586" y="15648"/>
                      <a:pt x="18630" y="15620"/>
                    </a:cubicBezTo>
                    <a:cubicBezTo>
                      <a:pt x="18635" y="15618"/>
                      <a:pt x="18637" y="15616"/>
                      <a:pt x="18642" y="15614"/>
                    </a:cubicBezTo>
                    <a:cubicBezTo>
                      <a:pt x="18686" y="15583"/>
                      <a:pt x="18732" y="15555"/>
                      <a:pt x="18774" y="15521"/>
                    </a:cubicBezTo>
                    <a:cubicBezTo>
                      <a:pt x="18788" y="15514"/>
                      <a:pt x="18800" y="15504"/>
                      <a:pt x="18811" y="15494"/>
                    </a:cubicBezTo>
                    <a:cubicBezTo>
                      <a:pt x="18841" y="15471"/>
                      <a:pt x="18868" y="15447"/>
                      <a:pt x="18897" y="15423"/>
                    </a:cubicBezTo>
                    <a:cubicBezTo>
                      <a:pt x="18909" y="15413"/>
                      <a:pt x="18923" y="15401"/>
                      <a:pt x="18934" y="15389"/>
                    </a:cubicBezTo>
                    <a:cubicBezTo>
                      <a:pt x="18963" y="15363"/>
                      <a:pt x="18988" y="15338"/>
                      <a:pt x="19013" y="15312"/>
                    </a:cubicBezTo>
                    <a:cubicBezTo>
                      <a:pt x="19020" y="15302"/>
                      <a:pt x="19030" y="15292"/>
                      <a:pt x="19038" y="15283"/>
                    </a:cubicBezTo>
                    <a:cubicBezTo>
                      <a:pt x="19072" y="15248"/>
                      <a:pt x="19101" y="15211"/>
                      <a:pt x="19126" y="15175"/>
                    </a:cubicBezTo>
                    <a:cubicBezTo>
                      <a:pt x="19132" y="15168"/>
                      <a:pt x="19138" y="15158"/>
                      <a:pt x="19140" y="15148"/>
                    </a:cubicBezTo>
                    <a:cubicBezTo>
                      <a:pt x="19160" y="15119"/>
                      <a:pt x="19177" y="15090"/>
                      <a:pt x="19192" y="15058"/>
                    </a:cubicBezTo>
                    <a:cubicBezTo>
                      <a:pt x="19200" y="15045"/>
                      <a:pt x="19206" y="15030"/>
                      <a:pt x="19212" y="15017"/>
                    </a:cubicBezTo>
                    <a:cubicBezTo>
                      <a:pt x="19224" y="14988"/>
                      <a:pt x="19235" y="14960"/>
                      <a:pt x="19245" y="14931"/>
                    </a:cubicBezTo>
                    <a:cubicBezTo>
                      <a:pt x="19250" y="14917"/>
                      <a:pt x="19253" y="14905"/>
                      <a:pt x="19257" y="14893"/>
                    </a:cubicBezTo>
                    <a:cubicBezTo>
                      <a:pt x="19267" y="14850"/>
                      <a:pt x="19274" y="14808"/>
                      <a:pt x="19279" y="14763"/>
                    </a:cubicBezTo>
                    <a:cubicBezTo>
                      <a:pt x="19279" y="14729"/>
                      <a:pt x="19277" y="14692"/>
                      <a:pt x="19273" y="14657"/>
                    </a:cubicBezTo>
                    <a:cubicBezTo>
                      <a:pt x="19271" y="14647"/>
                      <a:pt x="19271" y="14640"/>
                      <a:pt x="19268" y="14632"/>
                    </a:cubicBezTo>
                    <a:cubicBezTo>
                      <a:pt x="19263" y="14595"/>
                      <a:pt x="19256" y="14559"/>
                      <a:pt x="19247" y="14519"/>
                    </a:cubicBezTo>
                    <a:cubicBezTo>
                      <a:pt x="19245" y="14513"/>
                      <a:pt x="19242" y="14505"/>
                      <a:pt x="19241" y="14499"/>
                    </a:cubicBezTo>
                    <a:cubicBezTo>
                      <a:pt x="19231" y="14464"/>
                      <a:pt x="19219" y="14429"/>
                      <a:pt x="19206" y="14395"/>
                    </a:cubicBezTo>
                    <a:cubicBezTo>
                      <a:pt x="19201" y="14385"/>
                      <a:pt x="19198" y="14374"/>
                      <a:pt x="19194" y="14366"/>
                    </a:cubicBezTo>
                    <a:cubicBezTo>
                      <a:pt x="19178" y="14324"/>
                      <a:pt x="19158" y="14283"/>
                      <a:pt x="19139" y="14244"/>
                    </a:cubicBezTo>
                    <a:cubicBezTo>
                      <a:pt x="19133" y="14231"/>
                      <a:pt x="19126" y="14219"/>
                      <a:pt x="19120" y="14206"/>
                    </a:cubicBezTo>
                    <a:cubicBezTo>
                      <a:pt x="19102" y="14171"/>
                      <a:pt x="19083" y="14136"/>
                      <a:pt x="19062" y="14101"/>
                    </a:cubicBezTo>
                    <a:cubicBezTo>
                      <a:pt x="19055" y="14088"/>
                      <a:pt x="19049" y="14079"/>
                      <a:pt x="19043" y="14067"/>
                    </a:cubicBezTo>
                    <a:cubicBezTo>
                      <a:pt x="19017" y="14025"/>
                      <a:pt x="18992" y="13983"/>
                      <a:pt x="18962" y="13940"/>
                    </a:cubicBezTo>
                    <a:cubicBezTo>
                      <a:pt x="18949" y="13921"/>
                      <a:pt x="18938" y="13904"/>
                      <a:pt x="18926" y="13886"/>
                    </a:cubicBezTo>
                    <a:cubicBezTo>
                      <a:pt x="18903" y="13850"/>
                      <a:pt x="18878" y="13815"/>
                      <a:pt x="18853" y="13779"/>
                    </a:cubicBezTo>
                    <a:cubicBezTo>
                      <a:pt x="18836" y="13753"/>
                      <a:pt x="18817" y="13729"/>
                      <a:pt x="18797" y="13703"/>
                    </a:cubicBezTo>
                    <a:cubicBezTo>
                      <a:pt x="18774" y="13674"/>
                      <a:pt x="18750" y="13644"/>
                      <a:pt x="18727" y="13612"/>
                    </a:cubicBezTo>
                    <a:cubicBezTo>
                      <a:pt x="18710" y="13589"/>
                      <a:pt x="18691" y="13565"/>
                      <a:pt x="18672" y="13542"/>
                    </a:cubicBezTo>
                    <a:cubicBezTo>
                      <a:pt x="18642" y="13504"/>
                      <a:pt x="18609" y="13465"/>
                      <a:pt x="18575" y="13424"/>
                    </a:cubicBezTo>
                    <a:cubicBezTo>
                      <a:pt x="18568" y="13416"/>
                      <a:pt x="18562" y="13407"/>
                      <a:pt x="18554" y="13398"/>
                    </a:cubicBezTo>
                    <a:cubicBezTo>
                      <a:pt x="18406" y="13137"/>
                      <a:pt x="18257" y="12879"/>
                      <a:pt x="18096" y="12627"/>
                    </a:cubicBezTo>
                    <a:cubicBezTo>
                      <a:pt x="16911" y="10725"/>
                      <a:pt x="15392" y="9085"/>
                      <a:pt x="13434" y="8345"/>
                    </a:cubicBezTo>
                    <a:cubicBezTo>
                      <a:pt x="13330" y="8309"/>
                      <a:pt x="13223" y="8272"/>
                      <a:pt x="13114" y="8237"/>
                    </a:cubicBezTo>
                    <a:cubicBezTo>
                      <a:pt x="13098" y="8234"/>
                      <a:pt x="13080" y="8229"/>
                      <a:pt x="13063" y="8223"/>
                    </a:cubicBezTo>
                    <a:cubicBezTo>
                      <a:pt x="12955" y="8189"/>
                      <a:pt x="12844" y="8158"/>
                      <a:pt x="12730" y="8128"/>
                    </a:cubicBezTo>
                    <a:cubicBezTo>
                      <a:pt x="12658" y="8106"/>
                      <a:pt x="12583" y="8084"/>
                      <a:pt x="12510" y="8063"/>
                    </a:cubicBezTo>
                    <a:lnTo>
                      <a:pt x="12511" y="8061"/>
                    </a:lnTo>
                    <a:lnTo>
                      <a:pt x="12396" y="8021"/>
                    </a:lnTo>
                    <a:lnTo>
                      <a:pt x="12425" y="7999"/>
                    </a:lnTo>
                    <a:lnTo>
                      <a:pt x="11986" y="7538"/>
                    </a:lnTo>
                    <a:lnTo>
                      <a:pt x="11951" y="7548"/>
                    </a:lnTo>
                    <a:lnTo>
                      <a:pt x="11916" y="7395"/>
                    </a:lnTo>
                    <a:cubicBezTo>
                      <a:pt x="12359" y="7263"/>
                      <a:pt x="12734" y="7131"/>
                      <a:pt x="12759" y="7100"/>
                    </a:cubicBezTo>
                    <a:cubicBezTo>
                      <a:pt x="12794" y="7057"/>
                      <a:pt x="12828" y="5573"/>
                      <a:pt x="12579" y="4045"/>
                    </a:cubicBezTo>
                    <a:lnTo>
                      <a:pt x="12642" y="4011"/>
                    </a:lnTo>
                    <a:cubicBezTo>
                      <a:pt x="12683" y="3892"/>
                      <a:pt x="12718" y="3776"/>
                      <a:pt x="12749" y="3662"/>
                    </a:cubicBezTo>
                    <a:cubicBezTo>
                      <a:pt x="12765" y="3612"/>
                      <a:pt x="12777" y="3562"/>
                      <a:pt x="12791" y="3512"/>
                    </a:cubicBezTo>
                    <a:cubicBezTo>
                      <a:pt x="12807" y="3453"/>
                      <a:pt x="12825" y="3392"/>
                      <a:pt x="12838" y="3334"/>
                    </a:cubicBezTo>
                    <a:cubicBezTo>
                      <a:pt x="12855" y="3269"/>
                      <a:pt x="12867" y="3205"/>
                      <a:pt x="12881" y="3142"/>
                    </a:cubicBezTo>
                    <a:cubicBezTo>
                      <a:pt x="12888" y="3103"/>
                      <a:pt x="12898" y="3063"/>
                      <a:pt x="12906" y="3023"/>
                    </a:cubicBezTo>
                    <a:cubicBezTo>
                      <a:pt x="12920" y="2950"/>
                      <a:pt x="12929" y="2877"/>
                      <a:pt x="12941" y="2805"/>
                    </a:cubicBezTo>
                    <a:cubicBezTo>
                      <a:pt x="12946" y="2780"/>
                      <a:pt x="12949" y="2755"/>
                      <a:pt x="12954" y="2730"/>
                    </a:cubicBezTo>
                    <a:cubicBezTo>
                      <a:pt x="12962" y="2651"/>
                      <a:pt x="12971" y="2573"/>
                      <a:pt x="12977" y="2498"/>
                    </a:cubicBezTo>
                    <a:cubicBezTo>
                      <a:pt x="12978" y="2482"/>
                      <a:pt x="12980" y="2467"/>
                      <a:pt x="12983" y="2453"/>
                    </a:cubicBezTo>
                    <a:cubicBezTo>
                      <a:pt x="12989" y="2370"/>
                      <a:pt x="12991" y="2291"/>
                      <a:pt x="12991" y="2213"/>
                    </a:cubicBezTo>
                    <a:cubicBezTo>
                      <a:pt x="12992" y="2206"/>
                      <a:pt x="12992" y="2198"/>
                      <a:pt x="12992" y="2192"/>
                    </a:cubicBezTo>
                    <a:cubicBezTo>
                      <a:pt x="12995" y="2109"/>
                      <a:pt x="12992" y="2030"/>
                      <a:pt x="12989" y="1952"/>
                    </a:cubicBezTo>
                    <a:lnTo>
                      <a:pt x="12989" y="1945"/>
                    </a:lnTo>
                    <a:cubicBezTo>
                      <a:pt x="12984" y="1866"/>
                      <a:pt x="12979" y="1788"/>
                      <a:pt x="12972" y="1712"/>
                    </a:cubicBezTo>
                    <a:lnTo>
                      <a:pt x="12972" y="1710"/>
                    </a:lnTo>
                    <a:cubicBezTo>
                      <a:pt x="12779" y="383"/>
                      <a:pt x="11696" y="1"/>
                      <a:pt x="1051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39" name="Google Shape;8139;p35"/>
              <p:cNvSpPr/>
              <p:nvPr/>
            </p:nvSpPr>
            <p:spPr>
              <a:xfrm>
                <a:off x="2320200" y="4852000"/>
                <a:ext cx="336175" cy="323950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8" extrusionOk="0">
                    <a:moveTo>
                      <a:pt x="6735" y="1"/>
                    </a:moveTo>
                    <a:cubicBezTo>
                      <a:pt x="5731" y="1"/>
                      <a:pt x="4755" y="673"/>
                      <a:pt x="4067" y="1297"/>
                    </a:cubicBezTo>
                    <a:cubicBezTo>
                      <a:pt x="3622" y="1699"/>
                      <a:pt x="3296" y="2081"/>
                      <a:pt x="3160" y="2249"/>
                    </a:cubicBezTo>
                    <a:lnTo>
                      <a:pt x="3159" y="2251"/>
                    </a:lnTo>
                    <a:cubicBezTo>
                      <a:pt x="3120" y="2300"/>
                      <a:pt x="3096" y="2328"/>
                      <a:pt x="3090" y="2336"/>
                    </a:cubicBezTo>
                    <a:cubicBezTo>
                      <a:pt x="3088" y="2337"/>
                      <a:pt x="3088" y="2340"/>
                      <a:pt x="3088" y="2340"/>
                    </a:cubicBezTo>
                    <a:cubicBezTo>
                      <a:pt x="2871" y="2382"/>
                      <a:pt x="2779" y="2755"/>
                      <a:pt x="2771" y="3293"/>
                    </a:cubicBezTo>
                    <a:cubicBezTo>
                      <a:pt x="2766" y="3566"/>
                      <a:pt x="2786" y="3883"/>
                      <a:pt x="2822" y="4221"/>
                    </a:cubicBezTo>
                    <a:cubicBezTo>
                      <a:pt x="2831" y="4296"/>
                      <a:pt x="2839" y="4374"/>
                      <a:pt x="2850" y="4453"/>
                    </a:cubicBezTo>
                    <a:cubicBezTo>
                      <a:pt x="2898" y="4830"/>
                      <a:pt x="2965" y="5228"/>
                      <a:pt x="3044" y="5614"/>
                    </a:cubicBezTo>
                    <a:cubicBezTo>
                      <a:pt x="3026" y="5612"/>
                      <a:pt x="3009" y="5612"/>
                      <a:pt x="2992" y="5612"/>
                    </a:cubicBezTo>
                    <a:cubicBezTo>
                      <a:pt x="2623" y="5612"/>
                      <a:pt x="2206" y="5904"/>
                      <a:pt x="2288" y="6270"/>
                    </a:cubicBezTo>
                    <a:cubicBezTo>
                      <a:pt x="2317" y="6390"/>
                      <a:pt x="2415" y="6537"/>
                      <a:pt x="2551" y="6693"/>
                    </a:cubicBezTo>
                    <a:cubicBezTo>
                      <a:pt x="2843" y="7022"/>
                      <a:pt x="3306" y="7383"/>
                      <a:pt x="3602" y="7568"/>
                    </a:cubicBezTo>
                    <a:cubicBezTo>
                      <a:pt x="3724" y="7856"/>
                      <a:pt x="3847" y="8063"/>
                      <a:pt x="3961" y="8149"/>
                    </a:cubicBezTo>
                    <a:cubicBezTo>
                      <a:pt x="3967" y="8187"/>
                      <a:pt x="3974" y="8225"/>
                      <a:pt x="3980" y="8260"/>
                    </a:cubicBezTo>
                    <a:cubicBezTo>
                      <a:pt x="3985" y="8303"/>
                      <a:pt x="3988" y="8345"/>
                      <a:pt x="3993" y="8388"/>
                    </a:cubicBezTo>
                    <a:cubicBezTo>
                      <a:pt x="4006" y="8535"/>
                      <a:pt x="4022" y="8671"/>
                      <a:pt x="4036" y="8802"/>
                    </a:cubicBezTo>
                    <a:cubicBezTo>
                      <a:pt x="4036" y="8804"/>
                      <a:pt x="4038" y="8808"/>
                      <a:pt x="4038" y="8810"/>
                    </a:cubicBezTo>
                    <a:cubicBezTo>
                      <a:pt x="4044" y="8868"/>
                      <a:pt x="4052" y="8925"/>
                      <a:pt x="4059" y="8980"/>
                    </a:cubicBezTo>
                    <a:cubicBezTo>
                      <a:pt x="4059" y="8985"/>
                      <a:pt x="4059" y="8987"/>
                      <a:pt x="4061" y="8993"/>
                    </a:cubicBezTo>
                    <a:cubicBezTo>
                      <a:pt x="4068" y="9050"/>
                      <a:pt x="4076" y="9101"/>
                      <a:pt x="4084" y="9155"/>
                    </a:cubicBezTo>
                    <a:lnTo>
                      <a:pt x="3824" y="9550"/>
                    </a:lnTo>
                    <a:lnTo>
                      <a:pt x="3883" y="9606"/>
                    </a:lnTo>
                    <a:lnTo>
                      <a:pt x="3855" y="9631"/>
                    </a:lnTo>
                    <a:lnTo>
                      <a:pt x="3786" y="9631"/>
                    </a:lnTo>
                    <a:lnTo>
                      <a:pt x="3748" y="9528"/>
                    </a:lnTo>
                    <a:lnTo>
                      <a:pt x="3594" y="9631"/>
                    </a:lnTo>
                    <a:lnTo>
                      <a:pt x="2691" y="9631"/>
                    </a:lnTo>
                    <a:cubicBezTo>
                      <a:pt x="2373" y="9631"/>
                      <a:pt x="2116" y="9880"/>
                      <a:pt x="2116" y="10189"/>
                    </a:cubicBezTo>
                    <a:lnTo>
                      <a:pt x="2116" y="10679"/>
                    </a:lnTo>
                    <a:cubicBezTo>
                      <a:pt x="1418" y="11076"/>
                      <a:pt x="873" y="11441"/>
                      <a:pt x="684" y="11646"/>
                    </a:cubicBezTo>
                    <a:cubicBezTo>
                      <a:pt x="671" y="11653"/>
                      <a:pt x="660" y="11660"/>
                      <a:pt x="651" y="11671"/>
                    </a:cubicBezTo>
                    <a:cubicBezTo>
                      <a:pt x="368" y="11906"/>
                      <a:pt x="154" y="12362"/>
                      <a:pt x="1" y="12957"/>
                    </a:cubicBezTo>
                    <a:lnTo>
                      <a:pt x="13447" y="12957"/>
                    </a:lnTo>
                    <a:cubicBezTo>
                      <a:pt x="13289" y="12296"/>
                      <a:pt x="13077" y="11752"/>
                      <a:pt x="12804" y="11417"/>
                    </a:cubicBezTo>
                    <a:cubicBezTo>
                      <a:pt x="12799" y="11405"/>
                      <a:pt x="12797" y="11397"/>
                      <a:pt x="12791" y="11391"/>
                    </a:cubicBezTo>
                    <a:cubicBezTo>
                      <a:pt x="12768" y="11360"/>
                      <a:pt x="12729" y="11323"/>
                      <a:pt x="12678" y="11280"/>
                    </a:cubicBezTo>
                    <a:cubicBezTo>
                      <a:pt x="12628" y="11233"/>
                      <a:pt x="12574" y="11189"/>
                      <a:pt x="12520" y="11155"/>
                    </a:cubicBezTo>
                    <a:cubicBezTo>
                      <a:pt x="12511" y="11149"/>
                      <a:pt x="12500" y="11146"/>
                      <a:pt x="12492" y="11140"/>
                    </a:cubicBezTo>
                    <a:cubicBezTo>
                      <a:pt x="12336" y="11033"/>
                      <a:pt x="12131" y="10907"/>
                      <a:pt x="11888" y="10772"/>
                    </a:cubicBezTo>
                    <a:lnTo>
                      <a:pt x="11888" y="10455"/>
                    </a:lnTo>
                    <a:cubicBezTo>
                      <a:pt x="11888" y="9998"/>
                      <a:pt x="11509" y="9629"/>
                      <a:pt x="11040" y="9629"/>
                    </a:cubicBezTo>
                    <a:lnTo>
                      <a:pt x="9815" y="9629"/>
                    </a:lnTo>
                    <a:lnTo>
                      <a:pt x="9468" y="9485"/>
                    </a:lnTo>
                    <a:lnTo>
                      <a:pt x="9442" y="9564"/>
                    </a:lnTo>
                    <a:cubicBezTo>
                      <a:pt x="9383" y="9538"/>
                      <a:pt x="9326" y="9510"/>
                      <a:pt x="9267" y="9484"/>
                    </a:cubicBezTo>
                    <a:lnTo>
                      <a:pt x="9254" y="9479"/>
                    </a:lnTo>
                    <a:cubicBezTo>
                      <a:pt x="9205" y="9457"/>
                      <a:pt x="9156" y="9435"/>
                      <a:pt x="9105" y="9411"/>
                    </a:cubicBezTo>
                    <a:lnTo>
                      <a:pt x="8765" y="8895"/>
                    </a:lnTo>
                    <a:lnTo>
                      <a:pt x="8551" y="9040"/>
                    </a:lnTo>
                    <a:cubicBezTo>
                      <a:pt x="8568" y="8884"/>
                      <a:pt x="8586" y="8704"/>
                      <a:pt x="8606" y="8505"/>
                    </a:cubicBezTo>
                    <a:cubicBezTo>
                      <a:pt x="8606" y="8499"/>
                      <a:pt x="8607" y="8491"/>
                      <a:pt x="8607" y="8483"/>
                    </a:cubicBezTo>
                    <a:cubicBezTo>
                      <a:pt x="8607" y="8475"/>
                      <a:pt x="8609" y="8467"/>
                      <a:pt x="8609" y="8456"/>
                    </a:cubicBezTo>
                    <a:cubicBezTo>
                      <a:pt x="8631" y="8413"/>
                      <a:pt x="8664" y="8212"/>
                      <a:pt x="8695" y="7908"/>
                    </a:cubicBezTo>
                    <a:cubicBezTo>
                      <a:pt x="8710" y="7863"/>
                      <a:pt x="8725" y="7823"/>
                      <a:pt x="8739" y="7778"/>
                    </a:cubicBezTo>
                    <a:cubicBezTo>
                      <a:pt x="9105" y="7521"/>
                      <a:pt x="9953" y="6671"/>
                      <a:pt x="9985" y="6250"/>
                    </a:cubicBezTo>
                    <a:cubicBezTo>
                      <a:pt x="9991" y="6185"/>
                      <a:pt x="9979" y="6123"/>
                      <a:pt x="9958" y="6067"/>
                    </a:cubicBezTo>
                    <a:cubicBezTo>
                      <a:pt x="9873" y="5855"/>
                      <a:pt x="9615" y="5714"/>
                      <a:pt x="9358" y="5686"/>
                    </a:cubicBezTo>
                    <a:cubicBezTo>
                      <a:pt x="10227" y="2076"/>
                      <a:pt x="8935" y="2066"/>
                      <a:pt x="8935" y="2066"/>
                    </a:cubicBezTo>
                    <a:cubicBezTo>
                      <a:pt x="8935" y="2066"/>
                      <a:pt x="8928" y="1953"/>
                      <a:pt x="8889" y="1780"/>
                    </a:cubicBezTo>
                    <a:cubicBezTo>
                      <a:pt x="8825" y="1510"/>
                      <a:pt x="8688" y="1088"/>
                      <a:pt x="8384" y="726"/>
                    </a:cubicBezTo>
                    <a:cubicBezTo>
                      <a:pt x="8078" y="363"/>
                      <a:pt x="7607" y="54"/>
                      <a:pt x="6877" y="5"/>
                    </a:cubicBezTo>
                    <a:cubicBezTo>
                      <a:pt x="6830" y="2"/>
                      <a:pt x="6783" y="1"/>
                      <a:pt x="6735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0" name="Google Shape;8140;p35"/>
              <p:cNvSpPr/>
              <p:nvPr/>
            </p:nvSpPr>
            <p:spPr>
              <a:xfrm>
                <a:off x="3331700" y="4888225"/>
                <a:ext cx="24445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8" h="11506" extrusionOk="0">
                    <a:moveTo>
                      <a:pt x="5076" y="1"/>
                    </a:moveTo>
                    <a:cubicBezTo>
                      <a:pt x="4967" y="1"/>
                      <a:pt x="4861" y="6"/>
                      <a:pt x="4761" y="16"/>
                    </a:cubicBezTo>
                    <a:cubicBezTo>
                      <a:pt x="3085" y="179"/>
                      <a:pt x="2238" y="1331"/>
                      <a:pt x="2574" y="2704"/>
                    </a:cubicBezTo>
                    <a:cubicBezTo>
                      <a:pt x="1861" y="4602"/>
                      <a:pt x="2778" y="7627"/>
                      <a:pt x="3286" y="7917"/>
                    </a:cubicBezTo>
                    <a:cubicBezTo>
                      <a:pt x="3687" y="7824"/>
                      <a:pt x="4027" y="7700"/>
                      <a:pt x="4325" y="7554"/>
                    </a:cubicBezTo>
                    <a:lnTo>
                      <a:pt x="4325" y="7554"/>
                    </a:lnTo>
                    <a:cubicBezTo>
                      <a:pt x="4252" y="7838"/>
                      <a:pt x="4170" y="8127"/>
                      <a:pt x="4085" y="8409"/>
                    </a:cubicBezTo>
                    <a:cubicBezTo>
                      <a:pt x="4084" y="8409"/>
                      <a:pt x="4084" y="8411"/>
                      <a:pt x="4084" y="8411"/>
                    </a:cubicBezTo>
                    <a:cubicBezTo>
                      <a:pt x="4035" y="8411"/>
                      <a:pt x="3989" y="8412"/>
                      <a:pt x="3942" y="8415"/>
                    </a:cubicBezTo>
                    <a:cubicBezTo>
                      <a:pt x="3935" y="8415"/>
                      <a:pt x="3927" y="8415"/>
                      <a:pt x="3916" y="8417"/>
                    </a:cubicBezTo>
                    <a:cubicBezTo>
                      <a:pt x="3875" y="8417"/>
                      <a:pt x="3837" y="8418"/>
                      <a:pt x="3796" y="8421"/>
                    </a:cubicBezTo>
                    <a:cubicBezTo>
                      <a:pt x="3777" y="8423"/>
                      <a:pt x="3758" y="8423"/>
                      <a:pt x="3739" y="8425"/>
                    </a:cubicBezTo>
                    <a:cubicBezTo>
                      <a:pt x="3710" y="8428"/>
                      <a:pt x="3681" y="8430"/>
                      <a:pt x="3654" y="8431"/>
                    </a:cubicBezTo>
                    <a:cubicBezTo>
                      <a:pt x="3604" y="8434"/>
                      <a:pt x="3555" y="8437"/>
                      <a:pt x="3508" y="8441"/>
                    </a:cubicBezTo>
                    <a:lnTo>
                      <a:pt x="3508" y="8454"/>
                    </a:lnTo>
                    <a:cubicBezTo>
                      <a:pt x="3473" y="8459"/>
                      <a:pt x="3438" y="8462"/>
                      <a:pt x="3405" y="8466"/>
                    </a:cubicBezTo>
                    <a:lnTo>
                      <a:pt x="3404" y="8466"/>
                    </a:lnTo>
                    <a:cubicBezTo>
                      <a:pt x="3241" y="8486"/>
                      <a:pt x="3108" y="8510"/>
                      <a:pt x="3023" y="8539"/>
                    </a:cubicBezTo>
                    <a:cubicBezTo>
                      <a:pt x="3018" y="8539"/>
                      <a:pt x="3017" y="8541"/>
                      <a:pt x="3016" y="8541"/>
                    </a:cubicBezTo>
                    <a:cubicBezTo>
                      <a:pt x="3000" y="8547"/>
                      <a:pt x="2987" y="8553"/>
                      <a:pt x="2975" y="8558"/>
                    </a:cubicBezTo>
                    <a:cubicBezTo>
                      <a:pt x="2973" y="8558"/>
                      <a:pt x="2970" y="8559"/>
                      <a:pt x="2969" y="8559"/>
                    </a:cubicBezTo>
                    <a:cubicBezTo>
                      <a:pt x="2956" y="8565"/>
                      <a:pt x="2945" y="8571"/>
                      <a:pt x="2938" y="8576"/>
                    </a:cubicBezTo>
                    <a:cubicBezTo>
                      <a:pt x="2866" y="8606"/>
                      <a:pt x="2792" y="8649"/>
                      <a:pt x="2717" y="8702"/>
                    </a:cubicBezTo>
                    <a:cubicBezTo>
                      <a:pt x="2705" y="8709"/>
                      <a:pt x="2694" y="8717"/>
                      <a:pt x="2682" y="8728"/>
                    </a:cubicBezTo>
                    <a:cubicBezTo>
                      <a:pt x="2662" y="8741"/>
                      <a:pt x="2640" y="8757"/>
                      <a:pt x="2621" y="8771"/>
                    </a:cubicBezTo>
                    <a:cubicBezTo>
                      <a:pt x="2592" y="8795"/>
                      <a:pt x="2561" y="8819"/>
                      <a:pt x="2531" y="8844"/>
                    </a:cubicBezTo>
                    <a:cubicBezTo>
                      <a:pt x="2519" y="8854"/>
                      <a:pt x="2508" y="8866"/>
                      <a:pt x="2496" y="8878"/>
                    </a:cubicBezTo>
                    <a:cubicBezTo>
                      <a:pt x="2468" y="8904"/>
                      <a:pt x="2440" y="8929"/>
                      <a:pt x="2413" y="8957"/>
                    </a:cubicBezTo>
                    <a:lnTo>
                      <a:pt x="2378" y="8993"/>
                    </a:lnTo>
                    <a:cubicBezTo>
                      <a:pt x="2341" y="9030"/>
                      <a:pt x="2306" y="9072"/>
                      <a:pt x="2270" y="9114"/>
                    </a:cubicBezTo>
                    <a:cubicBezTo>
                      <a:pt x="2243" y="9145"/>
                      <a:pt x="2215" y="9182"/>
                      <a:pt x="2188" y="9220"/>
                    </a:cubicBezTo>
                    <a:cubicBezTo>
                      <a:pt x="2182" y="9227"/>
                      <a:pt x="2176" y="9237"/>
                      <a:pt x="2171" y="9245"/>
                    </a:cubicBezTo>
                    <a:lnTo>
                      <a:pt x="575" y="9245"/>
                    </a:lnTo>
                    <a:cubicBezTo>
                      <a:pt x="257" y="9245"/>
                      <a:pt x="1" y="9509"/>
                      <a:pt x="1" y="9832"/>
                    </a:cubicBezTo>
                    <a:lnTo>
                      <a:pt x="1" y="11506"/>
                    </a:lnTo>
                    <a:lnTo>
                      <a:pt x="9772" y="11506"/>
                    </a:lnTo>
                    <a:lnTo>
                      <a:pt x="9772" y="10113"/>
                    </a:lnTo>
                    <a:cubicBezTo>
                      <a:pt x="9777" y="9634"/>
                      <a:pt x="9397" y="9245"/>
                      <a:pt x="8928" y="9245"/>
                    </a:cubicBezTo>
                    <a:lnTo>
                      <a:pt x="7504" y="9245"/>
                    </a:lnTo>
                    <a:lnTo>
                      <a:pt x="7462" y="9196"/>
                    </a:lnTo>
                    <a:cubicBezTo>
                      <a:pt x="7433" y="9158"/>
                      <a:pt x="7403" y="9118"/>
                      <a:pt x="7371" y="9084"/>
                    </a:cubicBezTo>
                    <a:cubicBezTo>
                      <a:pt x="7355" y="9067"/>
                      <a:pt x="7342" y="9049"/>
                      <a:pt x="7327" y="9033"/>
                    </a:cubicBezTo>
                    <a:cubicBezTo>
                      <a:pt x="7297" y="8999"/>
                      <a:pt x="7264" y="8968"/>
                      <a:pt x="7234" y="8939"/>
                    </a:cubicBezTo>
                    <a:cubicBezTo>
                      <a:pt x="7221" y="8926"/>
                      <a:pt x="7207" y="8911"/>
                      <a:pt x="7194" y="8901"/>
                    </a:cubicBezTo>
                    <a:cubicBezTo>
                      <a:pt x="7152" y="8865"/>
                      <a:pt x="7111" y="8831"/>
                      <a:pt x="7072" y="8802"/>
                    </a:cubicBezTo>
                    <a:cubicBezTo>
                      <a:pt x="7070" y="8798"/>
                      <a:pt x="7066" y="8796"/>
                      <a:pt x="7063" y="8795"/>
                    </a:cubicBezTo>
                    <a:cubicBezTo>
                      <a:pt x="7019" y="8762"/>
                      <a:pt x="6973" y="8733"/>
                      <a:pt x="6930" y="8709"/>
                    </a:cubicBezTo>
                    <a:cubicBezTo>
                      <a:pt x="6923" y="8705"/>
                      <a:pt x="6917" y="8703"/>
                      <a:pt x="6911" y="8701"/>
                    </a:cubicBezTo>
                    <a:cubicBezTo>
                      <a:pt x="6874" y="8680"/>
                      <a:pt x="6839" y="8666"/>
                      <a:pt x="6805" y="8652"/>
                    </a:cubicBezTo>
                    <a:cubicBezTo>
                      <a:pt x="6795" y="8650"/>
                      <a:pt x="6788" y="8646"/>
                      <a:pt x="6778" y="8644"/>
                    </a:cubicBezTo>
                    <a:cubicBezTo>
                      <a:pt x="6745" y="8632"/>
                      <a:pt x="6715" y="8624"/>
                      <a:pt x="6685" y="8622"/>
                    </a:cubicBezTo>
                    <a:cubicBezTo>
                      <a:pt x="6679" y="8620"/>
                      <a:pt x="6671" y="8620"/>
                      <a:pt x="6665" y="8617"/>
                    </a:cubicBezTo>
                    <a:cubicBezTo>
                      <a:pt x="6648" y="8615"/>
                      <a:pt x="6631" y="8614"/>
                      <a:pt x="6615" y="8614"/>
                    </a:cubicBezTo>
                    <a:cubicBezTo>
                      <a:pt x="6597" y="8614"/>
                      <a:pt x="6580" y="8615"/>
                      <a:pt x="6564" y="8618"/>
                    </a:cubicBezTo>
                    <a:cubicBezTo>
                      <a:pt x="6528" y="8605"/>
                      <a:pt x="6487" y="8593"/>
                      <a:pt x="6444" y="8582"/>
                    </a:cubicBezTo>
                    <a:cubicBezTo>
                      <a:pt x="6440" y="8581"/>
                      <a:pt x="6437" y="8581"/>
                      <a:pt x="6432" y="8577"/>
                    </a:cubicBezTo>
                    <a:cubicBezTo>
                      <a:pt x="6389" y="8569"/>
                      <a:pt x="6343" y="8556"/>
                      <a:pt x="6296" y="8547"/>
                    </a:cubicBezTo>
                    <a:lnTo>
                      <a:pt x="6293" y="8547"/>
                    </a:lnTo>
                    <a:cubicBezTo>
                      <a:pt x="6244" y="8533"/>
                      <a:pt x="6194" y="8521"/>
                      <a:pt x="6138" y="8513"/>
                    </a:cubicBezTo>
                    <a:cubicBezTo>
                      <a:pt x="6122" y="8510"/>
                      <a:pt x="6107" y="8507"/>
                      <a:pt x="6090" y="8504"/>
                    </a:cubicBezTo>
                    <a:cubicBezTo>
                      <a:pt x="6043" y="8497"/>
                      <a:pt x="5996" y="8490"/>
                      <a:pt x="5945" y="8482"/>
                    </a:cubicBezTo>
                    <a:cubicBezTo>
                      <a:pt x="5932" y="8480"/>
                      <a:pt x="5921" y="8477"/>
                      <a:pt x="5908" y="8477"/>
                    </a:cubicBezTo>
                    <a:cubicBezTo>
                      <a:pt x="5774" y="8458"/>
                      <a:pt x="5630" y="8443"/>
                      <a:pt x="5477" y="8434"/>
                    </a:cubicBezTo>
                    <a:cubicBezTo>
                      <a:pt x="5484" y="8406"/>
                      <a:pt x="5490" y="8377"/>
                      <a:pt x="5497" y="8349"/>
                    </a:cubicBezTo>
                    <a:cubicBezTo>
                      <a:pt x="5512" y="8300"/>
                      <a:pt x="5524" y="8251"/>
                      <a:pt x="5534" y="8200"/>
                    </a:cubicBezTo>
                    <a:cubicBezTo>
                      <a:pt x="5540" y="8180"/>
                      <a:pt x="5546" y="8157"/>
                      <a:pt x="5551" y="8132"/>
                    </a:cubicBezTo>
                    <a:cubicBezTo>
                      <a:pt x="5558" y="8103"/>
                      <a:pt x="5564" y="8073"/>
                      <a:pt x="5573" y="8041"/>
                    </a:cubicBezTo>
                    <a:cubicBezTo>
                      <a:pt x="5579" y="8020"/>
                      <a:pt x="5585" y="7997"/>
                      <a:pt x="5587" y="7973"/>
                    </a:cubicBezTo>
                    <a:cubicBezTo>
                      <a:pt x="5595" y="7943"/>
                      <a:pt x="5603" y="7914"/>
                      <a:pt x="5609" y="7882"/>
                    </a:cubicBezTo>
                    <a:cubicBezTo>
                      <a:pt x="5615" y="7859"/>
                      <a:pt x="5618" y="7838"/>
                      <a:pt x="5624" y="7816"/>
                    </a:cubicBezTo>
                    <a:cubicBezTo>
                      <a:pt x="5630" y="7783"/>
                      <a:pt x="5637" y="7753"/>
                      <a:pt x="5643" y="7723"/>
                    </a:cubicBezTo>
                    <a:cubicBezTo>
                      <a:pt x="5649" y="7701"/>
                      <a:pt x="5653" y="7681"/>
                      <a:pt x="5658" y="7660"/>
                    </a:cubicBezTo>
                    <a:cubicBezTo>
                      <a:pt x="5665" y="7627"/>
                      <a:pt x="5671" y="7595"/>
                      <a:pt x="5678" y="7562"/>
                    </a:cubicBezTo>
                    <a:cubicBezTo>
                      <a:pt x="5680" y="7554"/>
                      <a:pt x="5683" y="7547"/>
                      <a:pt x="5683" y="7537"/>
                    </a:cubicBezTo>
                    <a:cubicBezTo>
                      <a:pt x="5688" y="7523"/>
                      <a:pt x="5689" y="7511"/>
                      <a:pt x="5691" y="7500"/>
                    </a:cubicBezTo>
                    <a:cubicBezTo>
                      <a:pt x="5931" y="7492"/>
                      <a:pt x="6152" y="7443"/>
                      <a:pt x="6358" y="7359"/>
                    </a:cubicBezTo>
                    <a:cubicBezTo>
                      <a:pt x="6760" y="7192"/>
                      <a:pt x="7093" y="6894"/>
                      <a:pt x="7362" y="6527"/>
                    </a:cubicBezTo>
                    <a:cubicBezTo>
                      <a:pt x="8629" y="6326"/>
                      <a:pt x="9337" y="5086"/>
                      <a:pt x="9510" y="3914"/>
                    </a:cubicBezTo>
                    <a:cubicBezTo>
                      <a:pt x="9544" y="3683"/>
                      <a:pt x="9559" y="3457"/>
                      <a:pt x="9550" y="3241"/>
                    </a:cubicBezTo>
                    <a:cubicBezTo>
                      <a:pt x="9508" y="1964"/>
                      <a:pt x="8448" y="1470"/>
                      <a:pt x="7694" y="1283"/>
                    </a:cubicBezTo>
                    <a:cubicBezTo>
                      <a:pt x="7030" y="325"/>
                      <a:pt x="5934" y="1"/>
                      <a:pt x="5076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1" name="Google Shape;8141;p35"/>
              <p:cNvSpPr/>
              <p:nvPr/>
            </p:nvSpPr>
            <p:spPr>
              <a:xfrm>
                <a:off x="1472200" y="4888200"/>
                <a:ext cx="244400" cy="287650"/>
              </a:xfrm>
              <a:custGeom>
                <a:avLst/>
                <a:gdLst/>
                <a:ahLst/>
                <a:cxnLst/>
                <a:rect l="l" t="t" r="r" b="b"/>
                <a:pathLst>
                  <a:path w="9776" h="11506" extrusionOk="0">
                    <a:moveTo>
                      <a:pt x="5073" y="1"/>
                    </a:moveTo>
                    <a:cubicBezTo>
                      <a:pt x="4965" y="1"/>
                      <a:pt x="4860" y="6"/>
                      <a:pt x="4762" y="16"/>
                    </a:cubicBezTo>
                    <a:cubicBezTo>
                      <a:pt x="3086" y="178"/>
                      <a:pt x="2239" y="1329"/>
                      <a:pt x="2574" y="2702"/>
                    </a:cubicBezTo>
                    <a:cubicBezTo>
                      <a:pt x="2449" y="3034"/>
                      <a:pt x="2375" y="3400"/>
                      <a:pt x="2340" y="3782"/>
                    </a:cubicBezTo>
                    <a:cubicBezTo>
                      <a:pt x="2313" y="4062"/>
                      <a:pt x="2307" y="4352"/>
                      <a:pt x="2319" y="4637"/>
                    </a:cubicBezTo>
                    <a:cubicBezTo>
                      <a:pt x="2381" y="6189"/>
                      <a:pt x="2933" y="7713"/>
                      <a:pt x="3288" y="7916"/>
                    </a:cubicBezTo>
                    <a:cubicBezTo>
                      <a:pt x="3686" y="7823"/>
                      <a:pt x="4029" y="7699"/>
                      <a:pt x="4325" y="7554"/>
                    </a:cubicBezTo>
                    <a:lnTo>
                      <a:pt x="4325" y="7554"/>
                    </a:lnTo>
                    <a:cubicBezTo>
                      <a:pt x="4253" y="7837"/>
                      <a:pt x="4171" y="8127"/>
                      <a:pt x="4086" y="8408"/>
                    </a:cubicBezTo>
                    <a:lnTo>
                      <a:pt x="4084" y="8410"/>
                    </a:lnTo>
                    <a:cubicBezTo>
                      <a:pt x="4037" y="8410"/>
                      <a:pt x="3990" y="8412"/>
                      <a:pt x="3944" y="8414"/>
                    </a:cubicBezTo>
                    <a:cubicBezTo>
                      <a:pt x="3935" y="8414"/>
                      <a:pt x="3928" y="8414"/>
                      <a:pt x="3917" y="8416"/>
                    </a:cubicBezTo>
                    <a:cubicBezTo>
                      <a:pt x="3876" y="8416"/>
                      <a:pt x="3838" y="8418"/>
                      <a:pt x="3798" y="8420"/>
                    </a:cubicBezTo>
                    <a:cubicBezTo>
                      <a:pt x="3777" y="8422"/>
                      <a:pt x="3758" y="8422"/>
                      <a:pt x="3740" y="8425"/>
                    </a:cubicBezTo>
                    <a:cubicBezTo>
                      <a:pt x="3711" y="8426"/>
                      <a:pt x="3681" y="8430"/>
                      <a:pt x="3655" y="8431"/>
                    </a:cubicBezTo>
                    <a:cubicBezTo>
                      <a:pt x="3604" y="8432"/>
                      <a:pt x="3555" y="8437"/>
                      <a:pt x="3509" y="8441"/>
                    </a:cubicBezTo>
                    <a:lnTo>
                      <a:pt x="3509" y="8454"/>
                    </a:lnTo>
                    <a:cubicBezTo>
                      <a:pt x="3474" y="8459"/>
                      <a:pt x="3438" y="8461"/>
                      <a:pt x="3406" y="8466"/>
                    </a:cubicBezTo>
                    <a:cubicBezTo>
                      <a:pt x="3241" y="8486"/>
                      <a:pt x="3109" y="8510"/>
                      <a:pt x="3024" y="8539"/>
                    </a:cubicBezTo>
                    <a:cubicBezTo>
                      <a:pt x="3023" y="8539"/>
                      <a:pt x="3019" y="8540"/>
                      <a:pt x="3017" y="8540"/>
                    </a:cubicBezTo>
                    <a:cubicBezTo>
                      <a:pt x="3002" y="8546"/>
                      <a:pt x="2987" y="8553"/>
                      <a:pt x="2975" y="8557"/>
                    </a:cubicBezTo>
                    <a:cubicBezTo>
                      <a:pt x="2974" y="8557"/>
                      <a:pt x="2970" y="8559"/>
                      <a:pt x="2969" y="8559"/>
                    </a:cubicBezTo>
                    <a:cubicBezTo>
                      <a:pt x="2957" y="8565"/>
                      <a:pt x="2947" y="8571"/>
                      <a:pt x="2939" y="8576"/>
                    </a:cubicBezTo>
                    <a:cubicBezTo>
                      <a:pt x="2867" y="8606"/>
                      <a:pt x="2793" y="8649"/>
                      <a:pt x="2717" y="8702"/>
                    </a:cubicBezTo>
                    <a:cubicBezTo>
                      <a:pt x="2704" y="8709"/>
                      <a:pt x="2695" y="8717"/>
                      <a:pt x="2682" y="8727"/>
                    </a:cubicBezTo>
                    <a:cubicBezTo>
                      <a:pt x="2662" y="8741"/>
                      <a:pt x="2644" y="8757"/>
                      <a:pt x="2623" y="8771"/>
                    </a:cubicBezTo>
                    <a:cubicBezTo>
                      <a:pt x="2594" y="8794"/>
                      <a:pt x="2565" y="8819"/>
                      <a:pt x="2533" y="8844"/>
                    </a:cubicBezTo>
                    <a:cubicBezTo>
                      <a:pt x="2521" y="8854"/>
                      <a:pt x="2510" y="8866"/>
                      <a:pt x="2498" y="8878"/>
                    </a:cubicBezTo>
                    <a:cubicBezTo>
                      <a:pt x="2470" y="8904"/>
                      <a:pt x="2442" y="8929"/>
                      <a:pt x="2415" y="8957"/>
                    </a:cubicBezTo>
                    <a:cubicBezTo>
                      <a:pt x="2403" y="8969"/>
                      <a:pt x="2392" y="8979"/>
                      <a:pt x="2381" y="8991"/>
                    </a:cubicBezTo>
                    <a:cubicBezTo>
                      <a:pt x="2345" y="9030"/>
                      <a:pt x="2308" y="9070"/>
                      <a:pt x="2271" y="9113"/>
                    </a:cubicBezTo>
                    <a:cubicBezTo>
                      <a:pt x="2243" y="9143"/>
                      <a:pt x="2216" y="9182"/>
                      <a:pt x="2188" y="9220"/>
                    </a:cubicBezTo>
                    <a:cubicBezTo>
                      <a:pt x="2182" y="9227"/>
                      <a:pt x="2176" y="9237"/>
                      <a:pt x="2173" y="9245"/>
                    </a:cubicBezTo>
                    <a:lnTo>
                      <a:pt x="575" y="9245"/>
                    </a:lnTo>
                    <a:cubicBezTo>
                      <a:pt x="258" y="9245"/>
                      <a:pt x="1" y="9508"/>
                      <a:pt x="1" y="9832"/>
                    </a:cubicBezTo>
                    <a:lnTo>
                      <a:pt x="1" y="11505"/>
                    </a:lnTo>
                    <a:lnTo>
                      <a:pt x="9774" y="11505"/>
                    </a:lnTo>
                    <a:lnTo>
                      <a:pt x="9774" y="10113"/>
                    </a:lnTo>
                    <a:cubicBezTo>
                      <a:pt x="9776" y="9635"/>
                      <a:pt x="9397" y="9246"/>
                      <a:pt x="8925" y="9246"/>
                    </a:cubicBezTo>
                    <a:lnTo>
                      <a:pt x="7501" y="9246"/>
                    </a:lnTo>
                    <a:lnTo>
                      <a:pt x="7459" y="9197"/>
                    </a:lnTo>
                    <a:cubicBezTo>
                      <a:pt x="7430" y="9159"/>
                      <a:pt x="7400" y="9119"/>
                      <a:pt x="7370" y="9085"/>
                    </a:cubicBezTo>
                    <a:cubicBezTo>
                      <a:pt x="7355" y="9068"/>
                      <a:pt x="7339" y="9050"/>
                      <a:pt x="7322" y="9034"/>
                    </a:cubicBezTo>
                    <a:cubicBezTo>
                      <a:pt x="7292" y="9000"/>
                      <a:pt x="7260" y="8969"/>
                      <a:pt x="7230" y="8940"/>
                    </a:cubicBezTo>
                    <a:cubicBezTo>
                      <a:pt x="7216" y="8927"/>
                      <a:pt x="7203" y="8912"/>
                      <a:pt x="7188" y="8902"/>
                    </a:cubicBezTo>
                    <a:cubicBezTo>
                      <a:pt x="7148" y="8866"/>
                      <a:pt x="7107" y="8832"/>
                      <a:pt x="7067" y="8803"/>
                    </a:cubicBezTo>
                    <a:cubicBezTo>
                      <a:pt x="7066" y="8799"/>
                      <a:pt x="7061" y="8797"/>
                      <a:pt x="7060" y="8796"/>
                    </a:cubicBezTo>
                    <a:cubicBezTo>
                      <a:pt x="7012" y="8763"/>
                      <a:pt x="6969" y="8734"/>
                      <a:pt x="6926" y="8710"/>
                    </a:cubicBezTo>
                    <a:cubicBezTo>
                      <a:pt x="6919" y="8706"/>
                      <a:pt x="6913" y="8704"/>
                      <a:pt x="6907" y="8702"/>
                    </a:cubicBezTo>
                    <a:cubicBezTo>
                      <a:pt x="6870" y="8681"/>
                      <a:pt x="6835" y="8667"/>
                      <a:pt x="6800" y="8653"/>
                    </a:cubicBezTo>
                    <a:cubicBezTo>
                      <a:pt x="6792" y="8651"/>
                      <a:pt x="6784" y="8647"/>
                      <a:pt x="6774" y="8645"/>
                    </a:cubicBezTo>
                    <a:cubicBezTo>
                      <a:pt x="6741" y="8633"/>
                      <a:pt x="6711" y="8625"/>
                      <a:pt x="6681" y="8623"/>
                    </a:cubicBezTo>
                    <a:cubicBezTo>
                      <a:pt x="6674" y="8621"/>
                      <a:pt x="6666" y="8621"/>
                      <a:pt x="6660" y="8618"/>
                    </a:cubicBezTo>
                    <a:cubicBezTo>
                      <a:pt x="6644" y="8616"/>
                      <a:pt x="6627" y="8615"/>
                      <a:pt x="6611" y="8615"/>
                    </a:cubicBezTo>
                    <a:cubicBezTo>
                      <a:pt x="6594" y="8615"/>
                      <a:pt x="6576" y="8616"/>
                      <a:pt x="6560" y="8619"/>
                    </a:cubicBezTo>
                    <a:cubicBezTo>
                      <a:pt x="6524" y="8606"/>
                      <a:pt x="6482" y="8594"/>
                      <a:pt x="6440" y="8583"/>
                    </a:cubicBezTo>
                    <a:cubicBezTo>
                      <a:pt x="6435" y="8582"/>
                      <a:pt x="6433" y="8582"/>
                      <a:pt x="6428" y="8578"/>
                    </a:cubicBezTo>
                    <a:cubicBezTo>
                      <a:pt x="6385" y="8570"/>
                      <a:pt x="6338" y="8557"/>
                      <a:pt x="6292" y="8548"/>
                    </a:cubicBezTo>
                    <a:cubicBezTo>
                      <a:pt x="6243" y="8534"/>
                      <a:pt x="6187" y="8522"/>
                      <a:pt x="6134" y="8514"/>
                    </a:cubicBezTo>
                    <a:cubicBezTo>
                      <a:pt x="6118" y="8511"/>
                      <a:pt x="6103" y="8508"/>
                      <a:pt x="6089" y="8505"/>
                    </a:cubicBezTo>
                    <a:cubicBezTo>
                      <a:pt x="6074" y="8504"/>
                      <a:pt x="6056" y="8499"/>
                      <a:pt x="6040" y="8498"/>
                    </a:cubicBezTo>
                    <a:cubicBezTo>
                      <a:pt x="6010" y="8492"/>
                      <a:pt x="5977" y="8489"/>
                      <a:pt x="5943" y="8483"/>
                    </a:cubicBezTo>
                    <a:cubicBezTo>
                      <a:pt x="5930" y="8481"/>
                      <a:pt x="5917" y="8478"/>
                      <a:pt x="5905" y="8478"/>
                    </a:cubicBezTo>
                    <a:cubicBezTo>
                      <a:pt x="5772" y="8459"/>
                      <a:pt x="5627" y="8444"/>
                      <a:pt x="5474" y="8435"/>
                    </a:cubicBezTo>
                    <a:cubicBezTo>
                      <a:pt x="5481" y="8407"/>
                      <a:pt x="5488" y="8378"/>
                      <a:pt x="5496" y="8350"/>
                    </a:cubicBezTo>
                    <a:cubicBezTo>
                      <a:pt x="5509" y="8301"/>
                      <a:pt x="5521" y="8252"/>
                      <a:pt x="5533" y="8201"/>
                    </a:cubicBezTo>
                    <a:cubicBezTo>
                      <a:pt x="5538" y="8181"/>
                      <a:pt x="5542" y="8158"/>
                      <a:pt x="5548" y="8133"/>
                    </a:cubicBezTo>
                    <a:cubicBezTo>
                      <a:pt x="5556" y="8104"/>
                      <a:pt x="5564" y="8074"/>
                      <a:pt x="5570" y="8042"/>
                    </a:cubicBezTo>
                    <a:cubicBezTo>
                      <a:pt x="5576" y="8021"/>
                      <a:pt x="5582" y="7998"/>
                      <a:pt x="5587" y="7974"/>
                    </a:cubicBezTo>
                    <a:cubicBezTo>
                      <a:pt x="5593" y="7944"/>
                      <a:pt x="5600" y="7915"/>
                      <a:pt x="5606" y="7883"/>
                    </a:cubicBezTo>
                    <a:cubicBezTo>
                      <a:pt x="5612" y="7860"/>
                      <a:pt x="5618" y="7839"/>
                      <a:pt x="5621" y="7817"/>
                    </a:cubicBezTo>
                    <a:cubicBezTo>
                      <a:pt x="5629" y="7784"/>
                      <a:pt x="5635" y="7754"/>
                      <a:pt x="5643" y="7724"/>
                    </a:cubicBezTo>
                    <a:cubicBezTo>
                      <a:pt x="5648" y="7702"/>
                      <a:pt x="5650" y="7682"/>
                      <a:pt x="5655" y="7661"/>
                    </a:cubicBezTo>
                    <a:cubicBezTo>
                      <a:pt x="5662" y="7628"/>
                      <a:pt x="5669" y="7596"/>
                      <a:pt x="5676" y="7563"/>
                    </a:cubicBezTo>
                    <a:cubicBezTo>
                      <a:pt x="5678" y="7555"/>
                      <a:pt x="5680" y="7548"/>
                      <a:pt x="5682" y="7538"/>
                    </a:cubicBezTo>
                    <a:cubicBezTo>
                      <a:pt x="5684" y="7524"/>
                      <a:pt x="5686" y="7512"/>
                      <a:pt x="5688" y="7501"/>
                    </a:cubicBezTo>
                    <a:cubicBezTo>
                      <a:pt x="5809" y="7495"/>
                      <a:pt x="5928" y="7482"/>
                      <a:pt x="6040" y="7458"/>
                    </a:cubicBezTo>
                    <a:cubicBezTo>
                      <a:pt x="6152" y="7435"/>
                      <a:pt x="6255" y="7402"/>
                      <a:pt x="6356" y="7360"/>
                    </a:cubicBezTo>
                    <a:cubicBezTo>
                      <a:pt x="6761" y="7193"/>
                      <a:pt x="7091" y="6895"/>
                      <a:pt x="7361" y="6528"/>
                    </a:cubicBezTo>
                    <a:cubicBezTo>
                      <a:pt x="8875" y="6286"/>
                      <a:pt x="9592" y="4562"/>
                      <a:pt x="9550" y="3242"/>
                    </a:cubicBezTo>
                    <a:cubicBezTo>
                      <a:pt x="9507" y="1965"/>
                      <a:pt x="8446" y="1471"/>
                      <a:pt x="7696" y="1284"/>
                    </a:cubicBezTo>
                    <a:cubicBezTo>
                      <a:pt x="7203" y="572"/>
                      <a:pt x="6469" y="210"/>
                      <a:pt x="5773" y="70"/>
                    </a:cubicBezTo>
                    <a:cubicBezTo>
                      <a:pt x="5531" y="22"/>
                      <a:pt x="5294" y="1"/>
                      <a:pt x="5073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2" name="Google Shape;8142;p35"/>
              <p:cNvSpPr/>
              <p:nvPr/>
            </p:nvSpPr>
            <p:spPr>
              <a:xfrm>
                <a:off x="2758175" y="4795875"/>
                <a:ext cx="39565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6" h="15204" extrusionOk="0">
                    <a:moveTo>
                      <a:pt x="8824" y="0"/>
                    </a:moveTo>
                    <a:cubicBezTo>
                      <a:pt x="8342" y="0"/>
                      <a:pt x="7090" y="567"/>
                      <a:pt x="6554" y="982"/>
                    </a:cubicBezTo>
                    <a:cubicBezTo>
                      <a:pt x="6738" y="761"/>
                      <a:pt x="6922" y="452"/>
                      <a:pt x="6636" y="347"/>
                    </a:cubicBezTo>
                    <a:cubicBezTo>
                      <a:pt x="6605" y="336"/>
                      <a:pt x="6562" y="330"/>
                      <a:pt x="6512" y="330"/>
                    </a:cubicBezTo>
                    <a:cubicBezTo>
                      <a:pt x="5989" y="330"/>
                      <a:pt x="4561" y="977"/>
                      <a:pt x="4368" y="3145"/>
                    </a:cubicBezTo>
                    <a:lnTo>
                      <a:pt x="4368" y="3147"/>
                    </a:lnTo>
                    <a:cubicBezTo>
                      <a:pt x="4360" y="3240"/>
                      <a:pt x="4354" y="3336"/>
                      <a:pt x="4351" y="3434"/>
                    </a:cubicBezTo>
                    <a:lnTo>
                      <a:pt x="4351" y="3441"/>
                    </a:lnTo>
                    <a:cubicBezTo>
                      <a:pt x="4346" y="3539"/>
                      <a:pt x="4346" y="3635"/>
                      <a:pt x="4346" y="3738"/>
                    </a:cubicBezTo>
                    <a:cubicBezTo>
                      <a:pt x="4348" y="3745"/>
                      <a:pt x="4348" y="3755"/>
                      <a:pt x="4348" y="3763"/>
                    </a:cubicBezTo>
                    <a:cubicBezTo>
                      <a:pt x="4349" y="3861"/>
                      <a:pt x="4352" y="3957"/>
                      <a:pt x="4360" y="4059"/>
                    </a:cubicBezTo>
                    <a:cubicBezTo>
                      <a:pt x="4360" y="4078"/>
                      <a:pt x="4361" y="4096"/>
                      <a:pt x="4364" y="4115"/>
                    </a:cubicBezTo>
                    <a:cubicBezTo>
                      <a:pt x="4370" y="4207"/>
                      <a:pt x="4378" y="4303"/>
                      <a:pt x="4391" y="4399"/>
                    </a:cubicBezTo>
                    <a:cubicBezTo>
                      <a:pt x="4392" y="4429"/>
                      <a:pt x="4398" y="4462"/>
                      <a:pt x="4403" y="4492"/>
                    </a:cubicBezTo>
                    <a:cubicBezTo>
                      <a:pt x="4411" y="4579"/>
                      <a:pt x="4423" y="4669"/>
                      <a:pt x="4437" y="4760"/>
                    </a:cubicBezTo>
                    <a:cubicBezTo>
                      <a:pt x="4443" y="4807"/>
                      <a:pt x="4453" y="4857"/>
                      <a:pt x="4460" y="4906"/>
                    </a:cubicBezTo>
                    <a:cubicBezTo>
                      <a:pt x="4473" y="4983"/>
                      <a:pt x="4488" y="5061"/>
                      <a:pt x="4502" y="5141"/>
                    </a:cubicBezTo>
                    <a:cubicBezTo>
                      <a:pt x="4516" y="5213"/>
                      <a:pt x="4533" y="5288"/>
                      <a:pt x="4550" y="5361"/>
                    </a:cubicBezTo>
                    <a:cubicBezTo>
                      <a:pt x="4563" y="5423"/>
                      <a:pt x="4575" y="5483"/>
                      <a:pt x="4591" y="5545"/>
                    </a:cubicBezTo>
                    <a:cubicBezTo>
                      <a:pt x="4624" y="5685"/>
                      <a:pt x="4660" y="5828"/>
                      <a:pt x="4698" y="5975"/>
                    </a:cubicBezTo>
                    <a:lnTo>
                      <a:pt x="4761" y="6016"/>
                    </a:lnTo>
                    <a:cubicBezTo>
                      <a:pt x="4607" y="7179"/>
                      <a:pt x="4562" y="8319"/>
                      <a:pt x="4557" y="9032"/>
                    </a:cubicBezTo>
                    <a:cubicBezTo>
                      <a:pt x="4556" y="9476"/>
                      <a:pt x="4569" y="9754"/>
                      <a:pt x="4583" y="9774"/>
                    </a:cubicBezTo>
                    <a:cubicBezTo>
                      <a:pt x="4609" y="9810"/>
                      <a:pt x="4981" y="9973"/>
                      <a:pt x="5425" y="10136"/>
                    </a:cubicBezTo>
                    <a:lnTo>
                      <a:pt x="5390" y="10324"/>
                    </a:lnTo>
                    <a:lnTo>
                      <a:pt x="5357" y="10312"/>
                    </a:lnTo>
                    <a:lnTo>
                      <a:pt x="4916" y="10877"/>
                    </a:lnTo>
                    <a:lnTo>
                      <a:pt x="4945" y="10903"/>
                    </a:lnTo>
                    <a:lnTo>
                      <a:pt x="4829" y="10953"/>
                    </a:lnTo>
                    <a:lnTo>
                      <a:pt x="4834" y="10957"/>
                    </a:lnTo>
                    <a:cubicBezTo>
                      <a:pt x="4758" y="10983"/>
                      <a:pt x="4683" y="11007"/>
                      <a:pt x="4611" y="11040"/>
                    </a:cubicBezTo>
                    <a:cubicBezTo>
                      <a:pt x="4496" y="11074"/>
                      <a:pt x="4386" y="11113"/>
                      <a:pt x="4278" y="11153"/>
                    </a:cubicBezTo>
                    <a:cubicBezTo>
                      <a:pt x="4261" y="11162"/>
                      <a:pt x="4242" y="11168"/>
                      <a:pt x="4227" y="11175"/>
                    </a:cubicBezTo>
                    <a:cubicBezTo>
                      <a:pt x="4115" y="11217"/>
                      <a:pt x="4009" y="11260"/>
                      <a:pt x="3907" y="11309"/>
                    </a:cubicBezTo>
                    <a:cubicBezTo>
                      <a:pt x="2341" y="12034"/>
                      <a:pt x="1059" y="13466"/>
                      <a:pt x="0" y="15203"/>
                    </a:cubicBezTo>
                    <a:lnTo>
                      <a:pt x="15826" y="15203"/>
                    </a:lnTo>
                    <a:cubicBezTo>
                      <a:pt x="15550" y="14746"/>
                      <a:pt x="15262" y="14293"/>
                      <a:pt x="14970" y="13865"/>
                    </a:cubicBezTo>
                    <a:cubicBezTo>
                      <a:pt x="14082" y="12560"/>
                      <a:pt x="13162" y="11457"/>
                      <a:pt x="12681" y="11152"/>
                    </a:cubicBezTo>
                    <a:cubicBezTo>
                      <a:pt x="12633" y="11123"/>
                      <a:pt x="12581" y="11095"/>
                      <a:pt x="12520" y="11067"/>
                    </a:cubicBezTo>
                    <a:cubicBezTo>
                      <a:pt x="12514" y="11062"/>
                      <a:pt x="12511" y="11061"/>
                      <a:pt x="12505" y="11059"/>
                    </a:cubicBezTo>
                    <a:cubicBezTo>
                      <a:pt x="12463" y="11042"/>
                      <a:pt x="12423" y="11023"/>
                      <a:pt x="12378" y="11005"/>
                    </a:cubicBezTo>
                    <a:cubicBezTo>
                      <a:pt x="12372" y="11004"/>
                      <a:pt x="12365" y="10999"/>
                      <a:pt x="12358" y="10997"/>
                    </a:cubicBezTo>
                    <a:cubicBezTo>
                      <a:pt x="12310" y="10980"/>
                      <a:pt x="12260" y="10961"/>
                      <a:pt x="12208" y="10943"/>
                    </a:cubicBezTo>
                    <a:cubicBezTo>
                      <a:pt x="12202" y="10940"/>
                      <a:pt x="12196" y="10938"/>
                      <a:pt x="12191" y="10937"/>
                    </a:cubicBezTo>
                    <a:cubicBezTo>
                      <a:pt x="12136" y="10920"/>
                      <a:pt x="12079" y="10901"/>
                      <a:pt x="12020" y="10884"/>
                    </a:cubicBezTo>
                    <a:cubicBezTo>
                      <a:pt x="12015" y="10884"/>
                      <a:pt x="12011" y="10883"/>
                      <a:pt x="12006" y="10880"/>
                    </a:cubicBezTo>
                    <a:cubicBezTo>
                      <a:pt x="11944" y="10864"/>
                      <a:pt x="11879" y="10847"/>
                      <a:pt x="11813" y="10830"/>
                    </a:cubicBezTo>
                    <a:cubicBezTo>
                      <a:pt x="11809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3" y="10763"/>
                      <a:pt x="11427" y="10748"/>
                      <a:pt x="11345" y="10731"/>
                    </a:cubicBezTo>
                    <a:lnTo>
                      <a:pt x="11340" y="10731"/>
                    </a:lnTo>
                    <a:cubicBezTo>
                      <a:pt x="11259" y="10716"/>
                      <a:pt x="11174" y="10702"/>
                      <a:pt x="11089" y="10689"/>
                    </a:cubicBezTo>
                    <a:lnTo>
                      <a:pt x="11088" y="10689"/>
                    </a:lnTo>
                    <a:cubicBezTo>
                      <a:pt x="11082" y="10689"/>
                      <a:pt x="11075" y="10688"/>
                      <a:pt x="11071" y="10688"/>
                    </a:cubicBezTo>
                    <a:cubicBezTo>
                      <a:pt x="10988" y="10673"/>
                      <a:pt x="10907" y="10661"/>
                      <a:pt x="10821" y="10651"/>
                    </a:cubicBezTo>
                    <a:lnTo>
                      <a:pt x="10702" y="10628"/>
                    </a:lnTo>
                    <a:lnTo>
                      <a:pt x="10741" y="10592"/>
                    </a:lnTo>
                    <a:lnTo>
                      <a:pt x="10129" y="9923"/>
                    </a:lnTo>
                    <a:lnTo>
                      <a:pt x="10064" y="9958"/>
                    </a:lnTo>
                    <a:lnTo>
                      <a:pt x="9994" y="9434"/>
                    </a:lnTo>
                    <a:lnTo>
                      <a:pt x="9959" y="9182"/>
                    </a:lnTo>
                    <a:cubicBezTo>
                      <a:pt x="9996" y="8986"/>
                      <a:pt x="10036" y="8788"/>
                      <a:pt x="10074" y="8595"/>
                    </a:cubicBezTo>
                    <a:cubicBezTo>
                      <a:pt x="10238" y="7748"/>
                      <a:pt x="10393" y="6928"/>
                      <a:pt x="10525" y="6182"/>
                    </a:cubicBezTo>
                    <a:cubicBezTo>
                      <a:pt x="10555" y="6013"/>
                      <a:pt x="10583" y="5851"/>
                      <a:pt x="10610" y="5692"/>
                    </a:cubicBezTo>
                    <a:cubicBezTo>
                      <a:pt x="10623" y="5613"/>
                      <a:pt x="10638" y="5535"/>
                      <a:pt x="10651" y="5459"/>
                    </a:cubicBezTo>
                    <a:cubicBezTo>
                      <a:pt x="10701" y="5149"/>
                      <a:pt x="10749" y="4861"/>
                      <a:pt x="10787" y="4596"/>
                    </a:cubicBezTo>
                    <a:cubicBezTo>
                      <a:pt x="10797" y="4530"/>
                      <a:pt x="10808" y="4467"/>
                      <a:pt x="10815" y="4403"/>
                    </a:cubicBezTo>
                    <a:cubicBezTo>
                      <a:pt x="10924" y="3647"/>
                      <a:pt x="10970" y="3118"/>
                      <a:pt x="10927" y="2947"/>
                    </a:cubicBezTo>
                    <a:cubicBezTo>
                      <a:pt x="10894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4" y="2439"/>
                      <a:pt x="10651" y="2403"/>
                      <a:pt x="10627" y="2373"/>
                    </a:cubicBezTo>
                    <a:cubicBezTo>
                      <a:pt x="10598" y="2335"/>
                      <a:pt x="10571" y="2295"/>
                      <a:pt x="10543" y="2261"/>
                    </a:cubicBezTo>
                    <a:cubicBezTo>
                      <a:pt x="10389" y="2062"/>
                      <a:pt x="10249" y="1920"/>
                      <a:pt x="10249" y="1920"/>
                    </a:cubicBezTo>
                    <a:cubicBezTo>
                      <a:pt x="10249" y="1920"/>
                      <a:pt x="11982" y="1149"/>
                      <a:pt x="11631" y="435"/>
                    </a:cubicBezTo>
                    <a:cubicBezTo>
                      <a:pt x="11546" y="262"/>
                      <a:pt x="11307" y="196"/>
                      <a:pt x="10996" y="196"/>
                    </a:cubicBezTo>
                    <a:cubicBezTo>
                      <a:pt x="10025" y="196"/>
                      <a:pt x="8339" y="833"/>
                      <a:pt x="8339" y="833"/>
                    </a:cubicBezTo>
                    <a:cubicBezTo>
                      <a:pt x="8339" y="833"/>
                      <a:pt x="9398" y="92"/>
                      <a:pt x="8898" y="6"/>
                    </a:cubicBezTo>
                    <a:cubicBezTo>
                      <a:pt x="8876" y="2"/>
                      <a:pt x="8851" y="0"/>
                      <a:pt x="882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3" name="Google Shape;8143;p35"/>
              <p:cNvSpPr/>
              <p:nvPr/>
            </p:nvSpPr>
            <p:spPr>
              <a:xfrm>
                <a:off x="1802300" y="4821875"/>
                <a:ext cx="395675" cy="353850"/>
              </a:xfrm>
              <a:custGeom>
                <a:avLst/>
                <a:gdLst/>
                <a:ahLst/>
                <a:cxnLst/>
                <a:rect l="l" t="t" r="r" b="b"/>
                <a:pathLst>
                  <a:path w="15827" h="14154" extrusionOk="0">
                    <a:moveTo>
                      <a:pt x="8994" y="0"/>
                    </a:moveTo>
                    <a:cubicBezTo>
                      <a:pt x="8456" y="0"/>
                      <a:pt x="7899" y="97"/>
                      <a:pt x="7393" y="226"/>
                    </a:cubicBezTo>
                    <a:cubicBezTo>
                      <a:pt x="6377" y="486"/>
                      <a:pt x="5571" y="875"/>
                      <a:pt x="5571" y="875"/>
                    </a:cubicBezTo>
                    <a:cubicBezTo>
                      <a:pt x="5571" y="875"/>
                      <a:pt x="5432" y="1017"/>
                      <a:pt x="5277" y="1216"/>
                    </a:cubicBezTo>
                    <a:cubicBezTo>
                      <a:pt x="5249" y="1252"/>
                      <a:pt x="5223" y="1289"/>
                      <a:pt x="5195" y="1329"/>
                    </a:cubicBezTo>
                    <a:cubicBezTo>
                      <a:pt x="5172" y="1360"/>
                      <a:pt x="5147" y="1394"/>
                      <a:pt x="5126" y="1428"/>
                    </a:cubicBezTo>
                    <a:cubicBezTo>
                      <a:pt x="5105" y="1457"/>
                      <a:pt x="5089" y="1485"/>
                      <a:pt x="5071" y="1514"/>
                    </a:cubicBezTo>
                    <a:cubicBezTo>
                      <a:pt x="4993" y="1642"/>
                      <a:pt x="4925" y="1775"/>
                      <a:pt x="4895" y="1902"/>
                    </a:cubicBezTo>
                    <a:cubicBezTo>
                      <a:pt x="4850" y="2073"/>
                      <a:pt x="4896" y="2602"/>
                      <a:pt x="5005" y="3359"/>
                    </a:cubicBezTo>
                    <a:cubicBezTo>
                      <a:pt x="5014" y="3422"/>
                      <a:pt x="5025" y="3486"/>
                      <a:pt x="5034" y="3551"/>
                    </a:cubicBezTo>
                    <a:cubicBezTo>
                      <a:pt x="5072" y="3817"/>
                      <a:pt x="5119" y="4104"/>
                      <a:pt x="5169" y="4414"/>
                    </a:cubicBezTo>
                    <a:cubicBezTo>
                      <a:pt x="5183" y="4490"/>
                      <a:pt x="5196" y="4569"/>
                      <a:pt x="5211" y="4648"/>
                    </a:cubicBezTo>
                    <a:cubicBezTo>
                      <a:pt x="5237" y="4806"/>
                      <a:pt x="5266" y="4969"/>
                      <a:pt x="5296" y="5137"/>
                    </a:cubicBezTo>
                    <a:cubicBezTo>
                      <a:pt x="5456" y="6053"/>
                      <a:pt x="5654" y="7085"/>
                      <a:pt x="5862" y="8137"/>
                    </a:cubicBezTo>
                    <a:lnTo>
                      <a:pt x="5827" y="8390"/>
                    </a:lnTo>
                    <a:lnTo>
                      <a:pt x="5755" y="8914"/>
                    </a:lnTo>
                    <a:lnTo>
                      <a:pt x="5692" y="8878"/>
                    </a:lnTo>
                    <a:lnTo>
                      <a:pt x="5133" y="9487"/>
                    </a:lnTo>
                    <a:lnTo>
                      <a:pt x="5081" y="9546"/>
                    </a:lnTo>
                    <a:lnTo>
                      <a:pt x="5119" y="9582"/>
                    </a:lnTo>
                    <a:lnTo>
                      <a:pt x="5004" y="9605"/>
                    </a:lnTo>
                    <a:lnTo>
                      <a:pt x="5002" y="9605"/>
                    </a:lnTo>
                    <a:cubicBezTo>
                      <a:pt x="4910" y="9617"/>
                      <a:pt x="4823" y="9631"/>
                      <a:pt x="4734" y="9643"/>
                    </a:cubicBezTo>
                    <a:cubicBezTo>
                      <a:pt x="4648" y="9656"/>
                      <a:pt x="4563" y="9669"/>
                      <a:pt x="4481" y="9685"/>
                    </a:cubicBezTo>
                    <a:lnTo>
                      <a:pt x="4477" y="9685"/>
                    </a:lnTo>
                    <a:cubicBezTo>
                      <a:pt x="4394" y="9700"/>
                      <a:pt x="4319" y="9716"/>
                      <a:pt x="4241" y="9733"/>
                    </a:cubicBezTo>
                    <a:cubicBezTo>
                      <a:pt x="4240" y="9733"/>
                      <a:pt x="4236" y="9733"/>
                      <a:pt x="4235" y="9734"/>
                    </a:cubicBezTo>
                    <a:cubicBezTo>
                      <a:pt x="4162" y="9748"/>
                      <a:pt x="4089" y="9764"/>
                      <a:pt x="4021" y="9782"/>
                    </a:cubicBezTo>
                    <a:cubicBezTo>
                      <a:pt x="4016" y="9782"/>
                      <a:pt x="4014" y="9784"/>
                      <a:pt x="4009" y="9784"/>
                    </a:cubicBezTo>
                    <a:cubicBezTo>
                      <a:pt x="3943" y="9801"/>
                      <a:pt x="3880" y="9818"/>
                      <a:pt x="3817" y="9834"/>
                    </a:cubicBezTo>
                    <a:cubicBezTo>
                      <a:pt x="3811" y="9836"/>
                      <a:pt x="3805" y="9838"/>
                      <a:pt x="3802" y="9838"/>
                    </a:cubicBezTo>
                    <a:cubicBezTo>
                      <a:pt x="3743" y="9855"/>
                      <a:pt x="3687" y="9874"/>
                      <a:pt x="3631" y="9891"/>
                    </a:cubicBezTo>
                    <a:cubicBezTo>
                      <a:pt x="3625" y="9892"/>
                      <a:pt x="3619" y="9894"/>
                      <a:pt x="3614" y="9897"/>
                    </a:cubicBezTo>
                    <a:cubicBezTo>
                      <a:pt x="3562" y="9913"/>
                      <a:pt x="3510" y="9933"/>
                      <a:pt x="3464" y="9951"/>
                    </a:cubicBezTo>
                    <a:cubicBezTo>
                      <a:pt x="3457" y="9953"/>
                      <a:pt x="3451" y="9957"/>
                      <a:pt x="3444" y="9959"/>
                    </a:cubicBezTo>
                    <a:cubicBezTo>
                      <a:pt x="3400" y="9976"/>
                      <a:pt x="3359" y="9995"/>
                      <a:pt x="3317" y="10013"/>
                    </a:cubicBezTo>
                    <a:cubicBezTo>
                      <a:pt x="3312" y="10015"/>
                      <a:pt x="3305" y="10018"/>
                      <a:pt x="3303" y="10021"/>
                    </a:cubicBezTo>
                    <a:cubicBezTo>
                      <a:pt x="3244" y="10049"/>
                      <a:pt x="3188" y="10077"/>
                      <a:pt x="3145" y="10106"/>
                    </a:cubicBezTo>
                    <a:cubicBezTo>
                      <a:pt x="2831" y="10305"/>
                      <a:pt x="2332" y="10842"/>
                      <a:pt x="1775" y="11553"/>
                    </a:cubicBezTo>
                    <a:cubicBezTo>
                      <a:pt x="1197" y="12293"/>
                      <a:pt x="559" y="13222"/>
                      <a:pt x="1" y="14154"/>
                    </a:cubicBezTo>
                    <a:lnTo>
                      <a:pt x="15827" y="14154"/>
                    </a:lnTo>
                    <a:cubicBezTo>
                      <a:pt x="15554" y="13712"/>
                      <a:pt x="15269" y="13288"/>
                      <a:pt x="14967" y="12890"/>
                    </a:cubicBezTo>
                    <a:cubicBezTo>
                      <a:pt x="14090" y="11734"/>
                      <a:pt x="13081" y="10804"/>
                      <a:pt x="11917" y="10264"/>
                    </a:cubicBezTo>
                    <a:cubicBezTo>
                      <a:pt x="11814" y="10215"/>
                      <a:pt x="11707" y="10173"/>
                      <a:pt x="11598" y="10130"/>
                    </a:cubicBezTo>
                    <a:cubicBezTo>
                      <a:pt x="11581" y="10123"/>
                      <a:pt x="11562" y="10117"/>
                      <a:pt x="11547" y="10109"/>
                    </a:cubicBezTo>
                    <a:cubicBezTo>
                      <a:pt x="11439" y="10068"/>
                      <a:pt x="11328" y="10030"/>
                      <a:pt x="11214" y="9995"/>
                    </a:cubicBezTo>
                    <a:cubicBezTo>
                      <a:pt x="11142" y="9965"/>
                      <a:pt x="11067" y="9939"/>
                      <a:pt x="10994" y="9913"/>
                    </a:cubicBezTo>
                    <a:lnTo>
                      <a:pt x="10995" y="9909"/>
                    </a:lnTo>
                    <a:lnTo>
                      <a:pt x="10880" y="9858"/>
                    </a:lnTo>
                    <a:lnTo>
                      <a:pt x="10909" y="9832"/>
                    </a:lnTo>
                    <a:lnTo>
                      <a:pt x="10469" y="9267"/>
                    </a:lnTo>
                    <a:lnTo>
                      <a:pt x="10434" y="9279"/>
                    </a:lnTo>
                    <a:lnTo>
                      <a:pt x="10400" y="9091"/>
                    </a:lnTo>
                    <a:cubicBezTo>
                      <a:pt x="10843" y="8928"/>
                      <a:pt x="11216" y="8767"/>
                      <a:pt x="11242" y="8730"/>
                    </a:cubicBezTo>
                    <a:cubicBezTo>
                      <a:pt x="11277" y="8678"/>
                      <a:pt x="11312" y="6853"/>
                      <a:pt x="11063" y="4971"/>
                    </a:cubicBezTo>
                    <a:lnTo>
                      <a:pt x="11125" y="4930"/>
                    </a:lnTo>
                    <a:cubicBezTo>
                      <a:pt x="11166" y="4783"/>
                      <a:pt x="11202" y="4641"/>
                      <a:pt x="11233" y="4501"/>
                    </a:cubicBezTo>
                    <a:cubicBezTo>
                      <a:pt x="11248" y="4438"/>
                      <a:pt x="11260" y="4380"/>
                      <a:pt x="11274" y="4316"/>
                    </a:cubicBezTo>
                    <a:cubicBezTo>
                      <a:pt x="11289" y="4244"/>
                      <a:pt x="11307" y="4168"/>
                      <a:pt x="11321" y="4097"/>
                    </a:cubicBezTo>
                    <a:cubicBezTo>
                      <a:pt x="11338" y="4015"/>
                      <a:pt x="11350" y="3939"/>
                      <a:pt x="11363" y="3861"/>
                    </a:cubicBezTo>
                    <a:cubicBezTo>
                      <a:pt x="11372" y="3812"/>
                      <a:pt x="11380" y="3762"/>
                      <a:pt x="11390" y="3715"/>
                    </a:cubicBezTo>
                    <a:cubicBezTo>
                      <a:pt x="11403" y="3624"/>
                      <a:pt x="11412" y="3536"/>
                      <a:pt x="11424" y="3448"/>
                    </a:cubicBezTo>
                    <a:cubicBezTo>
                      <a:pt x="11426" y="3417"/>
                      <a:pt x="11432" y="3384"/>
                      <a:pt x="11436" y="3354"/>
                    </a:cubicBezTo>
                    <a:cubicBezTo>
                      <a:pt x="11446" y="3257"/>
                      <a:pt x="11453" y="3162"/>
                      <a:pt x="11459" y="3070"/>
                    </a:cubicBezTo>
                    <a:cubicBezTo>
                      <a:pt x="11460" y="3053"/>
                      <a:pt x="11464" y="3033"/>
                      <a:pt x="11465" y="3014"/>
                    </a:cubicBezTo>
                    <a:cubicBezTo>
                      <a:pt x="11471" y="2913"/>
                      <a:pt x="11473" y="2816"/>
                      <a:pt x="11475" y="2718"/>
                    </a:cubicBezTo>
                    <a:cubicBezTo>
                      <a:pt x="11475" y="2711"/>
                      <a:pt x="11476" y="2703"/>
                      <a:pt x="11476" y="2693"/>
                    </a:cubicBezTo>
                    <a:cubicBezTo>
                      <a:pt x="11476" y="2590"/>
                      <a:pt x="11476" y="2494"/>
                      <a:pt x="11471" y="2396"/>
                    </a:cubicBezTo>
                    <a:lnTo>
                      <a:pt x="11471" y="2389"/>
                    </a:lnTo>
                    <a:cubicBezTo>
                      <a:pt x="11466" y="2291"/>
                      <a:pt x="11463" y="2196"/>
                      <a:pt x="11454" y="2102"/>
                    </a:cubicBezTo>
                    <a:lnTo>
                      <a:pt x="11454" y="2100"/>
                    </a:lnTo>
                    <a:cubicBezTo>
                      <a:pt x="11262" y="469"/>
                      <a:pt x="10178" y="0"/>
                      <a:pt x="899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4" name="Google Shape;8144;p35"/>
              <p:cNvSpPr/>
              <p:nvPr/>
            </p:nvSpPr>
            <p:spPr>
              <a:xfrm>
                <a:off x="3727025" y="4837200"/>
                <a:ext cx="278250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30" h="13552" extrusionOk="0">
                    <a:moveTo>
                      <a:pt x="7550" y="1"/>
                    </a:moveTo>
                    <a:cubicBezTo>
                      <a:pt x="7592" y="78"/>
                      <a:pt x="8231" y="1342"/>
                      <a:pt x="6009" y="1606"/>
                    </a:cubicBezTo>
                    <a:cubicBezTo>
                      <a:pt x="4414" y="1796"/>
                      <a:pt x="3705" y="2852"/>
                      <a:pt x="3421" y="3477"/>
                    </a:cubicBezTo>
                    <a:cubicBezTo>
                      <a:pt x="3417" y="3484"/>
                      <a:pt x="3415" y="3487"/>
                      <a:pt x="3414" y="3493"/>
                    </a:cubicBezTo>
                    <a:cubicBezTo>
                      <a:pt x="3400" y="3526"/>
                      <a:pt x="3387" y="3556"/>
                      <a:pt x="3372" y="3586"/>
                    </a:cubicBezTo>
                    <a:cubicBezTo>
                      <a:pt x="3371" y="3590"/>
                      <a:pt x="3371" y="3593"/>
                      <a:pt x="3369" y="3599"/>
                    </a:cubicBezTo>
                    <a:cubicBezTo>
                      <a:pt x="3341" y="3665"/>
                      <a:pt x="3320" y="3724"/>
                      <a:pt x="3303" y="3774"/>
                    </a:cubicBezTo>
                    <a:cubicBezTo>
                      <a:pt x="3302" y="3779"/>
                      <a:pt x="3302" y="3781"/>
                      <a:pt x="3298" y="3786"/>
                    </a:cubicBezTo>
                    <a:cubicBezTo>
                      <a:pt x="3291" y="3807"/>
                      <a:pt x="3285" y="3829"/>
                      <a:pt x="3279" y="3846"/>
                    </a:cubicBezTo>
                    <a:cubicBezTo>
                      <a:pt x="3279" y="3847"/>
                      <a:pt x="3278" y="3847"/>
                      <a:pt x="3278" y="3849"/>
                    </a:cubicBezTo>
                    <a:cubicBezTo>
                      <a:pt x="3272" y="3870"/>
                      <a:pt x="3268" y="3885"/>
                      <a:pt x="3263" y="3900"/>
                    </a:cubicBezTo>
                    <a:cubicBezTo>
                      <a:pt x="3263" y="3902"/>
                      <a:pt x="3262" y="3902"/>
                      <a:pt x="3262" y="3904"/>
                    </a:cubicBezTo>
                    <a:cubicBezTo>
                      <a:pt x="3257" y="3916"/>
                      <a:pt x="3256" y="3926"/>
                      <a:pt x="3255" y="3932"/>
                    </a:cubicBezTo>
                    <a:lnTo>
                      <a:pt x="3255" y="3938"/>
                    </a:lnTo>
                    <a:cubicBezTo>
                      <a:pt x="3253" y="3943"/>
                      <a:pt x="3253" y="3945"/>
                      <a:pt x="3253" y="3945"/>
                    </a:cubicBezTo>
                    <a:cubicBezTo>
                      <a:pt x="3253" y="3945"/>
                      <a:pt x="3176" y="3826"/>
                      <a:pt x="3054" y="3826"/>
                    </a:cubicBezTo>
                    <a:cubicBezTo>
                      <a:pt x="2939" y="3826"/>
                      <a:pt x="2784" y="3933"/>
                      <a:pt x="2618" y="4354"/>
                    </a:cubicBezTo>
                    <a:cubicBezTo>
                      <a:pt x="2513" y="4620"/>
                      <a:pt x="2546" y="5225"/>
                      <a:pt x="2659" y="5942"/>
                    </a:cubicBezTo>
                    <a:cubicBezTo>
                      <a:pt x="2719" y="6332"/>
                      <a:pt x="2801" y="6754"/>
                      <a:pt x="2899" y="7173"/>
                    </a:cubicBezTo>
                    <a:cubicBezTo>
                      <a:pt x="2858" y="7165"/>
                      <a:pt x="2817" y="7160"/>
                      <a:pt x="2777" y="7160"/>
                    </a:cubicBezTo>
                    <a:cubicBezTo>
                      <a:pt x="2566" y="7160"/>
                      <a:pt x="2360" y="7273"/>
                      <a:pt x="2236" y="7529"/>
                    </a:cubicBezTo>
                    <a:cubicBezTo>
                      <a:pt x="1983" y="8051"/>
                      <a:pt x="2512" y="8810"/>
                      <a:pt x="3430" y="9026"/>
                    </a:cubicBezTo>
                    <a:cubicBezTo>
                      <a:pt x="3442" y="9060"/>
                      <a:pt x="3451" y="9089"/>
                      <a:pt x="3464" y="9117"/>
                    </a:cubicBezTo>
                    <a:cubicBezTo>
                      <a:pt x="3498" y="9521"/>
                      <a:pt x="3535" y="9871"/>
                      <a:pt x="3572" y="10120"/>
                    </a:cubicBezTo>
                    <a:cubicBezTo>
                      <a:pt x="3600" y="10302"/>
                      <a:pt x="3626" y="10432"/>
                      <a:pt x="3651" y="10488"/>
                    </a:cubicBezTo>
                    <a:cubicBezTo>
                      <a:pt x="3674" y="10537"/>
                      <a:pt x="3741" y="10608"/>
                      <a:pt x="3834" y="10693"/>
                    </a:cubicBezTo>
                    <a:lnTo>
                      <a:pt x="3758" y="11262"/>
                    </a:lnTo>
                    <a:lnTo>
                      <a:pt x="3397" y="11448"/>
                    </a:lnTo>
                    <a:lnTo>
                      <a:pt x="3244" y="11526"/>
                    </a:lnTo>
                    <a:lnTo>
                      <a:pt x="3261" y="11546"/>
                    </a:lnTo>
                    <a:lnTo>
                      <a:pt x="3244" y="11559"/>
                    </a:lnTo>
                    <a:lnTo>
                      <a:pt x="3253" y="11571"/>
                    </a:lnTo>
                    <a:cubicBezTo>
                      <a:pt x="3163" y="11599"/>
                      <a:pt x="3078" y="11627"/>
                      <a:pt x="2993" y="11656"/>
                    </a:cubicBezTo>
                    <a:cubicBezTo>
                      <a:pt x="2980" y="11662"/>
                      <a:pt x="2965" y="11666"/>
                      <a:pt x="2952" y="11672"/>
                    </a:cubicBezTo>
                    <a:lnTo>
                      <a:pt x="2890" y="11672"/>
                    </a:lnTo>
                    <a:cubicBezTo>
                      <a:pt x="2756" y="11672"/>
                      <a:pt x="2636" y="11758"/>
                      <a:pt x="2561" y="11893"/>
                    </a:cubicBezTo>
                    <a:cubicBezTo>
                      <a:pt x="2556" y="11894"/>
                      <a:pt x="2551" y="11898"/>
                      <a:pt x="2546" y="11899"/>
                    </a:cubicBezTo>
                    <a:cubicBezTo>
                      <a:pt x="1738" y="12198"/>
                      <a:pt x="1044" y="12511"/>
                      <a:pt x="872" y="12660"/>
                    </a:cubicBezTo>
                    <a:cubicBezTo>
                      <a:pt x="819" y="12675"/>
                      <a:pt x="765" y="12705"/>
                      <a:pt x="714" y="12754"/>
                    </a:cubicBezTo>
                    <a:cubicBezTo>
                      <a:pt x="464" y="12990"/>
                      <a:pt x="228" y="13257"/>
                      <a:pt x="0" y="13552"/>
                    </a:cubicBezTo>
                    <a:lnTo>
                      <a:pt x="11129" y="13552"/>
                    </a:lnTo>
                    <a:cubicBezTo>
                      <a:pt x="10851" y="13205"/>
                      <a:pt x="10553" y="12901"/>
                      <a:pt x="10242" y="12646"/>
                    </a:cubicBezTo>
                    <a:cubicBezTo>
                      <a:pt x="10237" y="12645"/>
                      <a:pt x="10236" y="12641"/>
                      <a:pt x="10232" y="12639"/>
                    </a:cubicBezTo>
                    <a:cubicBezTo>
                      <a:pt x="10175" y="12590"/>
                      <a:pt x="10114" y="12544"/>
                      <a:pt x="10055" y="12502"/>
                    </a:cubicBezTo>
                    <a:cubicBezTo>
                      <a:pt x="10049" y="12493"/>
                      <a:pt x="10043" y="12482"/>
                      <a:pt x="10038" y="12480"/>
                    </a:cubicBezTo>
                    <a:cubicBezTo>
                      <a:pt x="10031" y="12470"/>
                      <a:pt x="10018" y="12463"/>
                      <a:pt x="10008" y="12452"/>
                    </a:cubicBezTo>
                    <a:cubicBezTo>
                      <a:pt x="10001" y="12451"/>
                      <a:pt x="9995" y="12446"/>
                      <a:pt x="9991" y="12443"/>
                    </a:cubicBezTo>
                    <a:cubicBezTo>
                      <a:pt x="9983" y="12437"/>
                      <a:pt x="9976" y="12431"/>
                      <a:pt x="9965" y="12427"/>
                    </a:cubicBezTo>
                    <a:cubicBezTo>
                      <a:pt x="9946" y="12414"/>
                      <a:pt x="9921" y="12402"/>
                      <a:pt x="9893" y="12386"/>
                    </a:cubicBezTo>
                    <a:cubicBezTo>
                      <a:pt x="9887" y="12383"/>
                      <a:pt x="9881" y="12378"/>
                      <a:pt x="9874" y="12373"/>
                    </a:cubicBezTo>
                    <a:cubicBezTo>
                      <a:pt x="9854" y="12359"/>
                      <a:pt x="9833" y="12350"/>
                      <a:pt x="9812" y="12342"/>
                    </a:cubicBezTo>
                    <a:cubicBezTo>
                      <a:pt x="9800" y="12338"/>
                      <a:pt x="9786" y="12334"/>
                      <a:pt x="9774" y="12330"/>
                    </a:cubicBezTo>
                    <a:cubicBezTo>
                      <a:pt x="9739" y="12316"/>
                      <a:pt x="9702" y="12297"/>
                      <a:pt x="9661" y="12282"/>
                    </a:cubicBezTo>
                    <a:cubicBezTo>
                      <a:pt x="9656" y="12280"/>
                      <a:pt x="9653" y="12277"/>
                      <a:pt x="9647" y="12276"/>
                    </a:cubicBezTo>
                    <a:cubicBezTo>
                      <a:pt x="9625" y="12267"/>
                      <a:pt x="9605" y="12259"/>
                      <a:pt x="9582" y="12249"/>
                    </a:cubicBezTo>
                    <a:cubicBezTo>
                      <a:pt x="9502" y="11910"/>
                      <a:pt x="9270" y="11667"/>
                      <a:pt x="8994" y="11667"/>
                    </a:cubicBezTo>
                    <a:lnTo>
                      <a:pt x="8122" y="11667"/>
                    </a:lnTo>
                    <a:lnTo>
                      <a:pt x="7746" y="11305"/>
                    </a:lnTo>
                    <a:lnTo>
                      <a:pt x="7688" y="11335"/>
                    </a:lnTo>
                    <a:lnTo>
                      <a:pt x="7624" y="10805"/>
                    </a:lnTo>
                    <a:cubicBezTo>
                      <a:pt x="7793" y="10691"/>
                      <a:pt x="7912" y="10591"/>
                      <a:pt x="7949" y="10527"/>
                    </a:cubicBezTo>
                    <a:cubicBezTo>
                      <a:pt x="7996" y="10442"/>
                      <a:pt x="8081" y="9821"/>
                      <a:pt x="8149" y="9010"/>
                    </a:cubicBezTo>
                    <a:cubicBezTo>
                      <a:pt x="9061" y="8777"/>
                      <a:pt x="9577" y="8038"/>
                      <a:pt x="9322" y="7525"/>
                    </a:cubicBezTo>
                    <a:cubicBezTo>
                      <a:pt x="9195" y="7270"/>
                      <a:pt x="8984" y="7156"/>
                      <a:pt x="8767" y="7156"/>
                    </a:cubicBezTo>
                    <a:cubicBezTo>
                      <a:pt x="8745" y="7156"/>
                      <a:pt x="8724" y="7157"/>
                      <a:pt x="8702" y="7160"/>
                    </a:cubicBezTo>
                    <a:cubicBezTo>
                      <a:pt x="8708" y="7136"/>
                      <a:pt x="8715" y="7111"/>
                      <a:pt x="8719" y="7088"/>
                    </a:cubicBezTo>
                    <a:cubicBezTo>
                      <a:pt x="8739" y="6999"/>
                      <a:pt x="8757" y="6914"/>
                      <a:pt x="8775" y="6829"/>
                    </a:cubicBezTo>
                    <a:cubicBezTo>
                      <a:pt x="8778" y="6814"/>
                      <a:pt x="8781" y="6801"/>
                      <a:pt x="8784" y="6788"/>
                    </a:cubicBezTo>
                    <a:cubicBezTo>
                      <a:pt x="8803" y="6689"/>
                      <a:pt x="8820" y="6594"/>
                      <a:pt x="8835" y="6501"/>
                    </a:cubicBezTo>
                    <a:cubicBezTo>
                      <a:pt x="8840" y="6478"/>
                      <a:pt x="8842" y="6456"/>
                      <a:pt x="8847" y="6432"/>
                    </a:cubicBezTo>
                    <a:cubicBezTo>
                      <a:pt x="8859" y="6364"/>
                      <a:pt x="8869" y="6296"/>
                      <a:pt x="8877" y="6229"/>
                    </a:cubicBezTo>
                    <a:cubicBezTo>
                      <a:pt x="8882" y="6201"/>
                      <a:pt x="8883" y="6174"/>
                      <a:pt x="8887" y="6150"/>
                    </a:cubicBezTo>
                    <a:cubicBezTo>
                      <a:pt x="8894" y="6085"/>
                      <a:pt x="8902" y="6022"/>
                      <a:pt x="8908" y="5961"/>
                    </a:cubicBezTo>
                    <a:cubicBezTo>
                      <a:pt x="8909" y="5939"/>
                      <a:pt x="8914" y="5919"/>
                      <a:pt x="8915" y="5897"/>
                    </a:cubicBezTo>
                    <a:cubicBezTo>
                      <a:pt x="8931" y="5735"/>
                      <a:pt x="8938" y="5585"/>
                      <a:pt x="8943" y="5444"/>
                    </a:cubicBezTo>
                    <a:lnTo>
                      <a:pt x="8943" y="5385"/>
                    </a:lnTo>
                    <a:cubicBezTo>
                      <a:pt x="8944" y="5335"/>
                      <a:pt x="8944" y="5286"/>
                      <a:pt x="8943" y="5235"/>
                    </a:cubicBezTo>
                    <a:lnTo>
                      <a:pt x="8943" y="5178"/>
                    </a:lnTo>
                    <a:cubicBezTo>
                      <a:pt x="8942" y="5125"/>
                      <a:pt x="8938" y="5074"/>
                      <a:pt x="8937" y="5027"/>
                    </a:cubicBezTo>
                    <a:cubicBezTo>
                      <a:pt x="8936" y="5015"/>
                      <a:pt x="8936" y="5004"/>
                      <a:pt x="8936" y="4990"/>
                    </a:cubicBezTo>
                    <a:cubicBezTo>
                      <a:pt x="8931" y="4931"/>
                      <a:pt x="8926" y="4872"/>
                      <a:pt x="8920" y="4815"/>
                    </a:cubicBezTo>
                    <a:cubicBezTo>
                      <a:pt x="8920" y="4807"/>
                      <a:pt x="8919" y="4796"/>
                      <a:pt x="8915" y="4789"/>
                    </a:cubicBezTo>
                    <a:cubicBezTo>
                      <a:pt x="8911" y="4741"/>
                      <a:pt x="8907" y="4698"/>
                      <a:pt x="8899" y="4655"/>
                    </a:cubicBezTo>
                    <a:cubicBezTo>
                      <a:pt x="8897" y="4639"/>
                      <a:pt x="8894" y="4625"/>
                      <a:pt x="8893" y="4608"/>
                    </a:cubicBezTo>
                    <a:cubicBezTo>
                      <a:pt x="8887" y="4571"/>
                      <a:pt x="8879" y="4536"/>
                      <a:pt x="8873" y="4502"/>
                    </a:cubicBezTo>
                    <a:cubicBezTo>
                      <a:pt x="8869" y="4487"/>
                      <a:pt x="8866" y="4474"/>
                      <a:pt x="8865" y="4461"/>
                    </a:cubicBezTo>
                    <a:cubicBezTo>
                      <a:pt x="8857" y="4419"/>
                      <a:pt x="8848" y="4382"/>
                      <a:pt x="8838" y="4345"/>
                    </a:cubicBezTo>
                    <a:cubicBezTo>
                      <a:pt x="8836" y="4339"/>
                      <a:pt x="8834" y="4333"/>
                      <a:pt x="8834" y="4329"/>
                    </a:cubicBezTo>
                    <a:cubicBezTo>
                      <a:pt x="8821" y="4287"/>
                      <a:pt x="8811" y="4247"/>
                      <a:pt x="8798" y="4210"/>
                    </a:cubicBezTo>
                    <a:cubicBezTo>
                      <a:pt x="8795" y="4198"/>
                      <a:pt x="8792" y="4187"/>
                      <a:pt x="8790" y="4176"/>
                    </a:cubicBezTo>
                    <a:cubicBezTo>
                      <a:pt x="8780" y="4149"/>
                      <a:pt x="8773" y="4125"/>
                      <a:pt x="8762" y="4098"/>
                    </a:cubicBezTo>
                    <a:cubicBezTo>
                      <a:pt x="8758" y="4086"/>
                      <a:pt x="8755" y="4073"/>
                      <a:pt x="8749" y="4062"/>
                    </a:cubicBezTo>
                    <a:cubicBezTo>
                      <a:pt x="8741" y="4041"/>
                      <a:pt x="8732" y="4018"/>
                      <a:pt x="8723" y="3998"/>
                    </a:cubicBezTo>
                    <a:cubicBezTo>
                      <a:pt x="8717" y="3988"/>
                      <a:pt x="8713" y="3977"/>
                      <a:pt x="8710" y="3967"/>
                    </a:cubicBezTo>
                    <a:cubicBezTo>
                      <a:pt x="8698" y="3939"/>
                      <a:pt x="8683" y="3910"/>
                      <a:pt x="8671" y="3885"/>
                    </a:cubicBezTo>
                    <a:cubicBezTo>
                      <a:pt x="8667" y="3877"/>
                      <a:pt x="8665" y="3871"/>
                      <a:pt x="8662" y="3864"/>
                    </a:cubicBezTo>
                    <a:cubicBezTo>
                      <a:pt x="8653" y="3847"/>
                      <a:pt x="8643" y="3827"/>
                      <a:pt x="8633" y="3812"/>
                    </a:cubicBezTo>
                    <a:cubicBezTo>
                      <a:pt x="8627" y="3799"/>
                      <a:pt x="8621" y="3791"/>
                      <a:pt x="8616" y="3781"/>
                    </a:cubicBezTo>
                    <a:cubicBezTo>
                      <a:pt x="8609" y="3769"/>
                      <a:pt x="8603" y="3758"/>
                      <a:pt x="8595" y="3746"/>
                    </a:cubicBezTo>
                    <a:cubicBezTo>
                      <a:pt x="8589" y="3737"/>
                      <a:pt x="8583" y="3727"/>
                      <a:pt x="8576" y="3718"/>
                    </a:cubicBezTo>
                    <a:cubicBezTo>
                      <a:pt x="8570" y="3708"/>
                      <a:pt x="8564" y="3697"/>
                      <a:pt x="8559" y="3689"/>
                    </a:cubicBezTo>
                    <a:cubicBezTo>
                      <a:pt x="8458" y="3543"/>
                      <a:pt x="8377" y="3488"/>
                      <a:pt x="8377" y="3488"/>
                    </a:cubicBezTo>
                    <a:cubicBezTo>
                      <a:pt x="8870" y="2385"/>
                      <a:pt x="8407" y="1279"/>
                      <a:pt x="8000" y="617"/>
                    </a:cubicBezTo>
                    <a:cubicBezTo>
                      <a:pt x="7781" y="258"/>
                      <a:pt x="7576" y="30"/>
                      <a:pt x="7550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5" name="Google Shape;8145;p35"/>
              <p:cNvSpPr/>
              <p:nvPr/>
            </p:nvSpPr>
            <p:spPr>
              <a:xfrm>
                <a:off x="1830025" y="5058650"/>
                <a:ext cx="184475" cy="117325"/>
              </a:xfrm>
              <a:custGeom>
                <a:avLst/>
                <a:gdLst/>
                <a:ahLst/>
                <a:cxnLst/>
                <a:rect l="l" t="t" r="r" b="b"/>
                <a:pathLst>
                  <a:path w="7379" h="4693" extrusionOk="0">
                    <a:moveTo>
                      <a:pt x="3471" y="1"/>
                    </a:moveTo>
                    <a:cubicBezTo>
                      <a:pt x="2511" y="1"/>
                      <a:pt x="1535" y="176"/>
                      <a:pt x="1245" y="489"/>
                    </a:cubicBezTo>
                    <a:cubicBezTo>
                      <a:pt x="813" y="952"/>
                      <a:pt x="681" y="1508"/>
                      <a:pt x="667" y="2087"/>
                    </a:cubicBezTo>
                    <a:cubicBezTo>
                      <a:pt x="664" y="2258"/>
                      <a:pt x="669" y="2434"/>
                      <a:pt x="681" y="2611"/>
                    </a:cubicBezTo>
                    <a:cubicBezTo>
                      <a:pt x="616" y="2887"/>
                      <a:pt x="585" y="3138"/>
                      <a:pt x="597" y="3315"/>
                    </a:cubicBezTo>
                    <a:cubicBezTo>
                      <a:pt x="601" y="3382"/>
                      <a:pt x="596" y="3467"/>
                      <a:pt x="584" y="3562"/>
                    </a:cubicBezTo>
                    <a:lnTo>
                      <a:pt x="105" y="3562"/>
                    </a:lnTo>
                    <a:lnTo>
                      <a:pt x="79" y="3697"/>
                    </a:lnTo>
                    <a:lnTo>
                      <a:pt x="49" y="3867"/>
                    </a:lnTo>
                    <a:lnTo>
                      <a:pt x="50" y="3867"/>
                    </a:lnTo>
                    <a:cubicBezTo>
                      <a:pt x="0" y="4206"/>
                      <a:pt x="1" y="4481"/>
                      <a:pt x="67" y="4692"/>
                    </a:cubicBezTo>
                    <a:lnTo>
                      <a:pt x="7321" y="4692"/>
                    </a:lnTo>
                    <a:cubicBezTo>
                      <a:pt x="7364" y="4542"/>
                      <a:pt x="7379" y="4402"/>
                      <a:pt x="7349" y="4297"/>
                    </a:cubicBezTo>
                    <a:cubicBezTo>
                      <a:pt x="7311" y="4172"/>
                      <a:pt x="7227" y="4121"/>
                      <a:pt x="7121" y="4121"/>
                    </a:cubicBezTo>
                    <a:cubicBezTo>
                      <a:pt x="7026" y="4121"/>
                      <a:pt x="6914" y="4162"/>
                      <a:pt x="6804" y="4228"/>
                    </a:cubicBezTo>
                    <a:cubicBezTo>
                      <a:pt x="6922" y="3754"/>
                      <a:pt x="6980" y="3346"/>
                      <a:pt x="6995" y="2993"/>
                    </a:cubicBezTo>
                    <a:cubicBezTo>
                      <a:pt x="7000" y="2985"/>
                      <a:pt x="7002" y="2974"/>
                      <a:pt x="7008" y="2964"/>
                    </a:cubicBezTo>
                    <a:cubicBezTo>
                      <a:pt x="7011" y="2958"/>
                      <a:pt x="7014" y="2951"/>
                      <a:pt x="7017" y="2944"/>
                    </a:cubicBezTo>
                    <a:cubicBezTo>
                      <a:pt x="7038" y="2895"/>
                      <a:pt x="7056" y="2845"/>
                      <a:pt x="7072" y="2795"/>
                    </a:cubicBezTo>
                    <a:cubicBezTo>
                      <a:pt x="7072" y="2789"/>
                      <a:pt x="7073" y="2784"/>
                      <a:pt x="7073" y="2780"/>
                    </a:cubicBezTo>
                    <a:cubicBezTo>
                      <a:pt x="7087" y="2724"/>
                      <a:pt x="7097" y="2667"/>
                      <a:pt x="7103" y="2609"/>
                    </a:cubicBezTo>
                    <a:cubicBezTo>
                      <a:pt x="7109" y="2535"/>
                      <a:pt x="7112" y="2459"/>
                      <a:pt x="7110" y="2387"/>
                    </a:cubicBezTo>
                    <a:cubicBezTo>
                      <a:pt x="7110" y="2362"/>
                      <a:pt x="7106" y="2341"/>
                      <a:pt x="7106" y="2318"/>
                    </a:cubicBezTo>
                    <a:cubicBezTo>
                      <a:pt x="7103" y="2269"/>
                      <a:pt x="7099" y="2221"/>
                      <a:pt x="7093" y="2177"/>
                    </a:cubicBezTo>
                    <a:cubicBezTo>
                      <a:pt x="7090" y="2149"/>
                      <a:pt x="7086" y="2123"/>
                      <a:pt x="7080" y="2098"/>
                    </a:cubicBezTo>
                    <a:cubicBezTo>
                      <a:pt x="7074" y="2058"/>
                      <a:pt x="7067" y="2016"/>
                      <a:pt x="7055" y="1976"/>
                    </a:cubicBezTo>
                    <a:cubicBezTo>
                      <a:pt x="7048" y="1950"/>
                      <a:pt x="7041" y="1924"/>
                      <a:pt x="7033" y="1899"/>
                    </a:cubicBezTo>
                    <a:cubicBezTo>
                      <a:pt x="7022" y="1860"/>
                      <a:pt x="7011" y="1822"/>
                      <a:pt x="6996" y="1788"/>
                    </a:cubicBezTo>
                    <a:cubicBezTo>
                      <a:pt x="6988" y="1761"/>
                      <a:pt x="6977" y="1738"/>
                      <a:pt x="6968" y="1711"/>
                    </a:cubicBezTo>
                    <a:cubicBezTo>
                      <a:pt x="6952" y="1677"/>
                      <a:pt x="6935" y="1642"/>
                      <a:pt x="6920" y="1607"/>
                    </a:cubicBezTo>
                    <a:cubicBezTo>
                      <a:pt x="6909" y="1584"/>
                      <a:pt x="6897" y="1560"/>
                      <a:pt x="6883" y="1536"/>
                    </a:cubicBezTo>
                    <a:cubicBezTo>
                      <a:pt x="6863" y="1502"/>
                      <a:pt x="6842" y="1468"/>
                      <a:pt x="6820" y="1434"/>
                    </a:cubicBezTo>
                    <a:cubicBezTo>
                      <a:pt x="6808" y="1414"/>
                      <a:pt x="6796" y="1395"/>
                      <a:pt x="6782" y="1376"/>
                    </a:cubicBezTo>
                    <a:cubicBezTo>
                      <a:pt x="6756" y="1337"/>
                      <a:pt x="6726" y="1298"/>
                      <a:pt x="6696" y="1261"/>
                    </a:cubicBezTo>
                    <a:cubicBezTo>
                      <a:pt x="6686" y="1250"/>
                      <a:pt x="6679" y="1236"/>
                      <a:pt x="6667" y="1224"/>
                    </a:cubicBezTo>
                    <a:cubicBezTo>
                      <a:pt x="6626" y="1176"/>
                      <a:pt x="6583" y="1128"/>
                      <a:pt x="6539" y="1084"/>
                    </a:cubicBezTo>
                    <a:cubicBezTo>
                      <a:pt x="6525" y="1070"/>
                      <a:pt x="6504" y="1053"/>
                      <a:pt x="6489" y="1036"/>
                    </a:cubicBezTo>
                    <a:cubicBezTo>
                      <a:pt x="6458" y="1009"/>
                      <a:pt x="6429" y="980"/>
                      <a:pt x="6398" y="952"/>
                    </a:cubicBezTo>
                    <a:cubicBezTo>
                      <a:pt x="6376" y="934"/>
                      <a:pt x="6353" y="914"/>
                      <a:pt x="6333" y="897"/>
                    </a:cubicBezTo>
                    <a:cubicBezTo>
                      <a:pt x="6304" y="873"/>
                      <a:pt x="6277" y="852"/>
                      <a:pt x="6248" y="829"/>
                    </a:cubicBezTo>
                    <a:cubicBezTo>
                      <a:pt x="6222" y="811"/>
                      <a:pt x="6198" y="791"/>
                      <a:pt x="6171" y="774"/>
                    </a:cubicBezTo>
                    <a:cubicBezTo>
                      <a:pt x="6144" y="755"/>
                      <a:pt x="6115" y="737"/>
                      <a:pt x="6088" y="716"/>
                    </a:cubicBezTo>
                    <a:cubicBezTo>
                      <a:pt x="6060" y="700"/>
                      <a:pt x="6034" y="682"/>
                      <a:pt x="6006" y="665"/>
                    </a:cubicBezTo>
                    <a:cubicBezTo>
                      <a:pt x="5977" y="648"/>
                      <a:pt x="5950" y="630"/>
                      <a:pt x="5921" y="614"/>
                    </a:cubicBezTo>
                    <a:cubicBezTo>
                      <a:pt x="5892" y="597"/>
                      <a:pt x="5865" y="579"/>
                      <a:pt x="5836" y="563"/>
                    </a:cubicBezTo>
                    <a:cubicBezTo>
                      <a:pt x="5807" y="547"/>
                      <a:pt x="5779" y="531"/>
                      <a:pt x="5751" y="517"/>
                    </a:cubicBezTo>
                    <a:cubicBezTo>
                      <a:pt x="5719" y="500"/>
                      <a:pt x="5690" y="484"/>
                      <a:pt x="5659" y="469"/>
                    </a:cubicBezTo>
                    <a:lnTo>
                      <a:pt x="5578" y="428"/>
                    </a:lnTo>
                    <a:cubicBezTo>
                      <a:pt x="5546" y="412"/>
                      <a:pt x="5514" y="398"/>
                      <a:pt x="5481" y="384"/>
                    </a:cubicBezTo>
                    <a:cubicBezTo>
                      <a:pt x="5359" y="327"/>
                      <a:pt x="5237" y="277"/>
                      <a:pt x="5115" y="230"/>
                    </a:cubicBezTo>
                    <a:cubicBezTo>
                      <a:pt x="4826" y="122"/>
                      <a:pt x="4443" y="51"/>
                      <a:pt x="4027" y="21"/>
                    </a:cubicBezTo>
                    <a:cubicBezTo>
                      <a:pt x="3846" y="7"/>
                      <a:pt x="3659" y="1"/>
                      <a:pt x="3471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6" name="Google Shape;8146;p35"/>
              <p:cNvSpPr/>
              <p:nvPr/>
            </p:nvSpPr>
            <p:spPr>
              <a:xfrm>
                <a:off x="1321675" y="5048625"/>
                <a:ext cx="171875" cy="127225"/>
              </a:xfrm>
              <a:custGeom>
                <a:avLst/>
                <a:gdLst/>
                <a:ahLst/>
                <a:cxnLst/>
                <a:rect l="l" t="t" r="r" b="b"/>
                <a:pathLst>
                  <a:path w="6875" h="5089" extrusionOk="0">
                    <a:moveTo>
                      <a:pt x="3098" y="0"/>
                    </a:moveTo>
                    <a:cubicBezTo>
                      <a:pt x="2822" y="0"/>
                      <a:pt x="2550" y="34"/>
                      <a:pt x="2291" y="112"/>
                    </a:cubicBezTo>
                    <a:cubicBezTo>
                      <a:pt x="2090" y="169"/>
                      <a:pt x="1896" y="252"/>
                      <a:pt x="1714" y="360"/>
                    </a:cubicBezTo>
                    <a:cubicBezTo>
                      <a:pt x="1252" y="635"/>
                      <a:pt x="988" y="1092"/>
                      <a:pt x="844" y="1575"/>
                    </a:cubicBezTo>
                    <a:cubicBezTo>
                      <a:pt x="792" y="1574"/>
                      <a:pt x="741" y="1573"/>
                      <a:pt x="691" y="1573"/>
                    </a:cubicBezTo>
                    <a:cubicBezTo>
                      <a:pt x="491" y="1573"/>
                      <a:pt x="311" y="1585"/>
                      <a:pt x="230" y="1601"/>
                    </a:cubicBezTo>
                    <a:cubicBezTo>
                      <a:pt x="12" y="1642"/>
                      <a:pt x="23" y="1820"/>
                      <a:pt x="73" y="2002"/>
                    </a:cubicBezTo>
                    <a:cubicBezTo>
                      <a:pt x="96" y="2081"/>
                      <a:pt x="292" y="2185"/>
                      <a:pt x="528" y="2258"/>
                    </a:cubicBezTo>
                    <a:cubicBezTo>
                      <a:pt x="337" y="2549"/>
                      <a:pt x="167" y="2854"/>
                      <a:pt x="17" y="3170"/>
                    </a:cubicBezTo>
                    <a:cubicBezTo>
                      <a:pt x="11" y="3183"/>
                      <a:pt x="4" y="3196"/>
                      <a:pt x="0" y="3207"/>
                    </a:cubicBezTo>
                    <a:lnTo>
                      <a:pt x="17" y="3207"/>
                    </a:lnTo>
                    <a:lnTo>
                      <a:pt x="17" y="5088"/>
                    </a:lnTo>
                    <a:lnTo>
                      <a:pt x="6286" y="5088"/>
                    </a:lnTo>
                    <a:cubicBezTo>
                      <a:pt x="6346" y="4853"/>
                      <a:pt x="6370" y="4608"/>
                      <a:pt x="6379" y="4410"/>
                    </a:cubicBezTo>
                    <a:cubicBezTo>
                      <a:pt x="6379" y="4389"/>
                      <a:pt x="6380" y="4364"/>
                      <a:pt x="6380" y="4342"/>
                    </a:cubicBezTo>
                    <a:cubicBezTo>
                      <a:pt x="6382" y="4299"/>
                      <a:pt x="6382" y="4258"/>
                      <a:pt x="6382" y="4222"/>
                    </a:cubicBezTo>
                    <a:cubicBezTo>
                      <a:pt x="6382" y="4094"/>
                      <a:pt x="6376" y="4013"/>
                      <a:pt x="6376" y="4013"/>
                    </a:cubicBezTo>
                    <a:cubicBezTo>
                      <a:pt x="6376" y="4013"/>
                      <a:pt x="6850" y="3526"/>
                      <a:pt x="6865" y="2829"/>
                    </a:cubicBezTo>
                    <a:cubicBezTo>
                      <a:pt x="6875" y="2437"/>
                      <a:pt x="6738" y="1978"/>
                      <a:pt x="6293" y="1502"/>
                    </a:cubicBezTo>
                    <a:cubicBezTo>
                      <a:pt x="6137" y="1338"/>
                      <a:pt x="5973" y="1185"/>
                      <a:pt x="5797" y="1043"/>
                    </a:cubicBezTo>
                    <a:cubicBezTo>
                      <a:pt x="4998" y="395"/>
                      <a:pt x="4016" y="0"/>
                      <a:pt x="3098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7" name="Google Shape;8147;p35"/>
              <p:cNvSpPr/>
              <p:nvPr/>
            </p:nvSpPr>
            <p:spPr>
              <a:xfrm>
                <a:off x="3196650" y="5048350"/>
                <a:ext cx="158225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9" h="5101" extrusionOk="0">
                    <a:moveTo>
                      <a:pt x="2043" y="0"/>
                    </a:moveTo>
                    <a:cubicBezTo>
                      <a:pt x="0" y="0"/>
                      <a:pt x="596" y="2601"/>
                      <a:pt x="596" y="2601"/>
                    </a:cubicBezTo>
                    <a:cubicBezTo>
                      <a:pt x="141" y="2901"/>
                      <a:pt x="50" y="3843"/>
                      <a:pt x="304" y="5101"/>
                    </a:cubicBezTo>
                    <a:lnTo>
                      <a:pt x="6323" y="5101"/>
                    </a:lnTo>
                    <a:cubicBezTo>
                      <a:pt x="6327" y="4940"/>
                      <a:pt x="6329" y="4785"/>
                      <a:pt x="6325" y="4636"/>
                    </a:cubicBezTo>
                    <a:cubicBezTo>
                      <a:pt x="6322" y="4508"/>
                      <a:pt x="6317" y="4382"/>
                      <a:pt x="6310" y="4262"/>
                    </a:cubicBezTo>
                    <a:cubicBezTo>
                      <a:pt x="6305" y="4201"/>
                      <a:pt x="6301" y="4144"/>
                      <a:pt x="6296" y="4086"/>
                    </a:cubicBezTo>
                    <a:cubicBezTo>
                      <a:pt x="6280" y="3912"/>
                      <a:pt x="6260" y="3752"/>
                      <a:pt x="6234" y="3599"/>
                    </a:cubicBezTo>
                    <a:cubicBezTo>
                      <a:pt x="6226" y="3549"/>
                      <a:pt x="6216" y="3499"/>
                      <a:pt x="6206" y="3450"/>
                    </a:cubicBezTo>
                    <a:cubicBezTo>
                      <a:pt x="6161" y="3223"/>
                      <a:pt x="6108" y="3023"/>
                      <a:pt x="6045" y="2840"/>
                    </a:cubicBezTo>
                    <a:cubicBezTo>
                      <a:pt x="5514" y="1290"/>
                      <a:pt x="4397" y="1258"/>
                      <a:pt x="4304" y="1258"/>
                    </a:cubicBezTo>
                    <a:cubicBezTo>
                      <a:pt x="4300" y="1258"/>
                      <a:pt x="4298" y="1258"/>
                      <a:pt x="4298" y="1258"/>
                    </a:cubicBezTo>
                    <a:lnTo>
                      <a:pt x="4298" y="1252"/>
                    </a:lnTo>
                    <a:lnTo>
                      <a:pt x="4298" y="1250"/>
                    </a:lnTo>
                    <a:cubicBezTo>
                      <a:pt x="4291" y="1217"/>
                      <a:pt x="4256" y="1076"/>
                      <a:pt x="4148" y="896"/>
                    </a:cubicBezTo>
                    <a:cubicBezTo>
                      <a:pt x="4035" y="711"/>
                      <a:pt x="3837" y="487"/>
                      <a:pt x="3504" y="310"/>
                    </a:cubicBezTo>
                    <a:cubicBezTo>
                      <a:pt x="3172" y="133"/>
                      <a:pt x="2702" y="0"/>
                      <a:pt x="204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8" name="Google Shape;8148;p35"/>
              <p:cNvSpPr/>
              <p:nvPr/>
            </p:nvSpPr>
            <p:spPr>
              <a:xfrm>
                <a:off x="3626300" y="5048625"/>
                <a:ext cx="204950" cy="127350"/>
              </a:xfrm>
              <a:custGeom>
                <a:avLst/>
                <a:gdLst/>
                <a:ahLst/>
                <a:cxnLst/>
                <a:rect l="l" t="t" r="r" b="b"/>
                <a:pathLst>
                  <a:path w="8198" h="5094" extrusionOk="0">
                    <a:moveTo>
                      <a:pt x="4436" y="1"/>
                    </a:moveTo>
                    <a:cubicBezTo>
                      <a:pt x="3516" y="1"/>
                      <a:pt x="2534" y="397"/>
                      <a:pt x="1736" y="1045"/>
                    </a:cubicBezTo>
                    <a:cubicBezTo>
                      <a:pt x="1560" y="1186"/>
                      <a:pt x="1395" y="1340"/>
                      <a:pt x="1239" y="1504"/>
                    </a:cubicBezTo>
                    <a:cubicBezTo>
                      <a:pt x="1" y="2822"/>
                      <a:pt x="1155" y="4018"/>
                      <a:pt x="1155" y="4018"/>
                    </a:cubicBezTo>
                    <a:cubicBezTo>
                      <a:pt x="1155" y="4018"/>
                      <a:pt x="1149" y="4099"/>
                      <a:pt x="1149" y="4227"/>
                    </a:cubicBezTo>
                    <a:cubicBezTo>
                      <a:pt x="1149" y="4263"/>
                      <a:pt x="1149" y="4303"/>
                      <a:pt x="1152" y="4347"/>
                    </a:cubicBezTo>
                    <a:cubicBezTo>
                      <a:pt x="1152" y="4369"/>
                      <a:pt x="1153" y="4391"/>
                      <a:pt x="1153" y="4415"/>
                    </a:cubicBezTo>
                    <a:cubicBezTo>
                      <a:pt x="1160" y="4613"/>
                      <a:pt x="1183" y="4856"/>
                      <a:pt x="1244" y="5093"/>
                    </a:cubicBezTo>
                    <a:lnTo>
                      <a:pt x="8197" y="5093"/>
                    </a:lnTo>
                    <a:cubicBezTo>
                      <a:pt x="8025" y="4406"/>
                      <a:pt x="7775" y="3672"/>
                      <a:pt x="7426" y="2986"/>
                    </a:cubicBezTo>
                    <a:cubicBezTo>
                      <a:pt x="7329" y="2795"/>
                      <a:pt x="7225" y="2607"/>
                      <a:pt x="7110" y="2426"/>
                    </a:cubicBezTo>
                    <a:cubicBezTo>
                      <a:pt x="7077" y="2370"/>
                      <a:pt x="7042" y="2313"/>
                      <a:pt x="7005" y="2258"/>
                    </a:cubicBezTo>
                    <a:cubicBezTo>
                      <a:pt x="7106" y="2228"/>
                      <a:pt x="7199" y="2190"/>
                      <a:pt x="7274" y="2153"/>
                    </a:cubicBezTo>
                    <a:cubicBezTo>
                      <a:pt x="7377" y="2103"/>
                      <a:pt x="7446" y="2048"/>
                      <a:pt x="7459" y="2002"/>
                    </a:cubicBezTo>
                    <a:cubicBezTo>
                      <a:pt x="7474" y="1940"/>
                      <a:pt x="7489" y="1878"/>
                      <a:pt x="7489" y="1823"/>
                    </a:cubicBezTo>
                    <a:cubicBezTo>
                      <a:pt x="7490" y="1715"/>
                      <a:pt x="7446" y="1630"/>
                      <a:pt x="7303" y="1602"/>
                    </a:cubicBezTo>
                    <a:cubicBezTo>
                      <a:pt x="7222" y="1586"/>
                      <a:pt x="7037" y="1574"/>
                      <a:pt x="6833" y="1574"/>
                    </a:cubicBezTo>
                    <a:cubicBezTo>
                      <a:pt x="6786" y="1574"/>
                      <a:pt x="6738" y="1575"/>
                      <a:pt x="6689" y="1577"/>
                    </a:cubicBezTo>
                    <a:cubicBezTo>
                      <a:pt x="6544" y="1094"/>
                      <a:pt x="6281" y="636"/>
                      <a:pt x="5819" y="361"/>
                    </a:cubicBezTo>
                    <a:cubicBezTo>
                      <a:pt x="5401" y="114"/>
                      <a:pt x="4927" y="1"/>
                      <a:pt x="443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49" name="Google Shape;8149;p35"/>
              <p:cNvSpPr/>
              <p:nvPr/>
            </p:nvSpPr>
            <p:spPr>
              <a:xfrm>
                <a:off x="2301325" y="5058500"/>
                <a:ext cx="169925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6797" h="4695" extrusionOk="0">
                    <a:moveTo>
                      <a:pt x="5453" y="0"/>
                    </a:moveTo>
                    <a:cubicBezTo>
                      <a:pt x="5361" y="0"/>
                      <a:pt x="5265" y="7"/>
                      <a:pt x="5167" y="22"/>
                    </a:cubicBezTo>
                    <a:cubicBezTo>
                      <a:pt x="5126" y="27"/>
                      <a:pt x="5084" y="34"/>
                      <a:pt x="5042" y="44"/>
                    </a:cubicBezTo>
                    <a:cubicBezTo>
                      <a:pt x="4968" y="59"/>
                      <a:pt x="4868" y="88"/>
                      <a:pt x="4746" y="129"/>
                    </a:cubicBezTo>
                    <a:cubicBezTo>
                      <a:pt x="4049" y="362"/>
                      <a:pt x="2676" y="969"/>
                      <a:pt x="1631" y="1642"/>
                    </a:cubicBezTo>
                    <a:cubicBezTo>
                      <a:pt x="1629" y="1642"/>
                      <a:pt x="1626" y="1645"/>
                      <a:pt x="1624" y="1647"/>
                    </a:cubicBezTo>
                    <a:cubicBezTo>
                      <a:pt x="1566" y="1683"/>
                      <a:pt x="1509" y="1722"/>
                      <a:pt x="1453" y="1759"/>
                    </a:cubicBezTo>
                    <a:cubicBezTo>
                      <a:pt x="1451" y="1761"/>
                      <a:pt x="1448" y="1764"/>
                      <a:pt x="1447" y="1764"/>
                    </a:cubicBezTo>
                    <a:cubicBezTo>
                      <a:pt x="1171" y="1952"/>
                      <a:pt x="927" y="2142"/>
                      <a:pt x="731" y="2326"/>
                    </a:cubicBezTo>
                    <a:lnTo>
                      <a:pt x="701" y="2357"/>
                    </a:lnTo>
                    <a:cubicBezTo>
                      <a:pt x="675" y="2383"/>
                      <a:pt x="651" y="2408"/>
                      <a:pt x="628" y="2433"/>
                    </a:cubicBezTo>
                    <a:cubicBezTo>
                      <a:pt x="611" y="2448"/>
                      <a:pt x="596" y="2467"/>
                      <a:pt x="581" y="2482"/>
                    </a:cubicBezTo>
                    <a:cubicBezTo>
                      <a:pt x="561" y="2506"/>
                      <a:pt x="542" y="2528"/>
                      <a:pt x="525" y="2550"/>
                    </a:cubicBezTo>
                    <a:cubicBezTo>
                      <a:pt x="508" y="2570"/>
                      <a:pt x="493" y="2586"/>
                      <a:pt x="477" y="2607"/>
                    </a:cubicBezTo>
                    <a:cubicBezTo>
                      <a:pt x="463" y="2628"/>
                      <a:pt x="448" y="2647"/>
                      <a:pt x="434" y="2669"/>
                    </a:cubicBezTo>
                    <a:cubicBezTo>
                      <a:pt x="421" y="2687"/>
                      <a:pt x="408" y="2708"/>
                      <a:pt x="396" y="2728"/>
                    </a:cubicBezTo>
                    <a:cubicBezTo>
                      <a:pt x="381" y="2748"/>
                      <a:pt x="373" y="2766"/>
                      <a:pt x="361" y="2786"/>
                    </a:cubicBezTo>
                    <a:cubicBezTo>
                      <a:pt x="350" y="2805"/>
                      <a:pt x="339" y="2827"/>
                      <a:pt x="330" y="2848"/>
                    </a:cubicBezTo>
                    <a:cubicBezTo>
                      <a:pt x="323" y="2865"/>
                      <a:pt x="315" y="2883"/>
                      <a:pt x="307" y="2900"/>
                    </a:cubicBezTo>
                    <a:cubicBezTo>
                      <a:pt x="300" y="2923"/>
                      <a:pt x="294" y="2942"/>
                      <a:pt x="288" y="2963"/>
                    </a:cubicBezTo>
                    <a:cubicBezTo>
                      <a:pt x="283" y="2980"/>
                      <a:pt x="278" y="2998"/>
                      <a:pt x="274" y="3014"/>
                    </a:cubicBezTo>
                    <a:cubicBezTo>
                      <a:pt x="271" y="3036"/>
                      <a:pt x="268" y="3058"/>
                      <a:pt x="266" y="3078"/>
                    </a:cubicBezTo>
                    <a:cubicBezTo>
                      <a:pt x="266" y="3094"/>
                      <a:pt x="265" y="3109"/>
                      <a:pt x="265" y="3122"/>
                    </a:cubicBezTo>
                    <a:cubicBezTo>
                      <a:pt x="265" y="3147"/>
                      <a:pt x="268" y="3172"/>
                      <a:pt x="272" y="3194"/>
                    </a:cubicBezTo>
                    <a:cubicBezTo>
                      <a:pt x="274" y="3205"/>
                      <a:pt x="274" y="3217"/>
                      <a:pt x="278" y="3230"/>
                    </a:cubicBezTo>
                    <a:cubicBezTo>
                      <a:pt x="287" y="3263"/>
                      <a:pt x="300" y="3297"/>
                      <a:pt x="317" y="3331"/>
                    </a:cubicBezTo>
                    <a:lnTo>
                      <a:pt x="317" y="3332"/>
                    </a:lnTo>
                    <a:cubicBezTo>
                      <a:pt x="92" y="3348"/>
                      <a:pt x="1" y="3526"/>
                      <a:pt x="7" y="3812"/>
                    </a:cubicBezTo>
                    <a:cubicBezTo>
                      <a:pt x="11" y="4045"/>
                      <a:pt x="81" y="4348"/>
                      <a:pt x="197" y="4695"/>
                    </a:cubicBezTo>
                    <a:lnTo>
                      <a:pt x="6670" y="4695"/>
                    </a:lnTo>
                    <a:cubicBezTo>
                      <a:pt x="6482" y="3427"/>
                      <a:pt x="6219" y="2287"/>
                      <a:pt x="6219" y="2287"/>
                    </a:cubicBezTo>
                    <a:cubicBezTo>
                      <a:pt x="6219" y="2287"/>
                      <a:pt x="6224" y="2282"/>
                      <a:pt x="6229" y="2276"/>
                    </a:cubicBezTo>
                    <a:cubicBezTo>
                      <a:pt x="6230" y="2275"/>
                      <a:pt x="6233" y="2272"/>
                      <a:pt x="6235" y="2268"/>
                    </a:cubicBezTo>
                    <a:cubicBezTo>
                      <a:pt x="6239" y="2262"/>
                      <a:pt x="6242" y="2256"/>
                      <a:pt x="6247" y="2247"/>
                    </a:cubicBezTo>
                    <a:cubicBezTo>
                      <a:pt x="6251" y="2240"/>
                      <a:pt x="6257" y="2230"/>
                      <a:pt x="6263" y="2221"/>
                    </a:cubicBezTo>
                    <a:cubicBezTo>
                      <a:pt x="6268" y="2214"/>
                      <a:pt x="6271" y="2207"/>
                      <a:pt x="6278" y="2200"/>
                    </a:cubicBezTo>
                    <a:cubicBezTo>
                      <a:pt x="6284" y="2189"/>
                      <a:pt x="6291" y="2177"/>
                      <a:pt x="6298" y="2163"/>
                    </a:cubicBezTo>
                    <a:cubicBezTo>
                      <a:pt x="6303" y="2152"/>
                      <a:pt x="6308" y="2145"/>
                      <a:pt x="6315" y="2135"/>
                    </a:cubicBezTo>
                    <a:cubicBezTo>
                      <a:pt x="6324" y="2118"/>
                      <a:pt x="6332" y="2104"/>
                      <a:pt x="6341" y="2088"/>
                    </a:cubicBezTo>
                    <a:cubicBezTo>
                      <a:pt x="6347" y="2078"/>
                      <a:pt x="6354" y="2067"/>
                      <a:pt x="6360" y="2055"/>
                    </a:cubicBezTo>
                    <a:cubicBezTo>
                      <a:pt x="6370" y="2038"/>
                      <a:pt x="6381" y="2020"/>
                      <a:pt x="6389" y="2003"/>
                    </a:cubicBezTo>
                    <a:cubicBezTo>
                      <a:pt x="6397" y="1991"/>
                      <a:pt x="6405" y="1979"/>
                      <a:pt x="6411" y="1965"/>
                    </a:cubicBezTo>
                    <a:cubicBezTo>
                      <a:pt x="6423" y="1946"/>
                      <a:pt x="6432" y="1928"/>
                      <a:pt x="6444" y="1908"/>
                    </a:cubicBezTo>
                    <a:cubicBezTo>
                      <a:pt x="6451" y="1891"/>
                      <a:pt x="6460" y="1875"/>
                      <a:pt x="6467" y="1861"/>
                    </a:cubicBezTo>
                    <a:cubicBezTo>
                      <a:pt x="6476" y="1843"/>
                      <a:pt x="6488" y="1823"/>
                      <a:pt x="6497" y="1801"/>
                    </a:cubicBezTo>
                    <a:cubicBezTo>
                      <a:pt x="6643" y="1513"/>
                      <a:pt x="6796" y="1156"/>
                      <a:pt x="6796" y="903"/>
                    </a:cubicBezTo>
                    <a:cubicBezTo>
                      <a:pt x="6796" y="852"/>
                      <a:pt x="6789" y="805"/>
                      <a:pt x="6776" y="762"/>
                    </a:cubicBezTo>
                    <a:cubicBezTo>
                      <a:pt x="6650" y="396"/>
                      <a:pt x="6147" y="0"/>
                      <a:pt x="545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0" name="Google Shape;8150;p35"/>
              <p:cNvSpPr/>
              <p:nvPr/>
            </p:nvSpPr>
            <p:spPr>
              <a:xfrm>
                <a:off x="2883000" y="5010800"/>
                <a:ext cx="250925" cy="165150"/>
              </a:xfrm>
              <a:custGeom>
                <a:avLst/>
                <a:gdLst/>
                <a:ahLst/>
                <a:cxnLst/>
                <a:rect l="l" t="t" r="r" b="b"/>
                <a:pathLst>
                  <a:path w="10037" h="6606" extrusionOk="0">
                    <a:moveTo>
                      <a:pt x="5072" y="0"/>
                    </a:moveTo>
                    <a:cubicBezTo>
                      <a:pt x="4432" y="0"/>
                      <a:pt x="3998" y="243"/>
                      <a:pt x="3998" y="608"/>
                    </a:cubicBezTo>
                    <a:cubicBezTo>
                      <a:pt x="3998" y="647"/>
                      <a:pt x="4001" y="689"/>
                      <a:pt x="4013" y="732"/>
                    </a:cubicBezTo>
                    <a:cubicBezTo>
                      <a:pt x="3600" y="1064"/>
                      <a:pt x="3137" y="1605"/>
                      <a:pt x="2676" y="2232"/>
                    </a:cubicBezTo>
                    <a:cubicBezTo>
                      <a:pt x="2579" y="2119"/>
                      <a:pt x="2512" y="2038"/>
                      <a:pt x="2500" y="2032"/>
                    </a:cubicBezTo>
                    <a:lnTo>
                      <a:pt x="2253" y="2201"/>
                    </a:lnTo>
                    <a:cubicBezTo>
                      <a:pt x="2253" y="2201"/>
                      <a:pt x="2287" y="2354"/>
                      <a:pt x="2420" y="2590"/>
                    </a:cubicBezTo>
                    <a:cubicBezTo>
                      <a:pt x="2253" y="2827"/>
                      <a:pt x="2089" y="3071"/>
                      <a:pt x="1928" y="3319"/>
                    </a:cubicBezTo>
                    <a:cubicBezTo>
                      <a:pt x="966" y="4794"/>
                      <a:pt x="147" y="6327"/>
                      <a:pt x="0" y="6605"/>
                    </a:cubicBezTo>
                    <a:lnTo>
                      <a:pt x="7871" y="6605"/>
                    </a:lnTo>
                    <a:lnTo>
                      <a:pt x="8326" y="6328"/>
                    </a:lnTo>
                    <a:lnTo>
                      <a:pt x="9023" y="6407"/>
                    </a:lnTo>
                    <a:cubicBezTo>
                      <a:pt x="9042" y="6247"/>
                      <a:pt x="9066" y="6036"/>
                      <a:pt x="9089" y="5809"/>
                    </a:cubicBezTo>
                    <a:lnTo>
                      <a:pt x="9243" y="5238"/>
                    </a:lnTo>
                    <a:lnTo>
                      <a:pt x="9977" y="5268"/>
                    </a:lnTo>
                    <a:lnTo>
                      <a:pt x="10037" y="5270"/>
                    </a:lnTo>
                    <a:cubicBezTo>
                      <a:pt x="10015" y="5174"/>
                      <a:pt x="9989" y="5080"/>
                      <a:pt x="9970" y="4989"/>
                    </a:cubicBezTo>
                    <a:cubicBezTo>
                      <a:pt x="9961" y="4965"/>
                      <a:pt x="9955" y="4938"/>
                      <a:pt x="9948" y="4916"/>
                    </a:cubicBezTo>
                    <a:cubicBezTo>
                      <a:pt x="9930" y="4848"/>
                      <a:pt x="9912" y="4780"/>
                      <a:pt x="9892" y="4715"/>
                    </a:cubicBezTo>
                    <a:cubicBezTo>
                      <a:pt x="9885" y="4690"/>
                      <a:pt x="9876" y="4666"/>
                      <a:pt x="9870" y="4644"/>
                    </a:cubicBezTo>
                    <a:cubicBezTo>
                      <a:pt x="9850" y="4577"/>
                      <a:pt x="9830" y="4511"/>
                      <a:pt x="9808" y="4447"/>
                    </a:cubicBezTo>
                    <a:cubicBezTo>
                      <a:pt x="9802" y="4430"/>
                      <a:pt x="9795" y="4408"/>
                      <a:pt x="9789" y="4389"/>
                    </a:cubicBezTo>
                    <a:cubicBezTo>
                      <a:pt x="9767" y="4322"/>
                      <a:pt x="9743" y="4255"/>
                      <a:pt x="9721" y="4189"/>
                    </a:cubicBezTo>
                    <a:cubicBezTo>
                      <a:pt x="9716" y="4173"/>
                      <a:pt x="9710" y="4160"/>
                      <a:pt x="9704" y="4146"/>
                    </a:cubicBezTo>
                    <a:cubicBezTo>
                      <a:pt x="9678" y="4075"/>
                      <a:pt x="9654" y="4007"/>
                      <a:pt x="9627" y="3939"/>
                    </a:cubicBezTo>
                    <a:cubicBezTo>
                      <a:pt x="9624" y="3928"/>
                      <a:pt x="9620" y="3919"/>
                      <a:pt x="9615" y="3911"/>
                    </a:cubicBezTo>
                    <a:cubicBezTo>
                      <a:pt x="9585" y="3836"/>
                      <a:pt x="9557" y="3764"/>
                      <a:pt x="9526" y="3692"/>
                    </a:cubicBezTo>
                    <a:cubicBezTo>
                      <a:pt x="9526" y="3690"/>
                      <a:pt x="9524" y="3686"/>
                      <a:pt x="9524" y="3685"/>
                    </a:cubicBezTo>
                    <a:cubicBezTo>
                      <a:pt x="8927" y="2274"/>
                      <a:pt x="8105" y="1341"/>
                      <a:pt x="7273" y="768"/>
                    </a:cubicBezTo>
                    <a:cubicBezTo>
                      <a:pt x="6485" y="224"/>
                      <a:pt x="5689" y="2"/>
                      <a:pt x="5081" y="0"/>
                    </a:cubicBezTo>
                    <a:cubicBezTo>
                      <a:pt x="5078" y="0"/>
                      <a:pt x="5075" y="0"/>
                      <a:pt x="5072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1" name="Google Shape;8151;p35"/>
              <p:cNvSpPr/>
              <p:nvPr/>
            </p:nvSpPr>
            <p:spPr>
              <a:xfrm>
                <a:off x="5789300" y="4837175"/>
                <a:ext cx="278175" cy="338800"/>
              </a:xfrm>
              <a:custGeom>
                <a:avLst/>
                <a:gdLst/>
                <a:ahLst/>
                <a:cxnLst/>
                <a:rect l="l" t="t" r="r" b="b"/>
                <a:pathLst>
                  <a:path w="11127" h="13552" extrusionOk="0">
                    <a:moveTo>
                      <a:pt x="7544" y="0"/>
                    </a:moveTo>
                    <a:cubicBezTo>
                      <a:pt x="7585" y="77"/>
                      <a:pt x="8225" y="1341"/>
                      <a:pt x="6004" y="1606"/>
                    </a:cubicBezTo>
                    <a:cubicBezTo>
                      <a:pt x="5955" y="1612"/>
                      <a:pt x="5904" y="1619"/>
                      <a:pt x="5855" y="1625"/>
                    </a:cubicBezTo>
                    <a:cubicBezTo>
                      <a:pt x="4365" y="1861"/>
                      <a:pt x="3691" y="2871"/>
                      <a:pt x="3416" y="3477"/>
                    </a:cubicBezTo>
                    <a:cubicBezTo>
                      <a:pt x="3415" y="3483"/>
                      <a:pt x="3411" y="3486"/>
                      <a:pt x="3410" y="3492"/>
                    </a:cubicBezTo>
                    <a:cubicBezTo>
                      <a:pt x="3394" y="3526"/>
                      <a:pt x="3381" y="3556"/>
                      <a:pt x="3369" y="3585"/>
                    </a:cubicBezTo>
                    <a:cubicBezTo>
                      <a:pt x="3367" y="3589"/>
                      <a:pt x="3364" y="3593"/>
                      <a:pt x="3363" y="3599"/>
                    </a:cubicBezTo>
                    <a:cubicBezTo>
                      <a:pt x="3336" y="3664"/>
                      <a:pt x="3314" y="3723"/>
                      <a:pt x="3297" y="3774"/>
                    </a:cubicBezTo>
                    <a:cubicBezTo>
                      <a:pt x="3297" y="3777"/>
                      <a:pt x="3296" y="3781"/>
                      <a:pt x="3293" y="3786"/>
                    </a:cubicBezTo>
                    <a:cubicBezTo>
                      <a:pt x="3285" y="3807"/>
                      <a:pt x="3279" y="3828"/>
                      <a:pt x="3273" y="3844"/>
                    </a:cubicBezTo>
                    <a:lnTo>
                      <a:pt x="3273" y="3849"/>
                    </a:lnTo>
                    <a:cubicBezTo>
                      <a:pt x="3267" y="3869"/>
                      <a:pt x="3260" y="3884"/>
                      <a:pt x="3258" y="3899"/>
                    </a:cubicBezTo>
                    <a:cubicBezTo>
                      <a:pt x="3258" y="3901"/>
                      <a:pt x="3258" y="3901"/>
                      <a:pt x="3257" y="3904"/>
                    </a:cubicBezTo>
                    <a:cubicBezTo>
                      <a:pt x="3254" y="3916"/>
                      <a:pt x="3252" y="3926"/>
                      <a:pt x="3251" y="3932"/>
                    </a:cubicBezTo>
                    <a:cubicBezTo>
                      <a:pt x="3251" y="3933"/>
                      <a:pt x="3248" y="3935"/>
                      <a:pt x="3248" y="3938"/>
                    </a:cubicBezTo>
                    <a:cubicBezTo>
                      <a:pt x="3248" y="3941"/>
                      <a:pt x="3247" y="3945"/>
                      <a:pt x="3247" y="3945"/>
                    </a:cubicBezTo>
                    <a:cubicBezTo>
                      <a:pt x="3247" y="3945"/>
                      <a:pt x="3170" y="3825"/>
                      <a:pt x="3049" y="3825"/>
                    </a:cubicBezTo>
                    <a:cubicBezTo>
                      <a:pt x="2934" y="3825"/>
                      <a:pt x="2780" y="3933"/>
                      <a:pt x="2613" y="4353"/>
                    </a:cubicBezTo>
                    <a:cubicBezTo>
                      <a:pt x="2456" y="4750"/>
                      <a:pt x="2610" y="5906"/>
                      <a:pt x="2869" y="7058"/>
                    </a:cubicBezTo>
                    <a:cubicBezTo>
                      <a:pt x="2876" y="7095"/>
                      <a:pt x="2884" y="7135"/>
                      <a:pt x="2895" y="7173"/>
                    </a:cubicBezTo>
                    <a:cubicBezTo>
                      <a:pt x="2854" y="7164"/>
                      <a:pt x="2813" y="7160"/>
                      <a:pt x="2772" y="7160"/>
                    </a:cubicBezTo>
                    <a:cubicBezTo>
                      <a:pt x="2562" y="7160"/>
                      <a:pt x="2355" y="7273"/>
                      <a:pt x="2232" y="7529"/>
                    </a:cubicBezTo>
                    <a:cubicBezTo>
                      <a:pt x="2006" y="7993"/>
                      <a:pt x="2400" y="8647"/>
                      <a:pt x="3138" y="8936"/>
                    </a:cubicBezTo>
                    <a:cubicBezTo>
                      <a:pt x="3229" y="8971"/>
                      <a:pt x="3324" y="9002"/>
                      <a:pt x="3424" y="9026"/>
                    </a:cubicBezTo>
                    <a:cubicBezTo>
                      <a:pt x="3437" y="9060"/>
                      <a:pt x="3448" y="9088"/>
                      <a:pt x="3459" y="9117"/>
                    </a:cubicBezTo>
                    <a:cubicBezTo>
                      <a:pt x="3518" y="9816"/>
                      <a:pt x="3586" y="10355"/>
                      <a:pt x="3648" y="10488"/>
                    </a:cubicBezTo>
                    <a:cubicBezTo>
                      <a:pt x="3671" y="10536"/>
                      <a:pt x="3738" y="10607"/>
                      <a:pt x="3830" y="10692"/>
                    </a:cubicBezTo>
                    <a:lnTo>
                      <a:pt x="3755" y="11262"/>
                    </a:lnTo>
                    <a:lnTo>
                      <a:pt x="3240" y="11524"/>
                    </a:lnTo>
                    <a:lnTo>
                      <a:pt x="3259" y="11546"/>
                    </a:lnTo>
                    <a:lnTo>
                      <a:pt x="3240" y="11558"/>
                    </a:lnTo>
                    <a:lnTo>
                      <a:pt x="3248" y="11571"/>
                    </a:lnTo>
                    <a:cubicBezTo>
                      <a:pt x="3162" y="11597"/>
                      <a:pt x="3075" y="11626"/>
                      <a:pt x="2992" y="11656"/>
                    </a:cubicBezTo>
                    <a:cubicBezTo>
                      <a:pt x="2979" y="11662"/>
                      <a:pt x="2965" y="11664"/>
                      <a:pt x="2951" y="11670"/>
                    </a:cubicBezTo>
                    <a:lnTo>
                      <a:pt x="2889" y="11670"/>
                    </a:lnTo>
                    <a:cubicBezTo>
                      <a:pt x="2833" y="11670"/>
                      <a:pt x="2780" y="11685"/>
                      <a:pt x="2734" y="11711"/>
                    </a:cubicBezTo>
                    <a:cubicBezTo>
                      <a:pt x="2664" y="11749"/>
                      <a:pt x="2604" y="11815"/>
                      <a:pt x="2558" y="11894"/>
                    </a:cubicBezTo>
                    <a:cubicBezTo>
                      <a:pt x="1745" y="12196"/>
                      <a:pt x="1045" y="12511"/>
                      <a:pt x="870" y="12659"/>
                    </a:cubicBezTo>
                    <a:cubicBezTo>
                      <a:pt x="815" y="12675"/>
                      <a:pt x="763" y="12703"/>
                      <a:pt x="712" y="12754"/>
                    </a:cubicBezTo>
                    <a:cubicBezTo>
                      <a:pt x="463" y="12989"/>
                      <a:pt x="225" y="13256"/>
                      <a:pt x="0" y="13551"/>
                    </a:cubicBezTo>
                    <a:lnTo>
                      <a:pt x="11126" y="13551"/>
                    </a:lnTo>
                    <a:cubicBezTo>
                      <a:pt x="10848" y="13206"/>
                      <a:pt x="10550" y="12902"/>
                      <a:pt x="10239" y="12647"/>
                    </a:cubicBezTo>
                    <a:cubicBezTo>
                      <a:pt x="10238" y="12646"/>
                      <a:pt x="10233" y="12642"/>
                      <a:pt x="10230" y="12640"/>
                    </a:cubicBezTo>
                    <a:cubicBezTo>
                      <a:pt x="10173" y="12591"/>
                      <a:pt x="10112" y="12545"/>
                      <a:pt x="10052" y="12503"/>
                    </a:cubicBezTo>
                    <a:cubicBezTo>
                      <a:pt x="10046" y="12494"/>
                      <a:pt x="10044" y="12483"/>
                      <a:pt x="10035" y="12481"/>
                    </a:cubicBezTo>
                    <a:cubicBezTo>
                      <a:pt x="10028" y="12471"/>
                      <a:pt x="10016" y="12464"/>
                      <a:pt x="10005" y="12453"/>
                    </a:cubicBezTo>
                    <a:cubicBezTo>
                      <a:pt x="9999" y="12452"/>
                      <a:pt x="9993" y="12447"/>
                      <a:pt x="9988" y="12444"/>
                    </a:cubicBezTo>
                    <a:cubicBezTo>
                      <a:pt x="9983" y="12438"/>
                      <a:pt x="9973" y="12432"/>
                      <a:pt x="9966" y="12428"/>
                    </a:cubicBezTo>
                    <a:cubicBezTo>
                      <a:pt x="9944" y="12415"/>
                      <a:pt x="9922" y="12403"/>
                      <a:pt x="9894" y="12387"/>
                    </a:cubicBezTo>
                    <a:cubicBezTo>
                      <a:pt x="9887" y="12384"/>
                      <a:pt x="9881" y="12379"/>
                      <a:pt x="9875" y="12374"/>
                    </a:cubicBezTo>
                    <a:cubicBezTo>
                      <a:pt x="9853" y="12360"/>
                      <a:pt x="9832" y="12351"/>
                      <a:pt x="9812" y="12343"/>
                    </a:cubicBezTo>
                    <a:cubicBezTo>
                      <a:pt x="9798" y="12339"/>
                      <a:pt x="9785" y="12335"/>
                      <a:pt x="9772" y="12331"/>
                    </a:cubicBezTo>
                    <a:cubicBezTo>
                      <a:pt x="9736" y="12317"/>
                      <a:pt x="9700" y="12298"/>
                      <a:pt x="9660" y="12283"/>
                    </a:cubicBezTo>
                    <a:cubicBezTo>
                      <a:pt x="9654" y="12281"/>
                      <a:pt x="9649" y="12278"/>
                      <a:pt x="9645" y="12277"/>
                    </a:cubicBezTo>
                    <a:cubicBezTo>
                      <a:pt x="9623" y="12268"/>
                      <a:pt x="9603" y="12260"/>
                      <a:pt x="9581" y="12250"/>
                    </a:cubicBezTo>
                    <a:cubicBezTo>
                      <a:pt x="9501" y="11911"/>
                      <a:pt x="9265" y="11668"/>
                      <a:pt x="8990" y="11668"/>
                    </a:cubicBezTo>
                    <a:lnTo>
                      <a:pt x="8116" y="11668"/>
                    </a:lnTo>
                    <a:lnTo>
                      <a:pt x="7743" y="11306"/>
                    </a:lnTo>
                    <a:lnTo>
                      <a:pt x="7685" y="11336"/>
                    </a:lnTo>
                    <a:lnTo>
                      <a:pt x="7622" y="10806"/>
                    </a:lnTo>
                    <a:cubicBezTo>
                      <a:pt x="7791" y="10692"/>
                      <a:pt x="7910" y="10592"/>
                      <a:pt x="7945" y="10528"/>
                    </a:cubicBezTo>
                    <a:cubicBezTo>
                      <a:pt x="7994" y="10443"/>
                      <a:pt x="8079" y="9822"/>
                      <a:pt x="8149" y="9011"/>
                    </a:cubicBezTo>
                    <a:cubicBezTo>
                      <a:pt x="9058" y="8778"/>
                      <a:pt x="9575" y="8039"/>
                      <a:pt x="9319" y="7526"/>
                    </a:cubicBezTo>
                    <a:cubicBezTo>
                      <a:pt x="9192" y="7271"/>
                      <a:pt x="8983" y="7157"/>
                      <a:pt x="8767" y="7157"/>
                    </a:cubicBezTo>
                    <a:cubicBezTo>
                      <a:pt x="8746" y="7157"/>
                      <a:pt x="8725" y="7158"/>
                      <a:pt x="8703" y="7161"/>
                    </a:cubicBezTo>
                    <a:cubicBezTo>
                      <a:pt x="8709" y="7137"/>
                      <a:pt x="8716" y="7112"/>
                      <a:pt x="8718" y="7089"/>
                    </a:cubicBezTo>
                    <a:cubicBezTo>
                      <a:pt x="8740" y="7000"/>
                      <a:pt x="8757" y="6915"/>
                      <a:pt x="8775" y="6830"/>
                    </a:cubicBezTo>
                    <a:cubicBezTo>
                      <a:pt x="8779" y="6815"/>
                      <a:pt x="8781" y="6802"/>
                      <a:pt x="8784" y="6789"/>
                    </a:cubicBezTo>
                    <a:cubicBezTo>
                      <a:pt x="8803" y="6690"/>
                      <a:pt x="8820" y="6595"/>
                      <a:pt x="8836" y="6502"/>
                    </a:cubicBezTo>
                    <a:cubicBezTo>
                      <a:pt x="8839" y="6479"/>
                      <a:pt x="8842" y="6457"/>
                      <a:pt x="8844" y="6433"/>
                    </a:cubicBezTo>
                    <a:cubicBezTo>
                      <a:pt x="8856" y="6365"/>
                      <a:pt x="8866" y="6297"/>
                      <a:pt x="8875" y="6230"/>
                    </a:cubicBezTo>
                    <a:cubicBezTo>
                      <a:pt x="8880" y="6202"/>
                      <a:pt x="8882" y="6175"/>
                      <a:pt x="8884" y="6151"/>
                    </a:cubicBezTo>
                    <a:cubicBezTo>
                      <a:pt x="8893" y="6086"/>
                      <a:pt x="8899" y="6023"/>
                      <a:pt x="8906" y="5962"/>
                    </a:cubicBezTo>
                    <a:cubicBezTo>
                      <a:pt x="8909" y="5940"/>
                      <a:pt x="8911" y="5920"/>
                      <a:pt x="8912" y="5898"/>
                    </a:cubicBezTo>
                    <a:cubicBezTo>
                      <a:pt x="8928" y="5736"/>
                      <a:pt x="8939" y="5586"/>
                      <a:pt x="8940" y="5445"/>
                    </a:cubicBezTo>
                    <a:cubicBezTo>
                      <a:pt x="8942" y="5424"/>
                      <a:pt x="8942" y="5406"/>
                      <a:pt x="8942" y="5386"/>
                    </a:cubicBezTo>
                    <a:lnTo>
                      <a:pt x="8942" y="5236"/>
                    </a:lnTo>
                    <a:cubicBezTo>
                      <a:pt x="8942" y="5216"/>
                      <a:pt x="8942" y="5198"/>
                      <a:pt x="8940" y="5179"/>
                    </a:cubicBezTo>
                    <a:cubicBezTo>
                      <a:pt x="8940" y="5126"/>
                      <a:pt x="8939" y="5075"/>
                      <a:pt x="8934" y="5028"/>
                    </a:cubicBezTo>
                    <a:cubicBezTo>
                      <a:pt x="8934" y="5016"/>
                      <a:pt x="8934" y="5005"/>
                      <a:pt x="8933" y="4991"/>
                    </a:cubicBezTo>
                    <a:cubicBezTo>
                      <a:pt x="8928" y="4932"/>
                      <a:pt x="8925" y="4873"/>
                      <a:pt x="8918" y="4816"/>
                    </a:cubicBezTo>
                    <a:cubicBezTo>
                      <a:pt x="8917" y="4808"/>
                      <a:pt x="8915" y="4797"/>
                      <a:pt x="8915" y="4790"/>
                    </a:cubicBezTo>
                    <a:cubicBezTo>
                      <a:pt x="8909" y="4742"/>
                      <a:pt x="8903" y="4699"/>
                      <a:pt x="8898" y="4656"/>
                    </a:cubicBezTo>
                    <a:cubicBezTo>
                      <a:pt x="8897" y="4640"/>
                      <a:pt x="8892" y="4626"/>
                      <a:pt x="8891" y="4609"/>
                    </a:cubicBezTo>
                    <a:cubicBezTo>
                      <a:pt x="8884" y="4572"/>
                      <a:pt x="8878" y="4537"/>
                      <a:pt x="8870" y="4503"/>
                    </a:cubicBezTo>
                    <a:cubicBezTo>
                      <a:pt x="8869" y="4488"/>
                      <a:pt x="8866" y="4475"/>
                      <a:pt x="8863" y="4462"/>
                    </a:cubicBezTo>
                    <a:cubicBezTo>
                      <a:pt x="8855" y="4420"/>
                      <a:pt x="8846" y="4383"/>
                      <a:pt x="8836" y="4346"/>
                    </a:cubicBezTo>
                    <a:cubicBezTo>
                      <a:pt x="8836" y="4340"/>
                      <a:pt x="8833" y="4334"/>
                      <a:pt x="8831" y="4330"/>
                    </a:cubicBezTo>
                    <a:cubicBezTo>
                      <a:pt x="8822" y="4288"/>
                      <a:pt x="8810" y="4248"/>
                      <a:pt x="8798" y="4211"/>
                    </a:cubicBezTo>
                    <a:cubicBezTo>
                      <a:pt x="8793" y="4199"/>
                      <a:pt x="8790" y="4188"/>
                      <a:pt x="8786" y="4177"/>
                    </a:cubicBezTo>
                    <a:cubicBezTo>
                      <a:pt x="8777" y="4150"/>
                      <a:pt x="8769" y="4126"/>
                      <a:pt x="8759" y="4099"/>
                    </a:cubicBezTo>
                    <a:cubicBezTo>
                      <a:pt x="8753" y="4087"/>
                      <a:pt x="8751" y="4074"/>
                      <a:pt x="8746" y="4063"/>
                    </a:cubicBezTo>
                    <a:cubicBezTo>
                      <a:pt x="8737" y="4042"/>
                      <a:pt x="8729" y="4019"/>
                      <a:pt x="8719" y="3999"/>
                    </a:cubicBezTo>
                    <a:cubicBezTo>
                      <a:pt x="8714" y="3989"/>
                      <a:pt x="8711" y="3978"/>
                      <a:pt x="8705" y="3968"/>
                    </a:cubicBezTo>
                    <a:cubicBezTo>
                      <a:pt x="8692" y="3940"/>
                      <a:pt x="8679" y="3911"/>
                      <a:pt x="8668" y="3886"/>
                    </a:cubicBezTo>
                    <a:cubicBezTo>
                      <a:pt x="8664" y="3878"/>
                      <a:pt x="8661" y="3872"/>
                      <a:pt x="8656" y="3865"/>
                    </a:cubicBezTo>
                    <a:cubicBezTo>
                      <a:pt x="8647" y="3848"/>
                      <a:pt x="8637" y="3828"/>
                      <a:pt x="8628" y="3813"/>
                    </a:cubicBezTo>
                    <a:cubicBezTo>
                      <a:pt x="8622" y="3800"/>
                      <a:pt x="8616" y="3792"/>
                      <a:pt x="8611" y="3782"/>
                    </a:cubicBezTo>
                    <a:cubicBezTo>
                      <a:pt x="8605" y="3770"/>
                      <a:pt x="8598" y="3759"/>
                      <a:pt x="8589" y="3747"/>
                    </a:cubicBezTo>
                    <a:cubicBezTo>
                      <a:pt x="8583" y="3738"/>
                      <a:pt x="8577" y="3728"/>
                      <a:pt x="8573" y="3719"/>
                    </a:cubicBezTo>
                    <a:cubicBezTo>
                      <a:pt x="8565" y="3709"/>
                      <a:pt x="8559" y="3698"/>
                      <a:pt x="8553" y="3690"/>
                    </a:cubicBezTo>
                    <a:cubicBezTo>
                      <a:pt x="8453" y="3544"/>
                      <a:pt x="8370" y="3489"/>
                      <a:pt x="8370" y="3489"/>
                    </a:cubicBezTo>
                    <a:cubicBezTo>
                      <a:pt x="9134" y="1788"/>
                      <a:pt x="7621" y="83"/>
                      <a:pt x="7544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2" name="Google Shape;8152;p35"/>
              <p:cNvSpPr/>
              <p:nvPr/>
            </p:nvSpPr>
            <p:spPr>
              <a:xfrm>
                <a:off x="4797625" y="4852025"/>
                <a:ext cx="336175" cy="323925"/>
              </a:xfrm>
              <a:custGeom>
                <a:avLst/>
                <a:gdLst/>
                <a:ahLst/>
                <a:cxnLst/>
                <a:rect l="l" t="t" r="r" b="b"/>
                <a:pathLst>
                  <a:path w="13447" h="12957" extrusionOk="0">
                    <a:moveTo>
                      <a:pt x="6738" y="1"/>
                    </a:moveTo>
                    <a:cubicBezTo>
                      <a:pt x="5486" y="1"/>
                      <a:pt x="4280" y="1044"/>
                      <a:pt x="3618" y="1736"/>
                    </a:cubicBezTo>
                    <a:cubicBezTo>
                      <a:pt x="3405" y="1960"/>
                      <a:pt x="3248" y="2144"/>
                      <a:pt x="3163" y="2250"/>
                    </a:cubicBezTo>
                    <a:cubicBezTo>
                      <a:pt x="3163" y="2251"/>
                      <a:pt x="3162" y="2251"/>
                      <a:pt x="3162" y="2251"/>
                    </a:cubicBezTo>
                    <a:cubicBezTo>
                      <a:pt x="3123" y="2300"/>
                      <a:pt x="3103" y="2329"/>
                      <a:pt x="3093" y="2336"/>
                    </a:cubicBezTo>
                    <a:cubicBezTo>
                      <a:pt x="3093" y="2338"/>
                      <a:pt x="3092" y="2341"/>
                      <a:pt x="3092" y="2341"/>
                    </a:cubicBezTo>
                    <a:cubicBezTo>
                      <a:pt x="2874" y="2384"/>
                      <a:pt x="2782" y="2756"/>
                      <a:pt x="2775" y="3293"/>
                    </a:cubicBezTo>
                    <a:cubicBezTo>
                      <a:pt x="2770" y="3627"/>
                      <a:pt x="2800" y="4030"/>
                      <a:pt x="2854" y="4453"/>
                    </a:cubicBezTo>
                    <a:cubicBezTo>
                      <a:pt x="2868" y="4574"/>
                      <a:pt x="2886" y="4696"/>
                      <a:pt x="2905" y="4821"/>
                    </a:cubicBezTo>
                    <a:cubicBezTo>
                      <a:pt x="2946" y="5084"/>
                      <a:pt x="2992" y="5351"/>
                      <a:pt x="3048" y="5614"/>
                    </a:cubicBezTo>
                    <a:cubicBezTo>
                      <a:pt x="3032" y="5613"/>
                      <a:pt x="3015" y="5612"/>
                      <a:pt x="2999" y="5612"/>
                    </a:cubicBezTo>
                    <a:cubicBezTo>
                      <a:pt x="2905" y="5612"/>
                      <a:pt x="2807" y="5630"/>
                      <a:pt x="2715" y="5665"/>
                    </a:cubicBezTo>
                    <a:cubicBezTo>
                      <a:pt x="2448" y="5764"/>
                      <a:pt x="2233" y="5997"/>
                      <a:pt x="2293" y="6270"/>
                    </a:cubicBezTo>
                    <a:cubicBezTo>
                      <a:pt x="2295" y="6280"/>
                      <a:pt x="2297" y="6287"/>
                      <a:pt x="2301" y="6298"/>
                    </a:cubicBezTo>
                    <a:cubicBezTo>
                      <a:pt x="2358" y="6494"/>
                      <a:pt x="2592" y="6756"/>
                      <a:pt x="2861" y="6999"/>
                    </a:cubicBezTo>
                    <a:cubicBezTo>
                      <a:pt x="3114" y="7226"/>
                      <a:pt x="3399" y="7439"/>
                      <a:pt x="3603" y="7567"/>
                    </a:cubicBezTo>
                    <a:cubicBezTo>
                      <a:pt x="3725" y="7855"/>
                      <a:pt x="3849" y="8062"/>
                      <a:pt x="3962" y="8148"/>
                    </a:cubicBezTo>
                    <a:cubicBezTo>
                      <a:pt x="3968" y="8186"/>
                      <a:pt x="3976" y="8224"/>
                      <a:pt x="3982" y="8259"/>
                    </a:cubicBezTo>
                    <a:cubicBezTo>
                      <a:pt x="3998" y="8451"/>
                      <a:pt x="4019" y="8634"/>
                      <a:pt x="4040" y="8801"/>
                    </a:cubicBezTo>
                    <a:lnTo>
                      <a:pt x="4040" y="8809"/>
                    </a:lnTo>
                    <a:cubicBezTo>
                      <a:pt x="4047" y="8867"/>
                      <a:pt x="4053" y="8924"/>
                      <a:pt x="4060" y="8979"/>
                    </a:cubicBezTo>
                    <a:cubicBezTo>
                      <a:pt x="4060" y="8984"/>
                      <a:pt x="4063" y="8986"/>
                      <a:pt x="4063" y="8992"/>
                    </a:cubicBezTo>
                    <a:cubicBezTo>
                      <a:pt x="4070" y="9049"/>
                      <a:pt x="4077" y="9100"/>
                      <a:pt x="4085" y="9154"/>
                    </a:cubicBezTo>
                    <a:lnTo>
                      <a:pt x="3826" y="9549"/>
                    </a:lnTo>
                    <a:lnTo>
                      <a:pt x="3884" y="9605"/>
                    </a:lnTo>
                    <a:lnTo>
                      <a:pt x="3857" y="9630"/>
                    </a:lnTo>
                    <a:lnTo>
                      <a:pt x="3787" y="9630"/>
                    </a:lnTo>
                    <a:lnTo>
                      <a:pt x="3750" y="9527"/>
                    </a:lnTo>
                    <a:lnTo>
                      <a:pt x="3596" y="9630"/>
                    </a:lnTo>
                    <a:lnTo>
                      <a:pt x="2689" y="9630"/>
                    </a:lnTo>
                    <a:cubicBezTo>
                      <a:pt x="2371" y="9630"/>
                      <a:pt x="2115" y="9879"/>
                      <a:pt x="2115" y="10188"/>
                    </a:cubicBezTo>
                    <a:lnTo>
                      <a:pt x="2115" y="10678"/>
                    </a:lnTo>
                    <a:cubicBezTo>
                      <a:pt x="1416" y="11075"/>
                      <a:pt x="873" y="11440"/>
                      <a:pt x="682" y="11645"/>
                    </a:cubicBezTo>
                    <a:cubicBezTo>
                      <a:pt x="671" y="11652"/>
                      <a:pt x="661" y="11659"/>
                      <a:pt x="649" y="11670"/>
                    </a:cubicBezTo>
                    <a:cubicBezTo>
                      <a:pt x="366" y="11905"/>
                      <a:pt x="153" y="12361"/>
                      <a:pt x="0" y="12956"/>
                    </a:cubicBezTo>
                    <a:lnTo>
                      <a:pt x="13446" y="12956"/>
                    </a:lnTo>
                    <a:cubicBezTo>
                      <a:pt x="13321" y="12406"/>
                      <a:pt x="13151" y="11938"/>
                      <a:pt x="12942" y="11601"/>
                    </a:cubicBezTo>
                    <a:cubicBezTo>
                      <a:pt x="12900" y="11536"/>
                      <a:pt x="12856" y="11474"/>
                      <a:pt x="12811" y="11416"/>
                    </a:cubicBezTo>
                    <a:cubicBezTo>
                      <a:pt x="12805" y="11404"/>
                      <a:pt x="12801" y="11396"/>
                      <a:pt x="12795" y="11390"/>
                    </a:cubicBezTo>
                    <a:cubicBezTo>
                      <a:pt x="12772" y="11359"/>
                      <a:pt x="12733" y="11322"/>
                      <a:pt x="12685" y="11279"/>
                    </a:cubicBezTo>
                    <a:cubicBezTo>
                      <a:pt x="12632" y="11232"/>
                      <a:pt x="12580" y="11188"/>
                      <a:pt x="12523" y="11154"/>
                    </a:cubicBezTo>
                    <a:cubicBezTo>
                      <a:pt x="12514" y="11148"/>
                      <a:pt x="12503" y="11145"/>
                      <a:pt x="12495" y="11139"/>
                    </a:cubicBezTo>
                    <a:cubicBezTo>
                      <a:pt x="12339" y="11032"/>
                      <a:pt x="12134" y="10906"/>
                      <a:pt x="11893" y="10771"/>
                    </a:cubicBezTo>
                    <a:lnTo>
                      <a:pt x="11893" y="10454"/>
                    </a:lnTo>
                    <a:cubicBezTo>
                      <a:pt x="11893" y="9997"/>
                      <a:pt x="11512" y="9628"/>
                      <a:pt x="11040" y="9628"/>
                    </a:cubicBezTo>
                    <a:lnTo>
                      <a:pt x="9817" y="9628"/>
                    </a:lnTo>
                    <a:lnTo>
                      <a:pt x="9470" y="9484"/>
                    </a:lnTo>
                    <a:lnTo>
                      <a:pt x="9445" y="9563"/>
                    </a:lnTo>
                    <a:cubicBezTo>
                      <a:pt x="9386" y="9537"/>
                      <a:pt x="9326" y="9509"/>
                      <a:pt x="9269" y="9483"/>
                    </a:cubicBezTo>
                    <a:lnTo>
                      <a:pt x="9259" y="9478"/>
                    </a:lnTo>
                    <a:cubicBezTo>
                      <a:pt x="9209" y="9456"/>
                      <a:pt x="9158" y="9434"/>
                      <a:pt x="9108" y="9410"/>
                    </a:cubicBezTo>
                    <a:lnTo>
                      <a:pt x="8824" y="8978"/>
                    </a:lnTo>
                    <a:lnTo>
                      <a:pt x="8769" y="8894"/>
                    </a:lnTo>
                    <a:lnTo>
                      <a:pt x="8553" y="9039"/>
                    </a:lnTo>
                    <a:cubicBezTo>
                      <a:pt x="8570" y="8883"/>
                      <a:pt x="8589" y="8703"/>
                      <a:pt x="8608" y="8504"/>
                    </a:cubicBezTo>
                    <a:cubicBezTo>
                      <a:pt x="8608" y="8498"/>
                      <a:pt x="8609" y="8490"/>
                      <a:pt x="8609" y="8482"/>
                    </a:cubicBezTo>
                    <a:cubicBezTo>
                      <a:pt x="8610" y="8474"/>
                      <a:pt x="8610" y="8466"/>
                      <a:pt x="8610" y="8455"/>
                    </a:cubicBezTo>
                    <a:cubicBezTo>
                      <a:pt x="8633" y="8412"/>
                      <a:pt x="8665" y="8211"/>
                      <a:pt x="8697" y="7907"/>
                    </a:cubicBezTo>
                    <a:cubicBezTo>
                      <a:pt x="8712" y="7862"/>
                      <a:pt x="8725" y="7822"/>
                      <a:pt x="8741" y="7777"/>
                    </a:cubicBezTo>
                    <a:cubicBezTo>
                      <a:pt x="8767" y="7761"/>
                      <a:pt x="8792" y="7740"/>
                      <a:pt x="8823" y="7719"/>
                    </a:cubicBezTo>
                    <a:cubicBezTo>
                      <a:pt x="9098" y="7501"/>
                      <a:pt x="9538" y="7068"/>
                      <a:pt x="9792" y="6692"/>
                    </a:cubicBezTo>
                    <a:cubicBezTo>
                      <a:pt x="9903" y="6524"/>
                      <a:pt x="9977" y="6371"/>
                      <a:pt x="9988" y="6251"/>
                    </a:cubicBezTo>
                    <a:cubicBezTo>
                      <a:pt x="10014" y="5939"/>
                      <a:pt x="9689" y="5722"/>
                      <a:pt x="9361" y="5687"/>
                    </a:cubicBezTo>
                    <a:cubicBezTo>
                      <a:pt x="10231" y="2076"/>
                      <a:pt x="8938" y="2068"/>
                      <a:pt x="8938" y="2068"/>
                    </a:cubicBezTo>
                    <a:cubicBezTo>
                      <a:pt x="8938" y="2068"/>
                      <a:pt x="8931" y="1954"/>
                      <a:pt x="8892" y="1780"/>
                    </a:cubicBezTo>
                    <a:cubicBezTo>
                      <a:pt x="8832" y="1510"/>
                      <a:pt x="8693" y="1090"/>
                      <a:pt x="8389" y="726"/>
                    </a:cubicBezTo>
                    <a:cubicBezTo>
                      <a:pt x="8084" y="363"/>
                      <a:pt x="7611" y="54"/>
                      <a:pt x="6882" y="6"/>
                    </a:cubicBezTo>
                    <a:cubicBezTo>
                      <a:pt x="6834" y="2"/>
                      <a:pt x="6786" y="1"/>
                      <a:pt x="6738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3" name="Google Shape;8153;p35"/>
              <p:cNvSpPr/>
              <p:nvPr/>
            </p:nvSpPr>
            <p:spPr>
              <a:xfrm>
                <a:off x="3949825" y="4888275"/>
                <a:ext cx="244325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9773" h="11508" extrusionOk="0">
                    <a:moveTo>
                      <a:pt x="5077" y="1"/>
                    </a:moveTo>
                    <a:cubicBezTo>
                      <a:pt x="4966" y="1"/>
                      <a:pt x="4860" y="6"/>
                      <a:pt x="4758" y="16"/>
                    </a:cubicBezTo>
                    <a:cubicBezTo>
                      <a:pt x="4632" y="28"/>
                      <a:pt x="4510" y="47"/>
                      <a:pt x="4392" y="71"/>
                    </a:cubicBezTo>
                    <a:cubicBezTo>
                      <a:pt x="2960" y="354"/>
                      <a:pt x="2260" y="1434"/>
                      <a:pt x="2571" y="2704"/>
                    </a:cubicBezTo>
                    <a:cubicBezTo>
                      <a:pt x="1860" y="4604"/>
                      <a:pt x="2776" y="7627"/>
                      <a:pt x="3284" y="7918"/>
                    </a:cubicBezTo>
                    <a:cubicBezTo>
                      <a:pt x="3683" y="7825"/>
                      <a:pt x="4025" y="7700"/>
                      <a:pt x="4322" y="7554"/>
                    </a:cubicBezTo>
                    <a:lnTo>
                      <a:pt x="4322" y="7554"/>
                    </a:lnTo>
                    <a:cubicBezTo>
                      <a:pt x="4249" y="7839"/>
                      <a:pt x="4169" y="8129"/>
                      <a:pt x="4082" y="8410"/>
                    </a:cubicBezTo>
                    <a:cubicBezTo>
                      <a:pt x="4082" y="8410"/>
                      <a:pt x="4082" y="8411"/>
                      <a:pt x="4080" y="8411"/>
                    </a:cubicBezTo>
                    <a:cubicBezTo>
                      <a:pt x="4034" y="8411"/>
                      <a:pt x="3988" y="8413"/>
                      <a:pt x="3940" y="8416"/>
                    </a:cubicBezTo>
                    <a:cubicBezTo>
                      <a:pt x="3932" y="8416"/>
                      <a:pt x="3925" y="8416"/>
                      <a:pt x="3915" y="8417"/>
                    </a:cubicBezTo>
                    <a:cubicBezTo>
                      <a:pt x="3873" y="8417"/>
                      <a:pt x="3833" y="8419"/>
                      <a:pt x="3794" y="8422"/>
                    </a:cubicBezTo>
                    <a:cubicBezTo>
                      <a:pt x="3774" y="8423"/>
                      <a:pt x="3754" y="8423"/>
                      <a:pt x="3736" y="8427"/>
                    </a:cubicBezTo>
                    <a:cubicBezTo>
                      <a:pt x="3707" y="8428"/>
                      <a:pt x="3678" y="8432"/>
                      <a:pt x="3651" y="8433"/>
                    </a:cubicBezTo>
                    <a:cubicBezTo>
                      <a:pt x="3602" y="8434"/>
                      <a:pt x="3554" y="8439"/>
                      <a:pt x="3508" y="8441"/>
                    </a:cubicBezTo>
                    <a:lnTo>
                      <a:pt x="3508" y="8456"/>
                    </a:lnTo>
                    <a:cubicBezTo>
                      <a:pt x="3471" y="8460"/>
                      <a:pt x="3436" y="8463"/>
                      <a:pt x="3403" y="8468"/>
                    </a:cubicBezTo>
                    <a:cubicBezTo>
                      <a:pt x="3239" y="8488"/>
                      <a:pt x="3108" y="8512"/>
                      <a:pt x="3022" y="8541"/>
                    </a:cubicBezTo>
                    <a:cubicBezTo>
                      <a:pt x="3020" y="8541"/>
                      <a:pt x="3017" y="8542"/>
                      <a:pt x="3016" y="8542"/>
                    </a:cubicBezTo>
                    <a:cubicBezTo>
                      <a:pt x="3001" y="8548"/>
                      <a:pt x="2986" y="8554"/>
                      <a:pt x="2973" y="8559"/>
                    </a:cubicBezTo>
                    <a:cubicBezTo>
                      <a:pt x="2972" y="8559"/>
                      <a:pt x="2972" y="8560"/>
                      <a:pt x="2968" y="8560"/>
                    </a:cubicBezTo>
                    <a:cubicBezTo>
                      <a:pt x="2955" y="8567"/>
                      <a:pt x="2946" y="8573"/>
                      <a:pt x="2938" y="8577"/>
                    </a:cubicBezTo>
                    <a:lnTo>
                      <a:pt x="2937" y="8577"/>
                    </a:lnTo>
                    <a:cubicBezTo>
                      <a:pt x="2867" y="8608"/>
                      <a:pt x="2791" y="8650"/>
                      <a:pt x="2715" y="8703"/>
                    </a:cubicBezTo>
                    <a:cubicBezTo>
                      <a:pt x="2703" y="8711"/>
                      <a:pt x="2692" y="8718"/>
                      <a:pt x="2680" y="8729"/>
                    </a:cubicBezTo>
                    <a:cubicBezTo>
                      <a:pt x="2661" y="8743"/>
                      <a:pt x="2642" y="8757"/>
                      <a:pt x="2622" y="8773"/>
                    </a:cubicBezTo>
                    <a:cubicBezTo>
                      <a:pt x="2591" y="8796"/>
                      <a:pt x="2563" y="8820"/>
                      <a:pt x="2531" y="8846"/>
                    </a:cubicBezTo>
                    <a:cubicBezTo>
                      <a:pt x="2520" y="8855"/>
                      <a:pt x="2509" y="8867"/>
                      <a:pt x="2497" y="8879"/>
                    </a:cubicBezTo>
                    <a:cubicBezTo>
                      <a:pt x="2469" y="8906"/>
                      <a:pt x="2440" y="8931"/>
                      <a:pt x="2413" y="8958"/>
                    </a:cubicBezTo>
                    <a:cubicBezTo>
                      <a:pt x="2401" y="8970"/>
                      <a:pt x="2392" y="8981"/>
                      <a:pt x="2379" y="8993"/>
                    </a:cubicBezTo>
                    <a:cubicBezTo>
                      <a:pt x="2344" y="9031"/>
                      <a:pt x="2307" y="9072"/>
                      <a:pt x="2268" y="9115"/>
                    </a:cubicBezTo>
                    <a:cubicBezTo>
                      <a:pt x="2243" y="9145"/>
                      <a:pt x="2217" y="9183"/>
                      <a:pt x="2187" y="9222"/>
                    </a:cubicBezTo>
                    <a:cubicBezTo>
                      <a:pt x="2182" y="9229"/>
                      <a:pt x="2177" y="9237"/>
                      <a:pt x="2171" y="9247"/>
                    </a:cubicBezTo>
                    <a:lnTo>
                      <a:pt x="573" y="9247"/>
                    </a:lnTo>
                    <a:cubicBezTo>
                      <a:pt x="328" y="9247"/>
                      <a:pt x="121" y="9404"/>
                      <a:pt x="37" y="9626"/>
                    </a:cubicBezTo>
                    <a:cubicBezTo>
                      <a:pt x="14" y="9691"/>
                      <a:pt x="1" y="9760"/>
                      <a:pt x="1" y="9833"/>
                    </a:cubicBezTo>
                    <a:lnTo>
                      <a:pt x="1" y="11507"/>
                    </a:lnTo>
                    <a:lnTo>
                      <a:pt x="9772" y="11507"/>
                    </a:lnTo>
                    <a:lnTo>
                      <a:pt x="9772" y="10115"/>
                    </a:lnTo>
                    <a:cubicBezTo>
                      <a:pt x="9772" y="9632"/>
                      <a:pt x="9392" y="9243"/>
                      <a:pt x="8924" y="9243"/>
                    </a:cubicBezTo>
                    <a:lnTo>
                      <a:pt x="7497" y="9243"/>
                    </a:lnTo>
                    <a:cubicBezTo>
                      <a:pt x="7484" y="9228"/>
                      <a:pt x="7469" y="9211"/>
                      <a:pt x="7460" y="9194"/>
                    </a:cubicBezTo>
                    <a:cubicBezTo>
                      <a:pt x="7429" y="9156"/>
                      <a:pt x="7400" y="9116"/>
                      <a:pt x="7368" y="9082"/>
                    </a:cubicBezTo>
                    <a:cubicBezTo>
                      <a:pt x="7353" y="9065"/>
                      <a:pt x="7338" y="9047"/>
                      <a:pt x="7321" y="9031"/>
                    </a:cubicBezTo>
                    <a:cubicBezTo>
                      <a:pt x="7291" y="8997"/>
                      <a:pt x="7259" y="8966"/>
                      <a:pt x="7229" y="8937"/>
                    </a:cubicBezTo>
                    <a:cubicBezTo>
                      <a:pt x="7214" y="8924"/>
                      <a:pt x="7201" y="8909"/>
                      <a:pt x="7187" y="8899"/>
                    </a:cubicBezTo>
                    <a:cubicBezTo>
                      <a:pt x="7146" y="8863"/>
                      <a:pt x="7107" y="8829"/>
                      <a:pt x="7067" y="8800"/>
                    </a:cubicBezTo>
                    <a:cubicBezTo>
                      <a:pt x="7062" y="8796"/>
                      <a:pt x="7060" y="8794"/>
                      <a:pt x="7057" y="8793"/>
                    </a:cubicBezTo>
                    <a:cubicBezTo>
                      <a:pt x="7011" y="8760"/>
                      <a:pt x="6966" y="8731"/>
                      <a:pt x="6925" y="8707"/>
                    </a:cubicBezTo>
                    <a:cubicBezTo>
                      <a:pt x="6919" y="8703"/>
                      <a:pt x="6913" y="8701"/>
                      <a:pt x="6904" y="8699"/>
                    </a:cubicBezTo>
                    <a:cubicBezTo>
                      <a:pt x="6870" y="8678"/>
                      <a:pt x="6834" y="8664"/>
                      <a:pt x="6798" y="8650"/>
                    </a:cubicBezTo>
                    <a:cubicBezTo>
                      <a:pt x="6791" y="8648"/>
                      <a:pt x="6783" y="8644"/>
                      <a:pt x="6773" y="8642"/>
                    </a:cubicBezTo>
                    <a:cubicBezTo>
                      <a:pt x="6739" y="8630"/>
                      <a:pt x="6709" y="8622"/>
                      <a:pt x="6679" y="8620"/>
                    </a:cubicBezTo>
                    <a:cubicBezTo>
                      <a:pt x="6672" y="8618"/>
                      <a:pt x="6666" y="8618"/>
                      <a:pt x="6659" y="8615"/>
                    </a:cubicBezTo>
                    <a:cubicBezTo>
                      <a:pt x="6642" y="8613"/>
                      <a:pt x="6625" y="8612"/>
                      <a:pt x="6609" y="8612"/>
                    </a:cubicBezTo>
                    <a:cubicBezTo>
                      <a:pt x="6591" y="8612"/>
                      <a:pt x="6574" y="8613"/>
                      <a:pt x="6558" y="8616"/>
                    </a:cubicBezTo>
                    <a:cubicBezTo>
                      <a:pt x="6521" y="8603"/>
                      <a:pt x="6483" y="8591"/>
                      <a:pt x="6439" y="8580"/>
                    </a:cubicBezTo>
                    <a:cubicBezTo>
                      <a:pt x="6436" y="8579"/>
                      <a:pt x="6433" y="8579"/>
                      <a:pt x="6429" y="8575"/>
                    </a:cubicBezTo>
                    <a:cubicBezTo>
                      <a:pt x="6385" y="8567"/>
                      <a:pt x="6338" y="8554"/>
                      <a:pt x="6289" y="8545"/>
                    </a:cubicBezTo>
                    <a:cubicBezTo>
                      <a:pt x="6241" y="8531"/>
                      <a:pt x="6186" y="8519"/>
                      <a:pt x="6131" y="8511"/>
                    </a:cubicBezTo>
                    <a:cubicBezTo>
                      <a:pt x="6118" y="8508"/>
                      <a:pt x="6102" y="8505"/>
                      <a:pt x="6088" y="8502"/>
                    </a:cubicBezTo>
                    <a:cubicBezTo>
                      <a:pt x="6040" y="8495"/>
                      <a:pt x="5993" y="8488"/>
                      <a:pt x="5942" y="8480"/>
                    </a:cubicBezTo>
                    <a:cubicBezTo>
                      <a:pt x="5928" y="8478"/>
                      <a:pt x="5915" y="8475"/>
                      <a:pt x="5905" y="8475"/>
                    </a:cubicBezTo>
                    <a:cubicBezTo>
                      <a:pt x="5770" y="8456"/>
                      <a:pt x="5625" y="8441"/>
                      <a:pt x="5473" y="8432"/>
                    </a:cubicBezTo>
                    <a:cubicBezTo>
                      <a:pt x="5480" y="8404"/>
                      <a:pt x="5487" y="8375"/>
                      <a:pt x="5495" y="8347"/>
                    </a:cubicBezTo>
                    <a:cubicBezTo>
                      <a:pt x="5507" y="8298"/>
                      <a:pt x="5521" y="8249"/>
                      <a:pt x="5531" y="8198"/>
                    </a:cubicBezTo>
                    <a:cubicBezTo>
                      <a:pt x="5537" y="8178"/>
                      <a:pt x="5543" y="8155"/>
                      <a:pt x="5547" y="8130"/>
                    </a:cubicBezTo>
                    <a:cubicBezTo>
                      <a:pt x="5554" y="8101"/>
                      <a:pt x="5561" y="8071"/>
                      <a:pt x="5569" y="8039"/>
                    </a:cubicBezTo>
                    <a:cubicBezTo>
                      <a:pt x="5574" y="8018"/>
                      <a:pt x="5578" y="7995"/>
                      <a:pt x="5584" y="7971"/>
                    </a:cubicBezTo>
                    <a:cubicBezTo>
                      <a:pt x="5591" y="7941"/>
                      <a:pt x="5598" y="7912"/>
                      <a:pt x="5605" y="7880"/>
                    </a:cubicBezTo>
                    <a:cubicBezTo>
                      <a:pt x="5610" y="7857"/>
                      <a:pt x="5615" y="7836"/>
                      <a:pt x="5620" y="7814"/>
                    </a:cubicBezTo>
                    <a:cubicBezTo>
                      <a:pt x="5627" y="7781"/>
                      <a:pt x="5633" y="7751"/>
                      <a:pt x="5640" y="7721"/>
                    </a:cubicBezTo>
                    <a:cubicBezTo>
                      <a:pt x="5645" y="7699"/>
                      <a:pt x="5648" y="7679"/>
                      <a:pt x="5654" y="7658"/>
                    </a:cubicBezTo>
                    <a:cubicBezTo>
                      <a:pt x="5660" y="7625"/>
                      <a:pt x="5668" y="7593"/>
                      <a:pt x="5674" y="7560"/>
                    </a:cubicBezTo>
                    <a:cubicBezTo>
                      <a:pt x="5676" y="7552"/>
                      <a:pt x="5678" y="7545"/>
                      <a:pt x="5680" y="7535"/>
                    </a:cubicBezTo>
                    <a:cubicBezTo>
                      <a:pt x="5682" y="7521"/>
                      <a:pt x="5684" y="7509"/>
                      <a:pt x="5688" y="7498"/>
                    </a:cubicBezTo>
                    <a:cubicBezTo>
                      <a:pt x="5927" y="7490"/>
                      <a:pt x="6150" y="7441"/>
                      <a:pt x="6353" y="7357"/>
                    </a:cubicBezTo>
                    <a:cubicBezTo>
                      <a:pt x="6472" y="7309"/>
                      <a:pt x="6583" y="7249"/>
                      <a:pt x="6690" y="7178"/>
                    </a:cubicBezTo>
                    <a:cubicBezTo>
                      <a:pt x="6896" y="7044"/>
                      <a:pt x="7078" y="6876"/>
                      <a:pt x="7236" y="6682"/>
                    </a:cubicBezTo>
                    <a:cubicBezTo>
                      <a:pt x="7280" y="6631"/>
                      <a:pt x="7321" y="6578"/>
                      <a:pt x="7360" y="6526"/>
                    </a:cubicBezTo>
                    <a:cubicBezTo>
                      <a:pt x="8873" y="6284"/>
                      <a:pt x="9591" y="4561"/>
                      <a:pt x="9547" y="3240"/>
                    </a:cubicBezTo>
                    <a:cubicBezTo>
                      <a:pt x="9505" y="1963"/>
                      <a:pt x="8445" y="1470"/>
                      <a:pt x="7694" y="1283"/>
                    </a:cubicBezTo>
                    <a:cubicBezTo>
                      <a:pt x="7031" y="326"/>
                      <a:pt x="5936" y="1"/>
                      <a:pt x="5077" y="1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4" name="Google Shape;8154;p35"/>
              <p:cNvSpPr/>
              <p:nvPr/>
            </p:nvSpPr>
            <p:spPr>
              <a:xfrm>
                <a:off x="5235675" y="4795875"/>
                <a:ext cx="395600" cy="380100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5204" extrusionOk="0">
                    <a:moveTo>
                      <a:pt x="8826" y="0"/>
                    </a:moveTo>
                    <a:cubicBezTo>
                      <a:pt x="8344" y="0"/>
                      <a:pt x="7093" y="567"/>
                      <a:pt x="6555" y="982"/>
                    </a:cubicBezTo>
                    <a:cubicBezTo>
                      <a:pt x="6740" y="761"/>
                      <a:pt x="6923" y="452"/>
                      <a:pt x="6638" y="347"/>
                    </a:cubicBezTo>
                    <a:cubicBezTo>
                      <a:pt x="6606" y="336"/>
                      <a:pt x="6564" y="330"/>
                      <a:pt x="6513" y="330"/>
                    </a:cubicBezTo>
                    <a:cubicBezTo>
                      <a:pt x="5990" y="330"/>
                      <a:pt x="4563" y="977"/>
                      <a:pt x="4370" y="3145"/>
                    </a:cubicBezTo>
                    <a:lnTo>
                      <a:pt x="4370" y="3147"/>
                    </a:lnTo>
                    <a:cubicBezTo>
                      <a:pt x="4362" y="3240"/>
                      <a:pt x="4356" y="3336"/>
                      <a:pt x="4351" y="3434"/>
                    </a:cubicBezTo>
                    <a:lnTo>
                      <a:pt x="4351" y="3441"/>
                    </a:lnTo>
                    <a:cubicBezTo>
                      <a:pt x="4350" y="3539"/>
                      <a:pt x="4346" y="3635"/>
                      <a:pt x="4350" y="3738"/>
                    </a:cubicBezTo>
                    <a:lnTo>
                      <a:pt x="4350" y="3763"/>
                    </a:lnTo>
                    <a:cubicBezTo>
                      <a:pt x="4351" y="3861"/>
                      <a:pt x="4356" y="3957"/>
                      <a:pt x="4362" y="4059"/>
                    </a:cubicBezTo>
                    <a:cubicBezTo>
                      <a:pt x="4363" y="4078"/>
                      <a:pt x="4365" y="4096"/>
                      <a:pt x="4365" y="4115"/>
                    </a:cubicBezTo>
                    <a:cubicBezTo>
                      <a:pt x="4371" y="4207"/>
                      <a:pt x="4380" y="4303"/>
                      <a:pt x="4392" y="4399"/>
                    </a:cubicBezTo>
                    <a:cubicBezTo>
                      <a:pt x="4393" y="4429"/>
                      <a:pt x="4399" y="4462"/>
                      <a:pt x="4404" y="4492"/>
                    </a:cubicBezTo>
                    <a:cubicBezTo>
                      <a:pt x="4413" y="4579"/>
                      <a:pt x="4425" y="4669"/>
                      <a:pt x="4438" y="4760"/>
                    </a:cubicBezTo>
                    <a:cubicBezTo>
                      <a:pt x="4447" y="4807"/>
                      <a:pt x="4455" y="4857"/>
                      <a:pt x="4465" y="4906"/>
                    </a:cubicBezTo>
                    <a:cubicBezTo>
                      <a:pt x="4478" y="4983"/>
                      <a:pt x="4490" y="5061"/>
                      <a:pt x="4505" y="5141"/>
                    </a:cubicBezTo>
                    <a:cubicBezTo>
                      <a:pt x="4520" y="5213"/>
                      <a:pt x="4535" y="5288"/>
                      <a:pt x="4552" y="5361"/>
                    </a:cubicBezTo>
                    <a:cubicBezTo>
                      <a:pt x="4566" y="5423"/>
                      <a:pt x="4578" y="5483"/>
                      <a:pt x="4594" y="5545"/>
                    </a:cubicBezTo>
                    <a:cubicBezTo>
                      <a:pt x="4628" y="5685"/>
                      <a:pt x="4664" y="5828"/>
                      <a:pt x="4704" y="5975"/>
                    </a:cubicBezTo>
                    <a:lnTo>
                      <a:pt x="4764" y="6016"/>
                    </a:lnTo>
                    <a:cubicBezTo>
                      <a:pt x="4515" y="7896"/>
                      <a:pt x="4550" y="9723"/>
                      <a:pt x="4586" y="9774"/>
                    </a:cubicBezTo>
                    <a:cubicBezTo>
                      <a:pt x="4606" y="9802"/>
                      <a:pt x="4814" y="9899"/>
                      <a:pt x="5103" y="10010"/>
                    </a:cubicBezTo>
                    <a:cubicBezTo>
                      <a:pt x="5203" y="10051"/>
                      <a:pt x="5313" y="10093"/>
                      <a:pt x="5427" y="10136"/>
                    </a:cubicBezTo>
                    <a:lnTo>
                      <a:pt x="5392" y="10324"/>
                    </a:lnTo>
                    <a:lnTo>
                      <a:pt x="5359" y="10312"/>
                    </a:lnTo>
                    <a:lnTo>
                      <a:pt x="4918" y="10877"/>
                    </a:lnTo>
                    <a:lnTo>
                      <a:pt x="4949" y="10903"/>
                    </a:lnTo>
                    <a:lnTo>
                      <a:pt x="4833" y="10953"/>
                    </a:lnTo>
                    <a:lnTo>
                      <a:pt x="4836" y="10957"/>
                    </a:lnTo>
                    <a:cubicBezTo>
                      <a:pt x="4759" y="10983"/>
                      <a:pt x="4686" y="11007"/>
                      <a:pt x="4612" y="11040"/>
                    </a:cubicBezTo>
                    <a:cubicBezTo>
                      <a:pt x="4498" y="11074"/>
                      <a:pt x="4387" y="11113"/>
                      <a:pt x="4279" y="11153"/>
                    </a:cubicBezTo>
                    <a:cubicBezTo>
                      <a:pt x="4264" y="11162"/>
                      <a:pt x="4246" y="11168"/>
                      <a:pt x="4230" y="11174"/>
                    </a:cubicBezTo>
                    <a:cubicBezTo>
                      <a:pt x="4229" y="11174"/>
                      <a:pt x="4229" y="11175"/>
                      <a:pt x="4226" y="11175"/>
                    </a:cubicBezTo>
                    <a:cubicBezTo>
                      <a:pt x="4119" y="11217"/>
                      <a:pt x="4009" y="11260"/>
                      <a:pt x="3908" y="11309"/>
                    </a:cubicBezTo>
                    <a:cubicBezTo>
                      <a:pt x="3003" y="11728"/>
                      <a:pt x="2193" y="12383"/>
                      <a:pt x="1466" y="13197"/>
                    </a:cubicBezTo>
                    <a:cubicBezTo>
                      <a:pt x="1332" y="13343"/>
                      <a:pt x="1205" y="13495"/>
                      <a:pt x="1078" y="13650"/>
                    </a:cubicBezTo>
                    <a:cubicBezTo>
                      <a:pt x="693" y="14129"/>
                      <a:pt x="336" y="14649"/>
                      <a:pt x="0" y="15203"/>
                    </a:cubicBezTo>
                    <a:lnTo>
                      <a:pt x="15824" y="15203"/>
                    </a:lnTo>
                    <a:cubicBezTo>
                      <a:pt x="14735" y="13371"/>
                      <a:pt x="13323" y="11559"/>
                      <a:pt x="12681" y="11152"/>
                    </a:cubicBezTo>
                    <a:cubicBezTo>
                      <a:pt x="12634" y="11123"/>
                      <a:pt x="12581" y="11095"/>
                      <a:pt x="12523" y="11067"/>
                    </a:cubicBezTo>
                    <a:cubicBezTo>
                      <a:pt x="12517" y="11062"/>
                      <a:pt x="12511" y="11061"/>
                      <a:pt x="12506" y="11059"/>
                    </a:cubicBezTo>
                    <a:cubicBezTo>
                      <a:pt x="12468" y="11042"/>
                      <a:pt x="12426" y="11023"/>
                      <a:pt x="12381" y="11005"/>
                    </a:cubicBezTo>
                    <a:cubicBezTo>
                      <a:pt x="12375" y="11004"/>
                      <a:pt x="12366" y="10999"/>
                      <a:pt x="12359" y="10997"/>
                    </a:cubicBezTo>
                    <a:cubicBezTo>
                      <a:pt x="12312" y="10980"/>
                      <a:pt x="12265" y="10961"/>
                      <a:pt x="12212" y="10943"/>
                    </a:cubicBezTo>
                    <a:cubicBezTo>
                      <a:pt x="12206" y="10940"/>
                      <a:pt x="12199" y="10938"/>
                      <a:pt x="12192" y="10937"/>
                    </a:cubicBezTo>
                    <a:cubicBezTo>
                      <a:pt x="12138" y="10920"/>
                      <a:pt x="12081" y="10901"/>
                      <a:pt x="12022" y="10884"/>
                    </a:cubicBezTo>
                    <a:cubicBezTo>
                      <a:pt x="12016" y="10884"/>
                      <a:pt x="12010" y="10883"/>
                      <a:pt x="12007" y="10880"/>
                    </a:cubicBezTo>
                    <a:cubicBezTo>
                      <a:pt x="11945" y="10864"/>
                      <a:pt x="11880" y="10847"/>
                      <a:pt x="11813" y="10830"/>
                    </a:cubicBezTo>
                    <a:cubicBezTo>
                      <a:pt x="11810" y="10830"/>
                      <a:pt x="11806" y="10829"/>
                      <a:pt x="11801" y="10829"/>
                    </a:cubicBezTo>
                    <a:cubicBezTo>
                      <a:pt x="11732" y="10812"/>
                      <a:pt x="11660" y="10795"/>
                      <a:pt x="11587" y="10780"/>
                    </a:cubicBezTo>
                    <a:cubicBezTo>
                      <a:pt x="11586" y="10779"/>
                      <a:pt x="11582" y="10779"/>
                      <a:pt x="11581" y="10779"/>
                    </a:cubicBezTo>
                    <a:cubicBezTo>
                      <a:pt x="11506" y="10763"/>
                      <a:pt x="11427" y="10748"/>
                      <a:pt x="11345" y="10731"/>
                    </a:cubicBezTo>
                    <a:lnTo>
                      <a:pt x="11344" y="10731"/>
                    </a:lnTo>
                    <a:cubicBezTo>
                      <a:pt x="11260" y="10716"/>
                      <a:pt x="11178" y="10702"/>
                      <a:pt x="11090" y="10689"/>
                    </a:cubicBezTo>
                    <a:lnTo>
                      <a:pt x="11089" y="10689"/>
                    </a:lnTo>
                    <a:cubicBezTo>
                      <a:pt x="11003" y="10675"/>
                      <a:pt x="10913" y="10661"/>
                      <a:pt x="10822" y="10651"/>
                    </a:cubicBezTo>
                    <a:lnTo>
                      <a:pt x="10704" y="10628"/>
                    </a:lnTo>
                    <a:lnTo>
                      <a:pt x="10744" y="10592"/>
                    </a:lnTo>
                    <a:lnTo>
                      <a:pt x="10130" y="9923"/>
                    </a:lnTo>
                    <a:lnTo>
                      <a:pt x="10068" y="9958"/>
                    </a:lnTo>
                    <a:lnTo>
                      <a:pt x="9995" y="9434"/>
                    </a:lnTo>
                    <a:lnTo>
                      <a:pt x="9963" y="9182"/>
                    </a:lnTo>
                    <a:cubicBezTo>
                      <a:pt x="10172" y="8130"/>
                      <a:pt x="10366" y="7098"/>
                      <a:pt x="10529" y="6182"/>
                    </a:cubicBezTo>
                    <a:cubicBezTo>
                      <a:pt x="10558" y="6013"/>
                      <a:pt x="10586" y="5851"/>
                      <a:pt x="10614" y="5692"/>
                    </a:cubicBezTo>
                    <a:cubicBezTo>
                      <a:pt x="10627" y="5613"/>
                      <a:pt x="10639" y="5535"/>
                      <a:pt x="10652" y="5459"/>
                    </a:cubicBezTo>
                    <a:cubicBezTo>
                      <a:pt x="10704" y="5149"/>
                      <a:pt x="10749" y="4861"/>
                      <a:pt x="10789" y="4596"/>
                    </a:cubicBezTo>
                    <a:cubicBezTo>
                      <a:pt x="10797" y="4530"/>
                      <a:pt x="10808" y="4467"/>
                      <a:pt x="10816" y="4403"/>
                    </a:cubicBezTo>
                    <a:cubicBezTo>
                      <a:pt x="10924" y="3647"/>
                      <a:pt x="10972" y="3118"/>
                      <a:pt x="10927" y="2947"/>
                    </a:cubicBezTo>
                    <a:cubicBezTo>
                      <a:pt x="10895" y="2820"/>
                      <a:pt x="10829" y="2687"/>
                      <a:pt x="10750" y="2559"/>
                    </a:cubicBezTo>
                    <a:cubicBezTo>
                      <a:pt x="10733" y="2530"/>
                      <a:pt x="10715" y="2501"/>
                      <a:pt x="10695" y="2472"/>
                    </a:cubicBezTo>
                    <a:cubicBezTo>
                      <a:pt x="10675" y="2439"/>
                      <a:pt x="10652" y="2403"/>
                      <a:pt x="10627" y="2373"/>
                    </a:cubicBezTo>
                    <a:cubicBezTo>
                      <a:pt x="10599" y="2335"/>
                      <a:pt x="10573" y="2295"/>
                      <a:pt x="10543" y="2261"/>
                    </a:cubicBezTo>
                    <a:cubicBezTo>
                      <a:pt x="10390" y="2062"/>
                      <a:pt x="10252" y="1920"/>
                      <a:pt x="10252" y="1920"/>
                    </a:cubicBezTo>
                    <a:cubicBezTo>
                      <a:pt x="10252" y="1920"/>
                      <a:pt x="11985" y="1149"/>
                      <a:pt x="11631" y="435"/>
                    </a:cubicBezTo>
                    <a:cubicBezTo>
                      <a:pt x="11546" y="261"/>
                      <a:pt x="11308" y="195"/>
                      <a:pt x="10997" y="195"/>
                    </a:cubicBezTo>
                    <a:cubicBezTo>
                      <a:pt x="10604" y="195"/>
                      <a:pt x="10096" y="299"/>
                      <a:pt x="9630" y="423"/>
                    </a:cubicBezTo>
                    <a:cubicBezTo>
                      <a:pt x="8939" y="607"/>
                      <a:pt x="8343" y="833"/>
                      <a:pt x="8343" y="833"/>
                    </a:cubicBezTo>
                    <a:cubicBezTo>
                      <a:pt x="8343" y="833"/>
                      <a:pt x="9400" y="92"/>
                      <a:pt x="8900" y="6"/>
                    </a:cubicBezTo>
                    <a:cubicBezTo>
                      <a:pt x="8878" y="2"/>
                      <a:pt x="8853" y="0"/>
                      <a:pt x="8826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5" name="Google Shape;8155;p35"/>
              <p:cNvSpPr/>
              <p:nvPr/>
            </p:nvSpPr>
            <p:spPr>
              <a:xfrm>
                <a:off x="4279875" y="4821900"/>
                <a:ext cx="395600" cy="353925"/>
              </a:xfrm>
              <a:custGeom>
                <a:avLst/>
                <a:gdLst/>
                <a:ahLst/>
                <a:cxnLst/>
                <a:rect l="l" t="t" r="r" b="b"/>
                <a:pathLst>
                  <a:path w="15824" h="14157" extrusionOk="0">
                    <a:moveTo>
                      <a:pt x="8993" y="0"/>
                    </a:moveTo>
                    <a:cubicBezTo>
                      <a:pt x="7377" y="0"/>
                      <a:pt x="5572" y="875"/>
                      <a:pt x="5572" y="875"/>
                    </a:cubicBezTo>
                    <a:cubicBezTo>
                      <a:pt x="5572" y="875"/>
                      <a:pt x="5502" y="947"/>
                      <a:pt x="5408" y="1059"/>
                    </a:cubicBezTo>
                    <a:cubicBezTo>
                      <a:pt x="5367" y="1106"/>
                      <a:pt x="5323" y="1160"/>
                      <a:pt x="5278" y="1217"/>
                    </a:cubicBezTo>
                    <a:cubicBezTo>
                      <a:pt x="5252" y="1252"/>
                      <a:pt x="5224" y="1290"/>
                      <a:pt x="5197" y="1330"/>
                    </a:cubicBezTo>
                    <a:cubicBezTo>
                      <a:pt x="5174" y="1360"/>
                      <a:pt x="5149" y="1395"/>
                      <a:pt x="5126" y="1428"/>
                    </a:cubicBezTo>
                    <a:cubicBezTo>
                      <a:pt x="5111" y="1457"/>
                      <a:pt x="5091" y="1486"/>
                      <a:pt x="5072" y="1514"/>
                    </a:cubicBezTo>
                    <a:cubicBezTo>
                      <a:pt x="4995" y="1642"/>
                      <a:pt x="4930" y="1776"/>
                      <a:pt x="4895" y="1902"/>
                    </a:cubicBezTo>
                    <a:cubicBezTo>
                      <a:pt x="4852" y="2073"/>
                      <a:pt x="4898" y="2602"/>
                      <a:pt x="5007" y="3359"/>
                    </a:cubicBezTo>
                    <a:cubicBezTo>
                      <a:pt x="5016" y="3422"/>
                      <a:pt x="5027" y="3487"/>
                      <a:pt x="5035" y="3552"/>
                    </a:cubicBezTo>
                    <a:cubicBezTo>
                      <a:pt x="5074" y="3817"/>
                      <a:pt x="5120" y="4105"/>
                      <a:pt x="5173" y="4415"/>
                    </a:cubicBezTo>
                    <a:cubicBezTo>
                      <a:pt x="5185" y="4490"/>
                      <a:pt x="5198" y="4569"/>
                      <a:pt x="5210" y="4648"/>
                    </a:cubicBezTo>
                    <a:cubicBezTo>
                      <a:pt x="5238" y="4806"/>
                      <a:pt x="5266" y="4969"/>
                      <a:pt x="5295" y="5138"/>
                    </a:cubicBezTo>
                    <a:cubicBezTo>
                      <a:pt x="5458" y="6053"/>
                      <a:pt x="5654" y="7085"/>
                      <a:pt x="5862" y="8137"/>
                    </a:cubicBezTo>
                    <a:lnTo>
                      <a:pt x="5828" y="8390"/>
                    </a:lnTo>
                    <a:lnTo>
                      <a:pt x="5756" y="8914"/>
                    </a:lnTo>
                    <a:lnTo>
                      <a:pt x="5691" y="8879"/>
                    </a:lnTo>
                    <a:lnTo>
                      <a:pt x="5080" y="9547"/>
                    </a:lnTo>
                    <a:lnTo>
                      <a:pt x="5120" y="9583"/>
                    </a:lnTo>
                    <a:lnTo>
                      <a:pt x="5002" y="9606"/>
                    </a:lnTo>
                    <a:cubicBezTo>
                      <a:pt x="4910" y="9619"/>
                      <a:pt x="4820" y="9632"/>
                      <a:pt x="4734" y="9644"/>
                    </a:cubicBezTo>
                    <a:cubicBezTo>
                      <a:pt x="4646" y="9659"/>
                      <a:pt x="4561" y="9672"/>
                      <a:pt x="4480" y="9687"/>
                    </a:cubicBezTo>
                    <a:lnTo>
                      <a:pt x="4475" y="9687"/>
                    </a:lnTo>
                    <a:cubicBezTo>
                      <a:pt x="4396" y="9703"/>
                      <a:pt x="4317" y="9717"/>
                      <a:pt x="4242" y="9734"/>
                    </a:cubicBezTo>
                    <a:cubicBezTo>
                      <a:pt x="4239" y="9734"/>
                      <a:pt x="4237" y="9734"/>
                      <a:pt x="4236" y="9735"/>
                    </a:cubicBezTo>
                    <a:cubicBezTo>
                      <a:pt x="4159" y="9751"/>
                      <a:pt x="4087" y="9766"/>
                      <a:pt x="4021" y="9784"/>
                    </a:cubicBezTo>
                    <a:cubicBezTo>
                      <a:pt x="4017" y="9784"/>
                      <a:pt x="4013" y="9786"/>
                      <a:pt x="4008" y="9786"/>
                    </a:cubicBezTo>
                    <a:cubicBezTo>
                      <a:pt x="3940" y="9802"/>
                      <a:pt x="3877" y="9819"/>
                      <a:pt x="3816" y="9836"/>
                    </a:cubicBezTo>
                    <a:cubicBezTo>
                      <a:pt x="3810" y="9837"/>
                      <a:pt x="3807" y="9841"/>
                      <a:pt x="3801" y="9841"/>
                    </a:cubicBezTo>
                    <a:cubicBezTo>
                      <a:pt x="3741" y="9857"/>
                      <a:pt x="3685" y="9875"/>
                      <a:pt x="3630" y="9892"/>
                    </a:cubicBezTo>
                    <a:cubicBezTo>
                      <a:pt x="3623" y="9893"/>
                      <a:pt x="3617" y="9897"/>
                      <a:pt x="3611" y="9898"/>
                    </a:cubicBezTo>
                    <a:cubicBezTo>
                      <a:pt x="3559" y="9915"/>
                      <a:pt x="3510" y="9935"/>
                      <a:pt x="3462" y="9953"/>
                    </a:cubicBezTo>
                    <a:cubicBezTo>
                      <a:pt x="3455" y="9954"/>
                      <a:pt x="3448" y="9959"/>
                      <a:pt x="3441" y="9960"/>
                    </a:cubicBezTo>
                    <a:cubicBezTo>
                      <a:pt x="3397" y="9977"/>
                      <a:pt x="3356" y="9997"/>
                      <a:pt x="3316" y="10015"/>
                    </a:cubicBezTo>
                    <a:cubicBezTo>
                      <a:pt x="3310" y="10017"/>
                      <a:pt x="3304" y="10020"/>
                      <a:pt x="3300" y="10023"/>
                    </a:cubicBezTo>
                    <a:cubicBezTo>
                      <a:pt x="3242" y="10050"/>
                      <a:pt x="3187" y="10079"/>
                      <a:pt x="3142" y="10108"/>
                    </a:cubicBezTo>
                    <a:cubicBezTo>
                      <a:pt x="2768" y="10347"/>
                      <a:pt x="2130" y="11064"/>
                      <a:pt x="1448" y="11982"/>
                    </a:cubicBezTo>
                    <a:cubicBezTo>
                      <a:pt x="962" y="12637"/>
                      <a:pt x="453" y="13396"/>
                      <a:pt x="1" y="14156"/>
                    </a:cubicBezTo>
                    <a:lnTo>
                      <a:pt x="15824" y="14156"/>
                    </a:lnTo>
                    <a:cubicBezTo>
                      <a:pt x="15313" y="13319"/>
                      <a:pt x="14748" y="12551"/>
                      <a:pt x="14123" y="11898"/>
                    </a:cubicBezTo>
                    <a:cubicBezTo>
                      <a:pt x="14072" y="11842"/>
                      <a:pt x="14017" y="11787"/>
                      <a:pt x="13960" y="11731"/>
                    </a:cubicBezTo>
                    <a:cubicBezTo>
                      <a:pt x="13339" y="11111"/>
                      <a:pt x="12658" y="10608"/>
                      <a:pt x="11913" y="10263"/>
                    </a:cubicBezTo>
                    <a:cubicBezTo>
                      <a:pt x="11810" y="10214"/>
                      <a:pt x="11704" y="10172"/>
                      <a:pt x="11596" y="10129"/>
                    </a:cubicBezTo>
                    <a:cubicBezTo>
                      <a:pt x="11579" y="10122"/>
                      <a:pt x="11560" y="10116"/>
                      <a:pt x="11541" y="10108"/>
                    </a:cubicBezTo>
                    <a:cubicBezTo>
                      <a:pt x="11436" y="10067"/>
                      <a:pt x="11323" y="10029"/>
                      <a:pt x="11208" y="9994"/>
                    </a:cubicBezTo>
                    <a:cubicBezTo>
                      <a:pt x="11138" y="9964"/>
                      <a:pt x="11061" y="9938"/>
                      <a:pt x="10989" y="9912"/>
                    </a:cubicBezTo>
                    <a:lnTo>
                      <a:pt x="10990" y="9908"/>
                    </a:lnTo>
                    <a:lnTo>
                      <a:pt x="10874" y="9857"/>
                    </a:lnTo>
                    <a:lnTo>
                      <a:pt x="10905" y="9831"/>
                    </a:lnTo>
                    <a:lnTo>
                      <a:pt x="10516" y="9332"/>
                    </a:lnTo>
                    <a:lnTo>
                      <a:pt x="10465" y="9266"/>
                    </a:lnTo>
                    <a:lnTo>
                      <a:pt x="10430" y="9278"/>
                    </a:lnTo>
                    <a:lnTo>
                      <a:pt x="10410" y="9164"/>
                    </a:lnTo>
                    <a:lnTo>
                      <a:pt x="10397" y="9091"/>
                    </a:lnTo>
                    <a:cubicBezTo>
                      <a:pt x="10459" y="9069"/>
                      <a:pt x="10518" y="9045"/>
                      <a:pt x="10579" y="9023"/>
                    </a:cubicBezTo>
                    <a:cubicBezTo>
                      <a:pt x="10938" y="8887"/>
                      <a:pt x="11216" y="8761"/>
                      <a:pt x="11238" y="8729"/>
                    </a:cubicBezTo>
                    <a:cubicBezTo>
                      <a:pt x="11240" y="8724"/>
                      <a:pt x="11244" y="8712"/>
                      <a:pt x="11246" y="8690"/>
                    </a:cubicBezTo>
                    <a:cubicBezTo>
                      <a:pt x="11258" y="8577"/>
                      <a:pt x="11267" y="8222"/>
                      <a:pt x="11260" y="7722"/>
                    </a:cubicBezTo>
                    <a:cubicBezTo>
                      <a:pt x="11246" y="7007"/>
                      <a:pt x="11195" y="5999"/>
                      <a:pt x="11059" y="4972"/>
                    </a:cubicBezTo>
                    <a:lnTo>
                      <a:pt x="11121" y="4932"/>
                    </a:lnTo>
                    <a:cubicBezTo>
                      <a:pt x="11162" y="4783"/>
                      <a:pt x="11199" y="4641"/>
                      <a:pt x="11232" y="4501"/>
                    </a:cubicBezTo>
                    <a:cubicBezTo>
                      <a:pt x="11245" y="4439"/>
                      <a:pt x="11258" y="4380"/>
                      <a:pt x="11269" y="4318"/>
                    </a:cubicBezTo>
                    <a:cubicBezTo>
                      <a:pt x="11286" y="4245"/>
                      <a:pt x="11303" y="4168"/>
                      <a:pt x="11319" y="4097"/>
                    </a:cubicBezTo>
                    <a:cubicBezTo>
                      <a:pt x="11334" y="4015"/>
                      <a:pt x="11346" y="3939"/>
                      <a:pt x="11359" y="3862"/>
                    </a:cubicBezTo>
                    <a:cubicBezTo>
                      <a:pt x="11368" y="3814"/>
                      <a:pt x="11376" y="3763"/>
                      <a:pt x="11386" y="3716"/>
                    </a:cubicBezTo>
                    <a:cubicBezTo>
                      <a:pt x="11399" y="3625"/>
                      <a:pt x="11408" y="3537"/>
                      <a:pt x="11420" y="3449"/>
                    </a:cubicBezTo>
                    <a:cubicBezTo>
                      <a:pt x="11425" y="3419"/>
                      <a:pt x="11428" y="3385"/>
                      <a:pt x="11432" y="3354"/>
                    </a:cubicBezTo>
                    <a:cubicBezTo>
                      <a:pt x="11442" y="3257"/>
                      <a:pt x="11449" y="3163"/>
                      <a:pt x="11459" y="3070"/>
                    </a:cubicBezTo>
                    <a:cubicBezTo>
                      <a:pt x="11459" y="3054"/>
                      <a:pt x="11460" y="3033"/>
                      <a:pt x="11462" y="3014"/>
                    </a:cubicBezTo>
                    <a:cubicBezTo>
                      <a:pt x="11469" y="2914"/>
                      <a:pt x="11472" y="2817"/>
                      <a:pt x="11475" y="2720"/>
                    </a:cubicBezTo>
                    <a:lnTo>
                      <a:pt x="11475" y="2693"/>
                    </a:lnTo>
                    <a:cubicBezTo>
                      <a:pt x="11476" y="2590"/>
                      <a:pt x="11475" y="2495"/>
                      <a:pt x="11471" y="2398"/>
                    </a:cubicBezTo>
                    <a:lnTo>
                      <a:pt x="11471" y="2389"/>
                    </a:lnTo>
                    <a:cubicBezTo>
                      <a:pt x="11466" y="2291"/>
                      <a:pt x="11461" y="2197"/>
                      <a:pt x="11454" y="2103"/>
                    </a:cubicBezTo>
                    <a:lnTo>
                      <a:pt x="11454" y="2101"/>
                    </a:lnTo>
                    <a:cubicBezTo>
                      <a:pt x="11261" y="469"/>
                      <a:pt x="10178" y="0"/>
                      <a:pt x="8993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6" name="Google Shape;8156;p35"/>
              <p:cNvSpPr/>
              <p:nvPr/>
            </p:nvSpPr>
            <p:spPr>
              <a:xfrm>
                <a:off x="4044925" y="5048350"/>
                <a:ext cx="158000" cy="127525"/>
              </a:xfrm>
              <a:custGeom>
                <a:avLst/>
                <a:gdLst/>
                <a:ahLst/>
                <a:cxnLst/>
                <a:rect l="l" t="t" r="r" b="b"/>
                <a:pathLst>
                  <a:path w="6320" h="5101" extrusionOk="0">
                    <a:moveTo>
                      <a:pt x="2034" y="0"/>
                    </a:moveTo>
                    <a:cubicBezTo>
                      <a:pt x="2014" y="0"/>
                      <a:pt x="1997" y="0"/>
                      <a:pt x="1980" y="2"/>
                    </a:cubicBezTo>
                    <a:cubicBezTo>
                      <a:pt x="0" y="45"/>
                      <a:pt x="585" y="2601"/>
                      <a:pt x="585" y="2601"/>
                    </a:cubicBezTo>
                    <a:cubicBezTo>
                      <a:pt x="130" y="2901"/>
                      <a:pt x="39" y="3843"/>
                      <a:pt x="293" y="5101"/>
                    </a:cubicBezTo>
                    <a:lnTo>
                      <a:pt x="6313" y="5101"/>
                    </a:lnTo>
                    <a:cubicBezTo>
                      <a:pt x="6317" y="4940"/>
                      <a:pt x="6319" y="4785"/>
                      <a:pt x="6314" y="4636"/>
                    </a:cubicBezTo>
                    <a:cubicBezTo>
                      <a:pt x="6311" y="4505"/>
                      <a:pt x="6307" y="4382"/>
                      <a:pt x="6300" y="4262"/>
                    </a:cubicBezTo>
                    <a:cubicBezTo>
                      <a:pt x="6295" y="4201"/>
                      <a:pt x="6290" y="4144"/>
                      <a:pt x="6286" y="4086"/>
                    </a:cubicBezTo>
                    <a:cubicBezTo>
                      <a:pt x="6271" y="3912"/>
                      <a:pt x="6250" y="3752"/>
                      <a:pt x="6223" y="3599"/>
                    </a:cubicBezTo>
                    <a:cubicBezTo>
                      <a:pt x="6216" y="3549"/>
                      <a:pt x="6205" y="3499"/>
                      <a:pt x="6197" y="3450"/>
                    </a:cubicBezTo>
                    <a:cubicBezTo>
                      <a:pt x="5777" y="1298"/>
                      <a:pt x="4396" y="1258"/>
                      <a:pt x="4296" y="1258"/>
                    </a:cubicBezTo>
                    <a:cubicBezTo>
                      <a:pt x="4292" y="1258"/>
                      <a:pt x="4290" y="1258"/>
                      <a:pt x="4290" y="1258"/>
                    </a:cubicBezTo>
                    <a:cubicBezTo>
                      <a:pt x="4290" y="1258"/>
                      <a:pt x="4289" y="1257"/>
                      <a:pt x="4289" y="1252"/>
                    </a:cubicBezTo>
                    <a:lnTo>
                      <a:pt x="4289" y="1251"/>
                    </a:lnTo>
                    <a:cubicBezTo>
                      <a:pt x="4281" y="1217"/>
                      <a:pt x="4246" y="1076"/>
                      <a:pt x="4138" y="896"/>
                    </a:cubicBezTo>
                    <a:cubicBezTo>
                      <a:pt x="4024" y="711"/>
                      <a:pt x="3828" y="487"/>
                      <a:pt x="3495" y="310"/>
                    </a:cubicBezTo>
                    <a:cubicBezTo>
                      <a:pt x="3474" y="298"/>
                      <a:pt x="3453" y="288"/>
                      <a:pt x="3432" y="276"/>
                    </a:cubicBezTo>
                    <a:cubicBezTo>
                      <a:pt x="3101" y="116"/>
                      <a:pt x="2654" y="0"/>
                      <a:pt x="2034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7" name="Google Shape;8157;p35"/>
              <p:cNvSpPr/>
              <p:nvPr/>
            </p:nvSpPr>
            <p:spPr>
              <a:xfrm>
                <a:off x="4449375" y="5048625"/>
                <a:ext cx="204925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5093" extrusionOk="0">
                    <a:moveTo>
                      <a:pt x="4433" y="0"/>
                    </a:moveTo>
                    <a:cubicBezTo>
                      <a:pt x="4217" y="0"/>
                      <a:pt x="3997" y="22"/>
                      <a:pt x="3777" y="64"/>
                    </a:cubicBezTo>
                    <a:cubicBezTo>
                      <a:pt x="3729" y="73"/>
                      <a:pt x="3679" y="83"/>
                      <a:pt x="3630" y="98"/>
                    </a:cubicBezTo>
                    <a:cubicBezTo>
                      <a:pt x="3533" y="118"/>
                      <a:pt x="3437" y="144"/>
                      <a:pt x="3342" y="174"/>
                    </a:cubicBezTo>
                    <a:cubicBezTo>
                      <a:pt x="3241" y="205"/>
                      <a:pt x="3142" y="240"/>
                      <a:pt x="3040" y="280"/>
                    </a:cubicBezTo>
                    <a:cubicBezTo>
                      <a:pt x="2579" y="459"/>
                      <a:pt x="2134" y="720"/>
                      <a:pt x="1734" y="1043"/>
                    </a:cubicBezTo>
                    <a:cubicBezTo>
                      <a:pt x="1558" y="1185"/>
                      <a:pt x="1393" y="1338"/>
                      <a:pt x="1237" y="1502"/>
                    </a:cubicBezTo>
                    <a:cubicBezTo>
                      <a:pt x="0" y="2821"/>
                      <a:pt x="1155" y="4017"/>
                      <a:pt x="1155" y="4017"/>
                    </a:cubicBezTo>
                    <a:cubicBezTo>
                      <a:pt x="1155" y="4017"/>
                      <a:pt x="1149" y="4098"/>
                      <a:pt x="1149" y="4226"/>
                    </a:cubicBezTo>
                    <a:cubicBezTo>
                      <a:pt x="1149" y="4262"/>
                      <a:pt x="1149" y="4302"/>
                      <a:pt x="1150" y="4346"/>
                    </a:cubicBezTo>
                    <a:cubicBezTo>
                      <a:pt x="1150" y="4367"/>
                      <a:pt x="1151" y="4390"/>
                      <a:pt x="1151" y="4414"/>
                    </a:cubicBezTo>
                    <a:cubicBezTo>
                      <a:pt x="1158" y="4612"/>
                      <a:pt x="1181" y="4855"/>
                      <a:pt x="1242" y="5092"/>
                    </a:cubicBezTo>
                    <a:lnTo>
                      <a:pt x="8197" y="5092"/>
                    </a:lnTo>
                    <a:cubicBezTo>
                      <a:pt x="8011" y="4351"/>
                      <a:pt x="7736" y="3559"/>
                      <a:pt x="7343" y="2829"/>
                    </a:cubicBezTo>
                    <a:cubicBezTo>
                      <a:pt x="7305" y="2750"/>
                      <a:pt x="7259" y="2674"/>
                      <a:pt x="7215" y="2597"/>
                    </a:cubicBezTo>
                    <a:cubicBezTo>
                      <a:pt x="7149" y="2482"/>
                      <a:pt x="7080" y="2370"/>
                      <a:pt x="7006" y="2258"/>
                    </a:cubicBezTo>
                    <a:cubicBezTo>
                      <a:pt x="7240" y="2185"/>
                      <a:pt x="7437" y="2081"/>
                      <a:pt x="7458" y="2002"/>
                    </a:cubicBezTo>
                    <a:cubicBezTo>
                      <a:pt x="7510" y="1820"/>
                      <a:pt x="7520" y="1642"/>
                      <a:pt x="7304" y="1601"/>
                    </a:cubicBezTo>
                    <a:cubicBezTo>
                      <a:pt x="7222" y="1585"/>
                      <a:pt x="7039" y="1573"/>
                      <a:pt x="6835" y="1573"/>
                    </a:cubicBezTo>
                    <a:cubicBezTo>
                      <a:pt x="6787" y="1573"/>
                      <a:pt x="6739" y="1574"/>
                      <a:pt x="6690" y="1575"/>
                    </a:cubicBezTo>
                    <a:cubicBezTo>
                      <a:pt x="6544" y="1092"/>
                      <a:pt x="6280" y="635"/>
                      <a:pt x="5819" y="360"/>
                    </a:cubicBezTo>
                    <a:cubicBezTo>
                      <a:pt x="5400" y="113"/>
                      <a:pt x="4926" y="0"/>
                      <a:pt x="4433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8" name="Google Shape;8158;p35"/>
              <p:cNvSpPr/>
              <p:nvPr/>
            </p:nvSpPr>
            <p:spPr>
              <a:xfrm>
                <a:off x="5114475" y="5058475"/>
                <a:ext cx="169975" cy="117400"/>
              </a:xfrm>
              <a:custGeom>
                <a:avLst/>
                <a:gdLst/>
                <a:ahLst/>
                <a:cxnLst/>
                <a:rect l="l" t="t" r="r" b="b"/>
                <a:pathLst>
                  <a:path w="6799" h="4696" extrusionOk="0">
                    <a:moveTo>
                      <a:pt x="5454" y="1"/>
                    </a:moveTo>
                    <a:cubicBezTo>
                      <a:pt x="5325" y="1"/>
                      <a:pt x="5189" y="14"/>
                      <a:pt x="5048" y="45"/>
                    </a:cubicBezTo>
                    <a:cubicBezTo>
                      <a:pt x="4540" y="154"/>
                      <a:pt x="2861" y="853"/>
                      <a:pt x="1634" y="1643"/>
                    </a:cubicBezTo>
                    <a:lnTo>
                      <a:pt x="1629" y="1648"/>
                    </a:lnTo>
                    <a:cubicBezTo>
                      <a:pt x="1568" y="1684"/>
                      <a:pt x="1511" y="1723"/>
                      <a:pt x="1454" y="1760"/>
                    </a:cubicBezTo>
                    <a:cubicBezTo>
                      <a:pt x="1452" y="1762"/>
                      <a:pt x="1452" y="1765"/>
                      <a:pt x="1451" y="1765"/>
                    </a:cubicBezTo>
                    <a:cubicBezTo>
                      <a:pt x="1174" y="1953"/>
                      <a:pt x="930" y="2143"/>
                      <a:pt x="735" y="2327"/>
                    </a:cubicBezTo>
                    <a:cubicBezTo>
                      <a:pt x="723" y="2337"/>
                      <a:pt x="711" y="2349"/>
                      <a:pt x="701" y="2358"/>
                    </a:cubicBezTo>
                    <a:cubicBezTo>
                      <a:pt x="676" y="2384"/>
                      <a:pt x="655" y="2409"/>
                      <a:pt x="628" y="2434"/>
                    </a:cubicBezTo>
                    <a:cubicBezTo>
                      <a:pt x="613" y="2449"/>
                      <a:pt x="598" y="2468"/>
                      <a:pt x="584" y="2483"/>
                    </a:cubicBezTo>
                    <a:cubicBezTo>
                      <a:pt x="563" y="2507"/>
                      <a:pt x="546" y="2529"/>
                      <a:pt x="527" y="2551"/>
                    </a:cubicBezTo>
                    <a:cubicBezTo>
                      <a:pt x="511" y="2571"/>
                      <a:pt x="497" y="2587"/>
                      <a:pt x="483" y="2608"/>
                    </a:cubicBezTo>
                    <a:cubicBezTo>
                      <a:pt x="466" y="2629"/>
                      <a:pt x="453" y="2648"/>
                      <a:pt x="438" y="2670"/>
                    </a:cubicBezTo>
                    <a:cubicBezTo>
                      <a:pt x="424" y="2688"/>
                      <a:pt x="412" y="2709"/>
                      <a:pt x="398" y="2729"/>
                    </a:cubicBezTo>
                    <a:cubicBezTo>
                      <a:pt x="385" y="2749"/>
                      <a:pt x="373" y="2767"/>
                      <a:pt x="364" y="2787"/>
                    </a:cubicBezTo>
                    <a:cubicBezTo>
                      <a:pt x="353" y="2806"/>
                      <a:pt x="342" y="2828"/>
                      <a:pt x="334" y="2849"/>
                    </a:cubicBezTo>
                    <a:cubicBezTo>
                      <a:pt x="327" y="2866"/>
                      <a:pt x="317" y="2884"/>
                      <a:pt x="311" y="2901"/>
                    </a:cubicBezTo>
                    <a:cubicBezTo>
                      <a:pt x="303" y="2924"/>
                      <a:pt x="297" y="2943"/>
                      <a:pt x="291" y="2964"/>
                    </a:cubicBezTo>
                    <a:cubicBezTo>
                      <a:pt x="285" y="2981"/>
                      <a:pt x="282" y="2999"/>
                      <a:pt x="278" y="3015"/>
                    </a:cubicBezTo>
                    <a:cubicBezTo>
                      <a:pt x="274" y="3037"/>
                      <a:pt x="272" y="3059"/>
                      <a:pt x="271" y="3079"/>
                    </a:cubicBezTo>
                    <a:cubicBezTo>
                      <a:pt x="267" y="3095"/>
                      <a:pt x="266" y="3110"/>
                      <a:pt x="266" y="3123"/>
                    </a:cubicBezTo>
                    <a:cubicBezTo>
                      <a:pt x="267" y="3148"/>
                      <a:pt x="271" y="3173"/>
                      <a:pt x="274" y="3195"/>
                    </a:cubicBezTo>
                    <a:cubicBezTo>
                      <a:pt x="278" y="3206"/>
                      <a:pt x="278" y="3218"/>
                      <a:pt x="279" y="3231"/>
                    </a:cubicBezTo>
                    <a:cubicBezTo>
                      <a:pt x="289" y="3264"/>
                      <a:pt x="301" y="3298"/>
                      <a:pt x="317" y="3332"/>
                    </a:cubicBezTo>
                    <a:lnTo>
                      <a:pt x="319" y="3333"/>
                    </a:lnTo>
                    <a:cubicBezTo>
                      <a:pt x="301" y="3335"/>
                      <a:pt x="283" y="3337"/>
                      <a:pt x="267" y="3343"/>
                    </a:cubicBezTo>
                    <a:cubicBezTo>
                      <a:pt x="79" y="3377"/>
                      <a:pt x="1" y="3551"/>
                      <a:pt x="7" y="3813"/>
                    </a:cubicBezTo>
                    <a:cubicBezTo>
                      <a:pt x="12" y="4046"/>
                      <a:pt x="83" y="4349"/>
                      <a:pt x="198" y="4696"/>
                    </a:cubicBezTo>
                    <a:lnTo>
                      <a:pt x="6675" y="4696"/>
                    </a:lnTo>
                    <a:cubicBezTo>
                      <a:pt x="6556" y="3888"/>
                      <a:pt x="6404" y="3130"/>
                      <a:pt x="6311" y="2689"/>
                    </a:cubicBezTo>
                    <a:cubicBezTo>
                      <a:pt x="6259" y="2438"/>
                      <a:pt x="6226" y="2290"/>
                      <a:pt x="6226" y="2290"/>
                    </a:cubicBezTo>
                    <a:cubicBezTo>
                      <a:pt x="6226" y="2290"/>
                      <a:pt x="6228" y="2285"/>
                      <a:pt x="6232" y="2277"/>
                    </a:cubicBezTo>
                    <a:cubicBezTo>
                      <a:pt x="6234" y="2276"/>
                      <a:pt x="6238" y="2273"/>
                      <a:pt x="6240" y="2269"/>
                    </a:cubicBezTo>
                    <a:cubicBezTo>
                      <a:pt x="6245" y="2263"/>
                      <a:pt x="6246" y="2257"/>
                      <a:pt x="6252" y="2248"/>
                    </a:cubicBezTo>
                    <a:cubicBezTo>
                      <a:pt x="6256" y="2241"/>
                      <a:pt x="6262" y="2230"/>
                      <a:pt x="6266" y="2222"/>
                    </a:cubicBezTo>
                    <a:cubicBezTo>
                      <a:pt x="6273" y="2215"/>
                      <a:pt x="6276" y="2208"/>
                      <a:pt x="6281" y="2200"/>
                    </a:cubicBezTo>
                    <a:cubicBezTo>
                      <a:pt x="6288" y="2190"/>
                      <a:pt x="6294" y="2178"/>
                      <a:pt x="6302" y="2163"/>
                    </a:cubicBezTo>
                    <a:cubicBezTo>
                      <a:pt x="6307" y="2153"/>
                      <a:pt x="6313" y="2145"/>
                      <a:pt x="6319" y="2136"/>
                    </a:cubicBezTo>
                    <a:cubicBezTo>
                      <a:pt x="6326" y="2119"/>
                      <a:pt x="6337" y="2105"/>
                      <a:pt x="6345" y="2089"/>
                    </a:cubicBezTo>
                    <a:cubicBezTo>
                      <a:pt x="6350" y="2078"/>
                      <a:pt x="6356" y="2068"/>
                      <a:pt x="6362" y="2056"/>
                    </a:cubicBezTo>
                    <a:cubicBezTo>
                      <a:pt x="6372" y="2039"/>
                      <a:pt x="6384" y="2021"/>
                      <a:pt x="6393" y="2004"/>
                    </a:cubicBezTo>
                    <a:cubicBezTo>
                      <a:pt x="6399" y="1992"/>
                      <a:pt x="6406" y="1980"/>
                      <a:pt x="6415" y="1966"/>
                    </a:cubicBezTo>
                    <a:cubicBezTo>
                      <a:pt x="6423" y="1947"/>
                      <a:pt x="6435" y="1929"/>
                      <a:pt x="6445" y="1908"/>
                    </a:cubicBezTo>
                    <a:cubicBezTo>
                      <a:pt x="6454" y="1892"/>
                      <a:pt x="6461" y="1876"/>
                      <a:pt x="6471" y="1862"/>
                    </a:cubicBezTo>
                    <a:cubicBezTo>
                      <a:pt x="6479" y="1844"/>
                      <a:pt x="6489" y="1823"/>
                      <a:pt x="6501" y="1802"/>
                    </a:cubicBezTo>
                    <a:cubicBezTo>
                      <a:pt x="6648" y="1513"/>
                      <a:pt x="6799" y="1158"/>
                      <a:pt x="6799" y="905"/>
                    </a:cubicBezTo>
                    <a:cubicBezTo>
                      <a:pt x="6799" y="853"/>
                      <a:pt x="6791" y="806"/>
                      <a:pt x="6778" y="763"/>
                    </a:cubicBezTo>
                    <a:cubicBezTo>
                      <a:pt x="6684" y="484"/>
                      <a:pt x="6370" y="191"/>
                      <a:pt x="5924" y="65"/>
                    </a:cubicBezTo>
                    <a:cubicBezTo>
                      <a:pt x="5780" y="24"/>
                      <a:pt x="5623" y="1"/>
                      <a:pt x="5454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59" name="Google Shape;8159;p35"/>
              <p:cNvSpPr/>
              <p:nvPr/>
            </p:nvSpPr>
            <p:spPr>
              <a:xfrm>
                <a:off x="5714200" y="5010750"/>
                <a:ext cx="250950" cy="165125"/>
              </a:xfrm>
              <a:custGeom>
                <a:avLst/>
                <a:gdLst/>
                <a:ahLst/>
                <a:cxnLst/>
                <a:rect l="l" t="t" r="r" b="b"/>
                <a:pathLst>
                  <a:path w="10038" h="6605" extrusionOk="0">
                    <a:moveTo>
                      <a:pt x="5066" y="1"/>
                    </a:moveTo>
                    <a:cubicBezTo>
                      <a:pt x="4426" y="1"/>
                      <a:pt x="3996" y="243"/>
                      <a:pt x="3996" y="608"/>
                    </a:cubicBezTo>
                    <a:cubicBezTo>
                      <a:pt x="3996" y="648"/>
                      <a:pt x="3998" y="690"/>
                      <a:pt x="4010" y="733"/>
                    </a:cubicBezTo>
                    <a:cubicBezTo>
                      <a:pt x="3597" y="1063"/>
                      <a:pt x="3134" y="1604"/>
                      <a:pt x="2674" y="2231"/>
                    </a:cubicBezTo>
                    <a:cubicBezTo>
                      <a:pt x="2579" y="2119"/>
                      <a:pt x="2509" y="2039"/>
                      <a:pt x="2497" y="2033"/>
                    </a:cubicBezTo>
                    <a:lnTo>
                      <a:pt x="2251" y="2201"/>
                    </a:lnTo>
                    <a:cubicBezTo>
                      <a:pt x="2251" y="2201"/>
                      <a:pt x="2285" y="2355"/>
                      <a:pt x="2417" y="2591"/>
                    </a:cubicBezTo>
                    <a:cubicBezTo>
                      <a:pt x="2257" y="2818"/>
                      <a:pt x="2099" y="3054"/>
                      <a:pt x="1943" y="3292"/>
                    </a:cubicBezTo>
                    <a:cubicBezTo>
                      <a:pt x="975" y="4775"/>
                      <a:pt x="148" y="6324"/>
                      <a:pt x="0" y="6605"/>
                    </a:cubicBezTo>
                    <a:lnTo>
                      <a:pt x="7871" y="6605"/>
                    </a:lnTo>
                    <a:lnTo>
                      <a:pt x="8324" y="6329"/>
                    </a:lnTo>
                    <a:lnTo>
                      <a:pt x="9022" y="6408"/>
                    </a:lnTo>
                    <a:cubicBezTo>
                      <a:pt x="9044" y="6246"/>
                      <a:pt x="9064" y="6037"/>
                      <a:pt x="9087" y="5809"/>
                    </a:cubicBezTo>
                    <a:lnTo>
                      <a:pt x="9242" y="5238"/>
                    </a:lnTo>
                    <a:lnTo>
                      <a:pt x="10038" y="5272"/>
                    </a:lnTo>
                    <a:cubicBezTo>
                      <a:pt x="10016" y="5176"/>
                      <a:pt x="9993" y="5082"/>
                      <a:pt x="9965" y="4987"/>
                    </a:cubicBezTo>
                    <a:cubicBezTo>
                      <a:pt x="9957" y="4963"/>
                      <a:pt x="9951" y="4937"/>
                      <a:pt x="9944" y="4914"/>
                    </a:cubicBezTo>
                    <a:cubicBezTo>
                      <a:pt x="9926" y="4847"/>
                      <a:pt x="9908" y="4779"/>
                      <a:pt x="9888" y="4714"/>
                    </a:cubicBezTo>
                    <a:cubicBezTo>
                      <a:pt x="9882" y="4690"/>
                      <a:pt x="9874" y="4665"/>
                      <a:pt x="9866" y="4642"/>
                    </a:cubicBezTo>
                    <a:cubicBezTo>
                      <a:pt x="9848" y="4575"/>
                      <a:pt x="9827" y="4510"/>
                      <a:pt x="9807" y="4446"/>
                    </a:cubicBezTo>
                    <a:cubicBezTo>
                      <a:pt x="9799" y="4428"/>
                      <a:pt x="9793" y="4406"/>
                      <a:pt x="9786" y="4387"/>
                    </a:cubicBezTo>
                    <a:cubicBezTo>
                      <a:pt x="9764" y="4320"/>
                      <a:pt x="9740" y="4253"/>
                      <a:pt x="9718" y="4188"/>
                    </a:cubicBezTo>
                    <a:cubicBezTo>
                      <a:pt x="9712" y="4173"/>
                      <a:pt x="9707" y="4160"/>
                      <a:pt x="9702" y="4144"/>
                    </a:cubicBezTo>
                    <a:cubicBezTo>
                      <a:pt x="9677" y="4075"/>
                      <a:pt x="9651" y="4005"/>
                      <a:pt x="9624" y="3937"/>
                    </a:cubicBezTo>
                    <a:cubicBezTo>
                      <a:pt x="9621" y="3926"/>
                      <a:pt x="9617" y="3918"/>
                      <a:pt x="9612" y="3911"/>
                    </a:cubicBezTo>
                    <a:cubicBezTo>
                      <a:pt x="9582" y="3834"/>
                      <a:pt x="9554" y="3762"/>
                      <a:pt x="9524" y="3692"/>
                    </a:cubicBezTo>
                    <a:cubicBezTo>
                      <a:pt x="9524" y="3688"/>
                      <a:pt x="9521" y="3686"/>
                      <a:pt x="9521" y="3683"/>
                    </a:cubicBezTo>
                    <a:cubicBezTo>
                      <a:pt x="8931" y="2282"/>
                      <a:pt x="8112" y="1353"/>
                      <a:pt x="7288" y="779"/>
                    </a:cubicBezTo>
                    <a:cubicBezTo>
                      <a:pt x="6803" y="444"/>
                      <a:pt x="6318" y="228"/>
                      <a:pt x="5874" y="113"/>
                    </a:cubicBezTo>
                    <a:cubicBezTo>
                      <a:pt x="5583" y="36"/>
                      <a:pt x="5309" y="1"/>
                      <a:pt x="5066" y="1"/>
                    </a:cubicBez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160" name="Google Shape;8160;p35"/>
            <p:cNvSpPr/>
            <p:nvPr/>
          </p:nvSpPr>
          <p:spPr>
            <a:xfrm>
              <a:off x="1148485" y="1214862"/>
              <a:ext cx="6861022" cy="3299619"/>
            </a:xfrm>
            <a:custGeom>
              <a:avLst/>
              <a:gdLst/>
              <a:ahLst/>
              <a:cxnLst/>
              <a:rect l="l" t="t" r="r" b="b"/>
              <a:pathLst>
                <a:path w="131778" h="63375" extrusionOk="0">
                  <a:moveTo>
                    <a:pt x="65889" y="0"/>
                  </a:moveTo>
                  <a:cubicBezTo>
                    <a:pt x="29499" y="0"/>
                    <a:pt x="0" y="26949"/>
                    <a:pt x="0" y="60192"/>
                  </a:cubicBezTo>
                  <a:cubicBezTo>
                    <a:pt x="0" y="61261"/>
                    <a:pt x="32" y="62320"/>
                    <a:pt x="91" y="63375"/>
                  </a:cubicBezTo>
                  <a:lnTo>
                    <a:pt x="131686" y="63375"/>
                  </a:lnTo>
                  <a:cubicBezTo>
                    <a:pt x="131747" y="62320"/>
                    <a:pt x="131777" y="61261"/>
                    <a:pt x="131777" y="60192"/>
                  </a:cubicBezTo>
                  <a:cubicBezTo>
                    <a:pt x="131777" y="26949"/>
                    <a:pt x="102278" y="0"/>
                    <a:pt x="65889" y="0"/>
                  </a:cubicBezTo>
                  <a:close/>
                </a:path>
              </a:pathLst>
            </a:custGeom>
            <a:solidFill>
              <a:srgbClr val="FFFFFF">
                <a:alpha val="50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 panose="020B0604020202020204"/>
                <a:buNone/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grpSp>
          <p:nvGrpSpPr>
            <p:cNvPr id="8161" name="Google Shape;8161;p35"/>
            <p:cNvGrpSpPr/>
            <p:nvPr/>
          </p:nvGrpSpPr>
          <p:grpSpPr>
            <a:xfrm>
              <a:off x="-458058" y="-556657"/>
              <a:ext cx="10075046" cy="5124029"/>
              <a:chOff x="1153438" y="2114550"/>
              <a:chExt cx="4837725" cy="2460400"/>
            </a:xfrm>
          </p:grpSpPr>
          <p:sp>
            <p:nvSpPr>
              <p:cNvPr id="8162" name="Google Shape;8162;p35"/>
              <p:cNvSpPr/>
              <p:nvPr/>
            </p:nvSpPr>
            <p:spPr>
              <a:xfrm>
                <a:off x="1153463" y="2114575"/>
                <a:ext cx="4837700" cy="1199775"/>
              </a:xfrm>
              <a:custGeom>
                <a:avLst/>
                <a:gdLst/>
                <a:ahLst/>
                <a:cxnLst/>
                <a:rect l="l" t="t" r="r" b="b"/>
                <a:pathLst>
                  <a:path w="193508" h="47991" extrusionOk="0">
                    <a:moveTo>
                      <a:pt x="0" y="1"/>
                    </a:moveTo>
                    <a:lnTo>
                      <a:pt x="0" y="47991"/>
                    </a:lnTo>
                    <a:cubicBezTo>
                      <a:pt x="23044" y="29764"/>
                      <a:pt x="56657" y="20996"/>
                      <a:pt x="103236" y="20996"/>
                    </a:cubicBezTo>
                    <a:cubicBezTo>
                      <a:pt x="134779" y="20996"/>
                      <a:pt x="178703" y="33285"/>
                      <a:pt x="193508" y="45668"/>
                    </a:cubicBezTo>
                    <a:lnTo>
                      <a:pt x="1935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3" name="Google Shape;8163;p35"/>
              <p:cNvSpPr/>
              <p:nvPr/>
            </p:nvSpPr>
            <p:spPr>
              <a:xfrm>
                <a:off x="1332388" y="2196525"/>
                <a:ext cx="488675" cy="2378425"/>
              </a:xfrm>
              <a:custGeom>
                <a:avLst/>
                <a:gdLst/>
                <a:ahLst/>
                <a:cxnLst/>
                <a:rect l="l" t="t" r="r" b="b"/>
                <a:pathLst>
                  <a:path w="19547" h="95137" extrusionOk="0">
                    <a:moveTo>
                      <a:pt x="2400" y="0"/>
                    </a:moveTo>
                    <a:lnTo>
                      <a:pt x="1238" y="46143"/>
                    </a:lnTo>
                    <a:lnTo>
                      <a:pt x="1" y="95137"/>
                    </a:lnTo>
                    <a:lnTo>
                      <a:pt x="19546" y="95137"/>
                    </a:lnTo>
                    <a:lnTo>
                      <a:pt x="15568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4" name="Google Shape;8164;p35"/>
              <p:cNvSpPr/>
              <p:nvPr/>
            </p:nvSpPr>
            <p:spPr>
              <a:xfrm>
                <a:off x="1153438" y="2114575"/>
                <a:ext cx="4886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9545" h="98415" extrusionOk="0">
                    <a:moveTo>
                      <a:pt x="0" y="1"/>
                    </a:moveTo>
                    <a:lnTo>
                      <a:pt x="0" y="98415"/>
                    </a:lnTo>
                    <a:lnTo>
                      <a:pt x="19544" y="98415"/>
                    </a:lnTo>
                    <a:lnTo>
                      <a:pt x="1316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5" name="Google Shape;8165;p35"/>
              <p:cNvSpPr/>
              <p:nvPr/>
            </p:nvSpPr>
            <p:spPr>
              <a:xfrm>
                <a:off x="1153438" y="2114575"/>
                <a:ext cx="380825" cy="1193300"/>
              </a:xfrm>
              <a:custGeom>
                <a:avLst/>
                <a:gdLst/>
                <a:ahLst/>
                <a:cxnLst/>
                <a:rect l="l" t="t" r="r" b="b"/>
                <a:pathLst>
                  <a:path w="15233" h="47732" extrusionOk="0">
                    <a:moveTo>
                      <a:pt x="0" y="1"/>
                    </a:moveTo>
                    <a:lnTo>
                      <a:pt x="0" y="47732"/>
                    </a:lnTo>
                    <a:cubicBezTo>
                      <a:pt x="2691" y="37316"/>
                      <a:pt x="6926" y="30597"/>
                      <a:pt x="11689" y="30597"/>
                    </a:cubicBezTo>
                    <a:cubicBezTo>
                      <a:pt x="12911" y="30597"/>
                      <a:pt x="14098" y="31043"/>
                      <a:pt x="15233" y="31876"/>
                    </a:cubicBezTo>
                    <a:lnTo>
                      <a:pt x="13167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6" name="Google Shape;8166;p35"/>
              <p:cNvSpPr/>
              <p:nvPr/>
            </p:nvSpPr>
            <p:spPr>
              <a:xfrm>
                <a:off x="1389313" y="2285525"/>
                <a:ext cx="120200" cy="2289375"/>
              </a:xfrm>
              <a:custGeom>
                <a:avLst/>
                <a:gdLst/>
                <a:ahLst/>
                <a:cxnLst/>
                <a:rect l="l" t="t" r="r" b="b"/>
                <a:pathLst>
                  <a:path w="4808" h="91575" extrusionOk="0">
                    <a:moveTo>
                      <a:pt x="1349" y="1"/>
                    </a:moveTo>
                    <a:cubicBezTo>
                      <a:pt x="1349" y="2"/>
                      <a:pt x="0" y="7667"/>
                      <a:pt x="169" y="13415"/>
                    </a:cubicBezTo>
                    <a:cubicBezTo>
                      <a:pt x="298" y="17819"/>
                      <a:pt x="3196" y="68234"/>
                      <a:pt x="4545" y="91574"/>
                    </a:cubicBezTo>
                    <a:lnTo>
                      <a:pt x="4807" y="91574"/>
                    </a:lnTo>
                    <a:cubicBezTo>
                      <a:pt x="3946" y="67424"/>
                      <a:pt x="1998" y="13289"/>
                      <a:pt x="1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7" name="Google Shape;8167;p35"/>
              <p:cNvSpPr/>
              <p:nvPr/>
            </p:nvSpPr>
            <p:spPr>
              <a:xfrm>
                <a:off x="1233338" y="2350400"/>
                <a:ext cx="65450" cy="2224550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88982" extrusionOk="0">
                    <a:moveTo>
                      <a:pt x="2273" y="0"/>
                    </a:moveTo>
                    <a:cubicBezTo>
                      <a:pt x="2273" y="0"/>
                      <a:pt x="0" y="30685"/>
                      <a:pt x="338" y="49848"/>
                    </a:cubicBezTo>
                    <a:cubicBezTo>
                      <a:pt x="402" y="53528"/>
                      <a:pt x="1326" y="74414"/>
                      <a:pt x="1985" y="88982"/>
                    </a:cubicBezTo>
                    <a:lnTo>
                      <a:pt x="2618" y="88982"/>
                    </a:lnTo>
                    <a:cubicBezTo>
                      <a:pt x="2574" y="63709"/>
                      <a:pt x="2465" y="12835"/>
                      <a:pt x="2273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8" name="Google Shape;8168;p35"/>
              <p:cNvSpPr/>
              <p:nvPr/>
            </p:nvSpPr>
            <p:spPr>
              <a:xfrm>
                <a:off x="5448988" y="2337125"/>
                <a:ext cx="426025" cy="2237825"/>
              </a:xfrm>
              <a:custGeom>
                <a:avLst/>
                <a:gdLst/>
                <a:ahLst/>
                <a:cxnLst/>
                <a:rect l="l" t="t" r="r" b="b"/>
                <a:pathLst>
                  <a:path w="17041" h="89513" extrusionOk="0">
                    <a:moveTo>
                      <a:pt x="924" y="0"/>
                    </a:moveTo>
                    <a:lnTo>
                      <a:pt x="769" y="14886"/>
                    </a:lnTo>
                    <a:lnTo>
                      <a:pt x="0" y="89513"/>
                    </a:lnTo>
                    <a:lnTo>
                      <a:pt x="17041" y="89513"/>
                    </a:lnTo>
                    <a:lnTo>
                      <a:pt x="12403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69" name="Google Shape;8169;p35"/>
              <p:cNvSpPr/>
              <p:nvPr/>
            </p:nvSpPr>
            <p:spPr>
              <a:xfrm>
                <a:off x="5565088" y="2114575"/>
                <a:ext cx="426050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7042" h="98415" extrusionOk="0">
                    <a:moveTo>
                      <a:pt x="5561" y="1"/>
                    </a:moveTo>
                    <a:lnTo>
                      <a:pt x="1" y="98415"/>
                    </a:lnTo>
                    <a:lnTo>
                      <a:pt x="17042" y="98415"/>
                    </a:lnTo>
                    <a:lnTo>
                      <a:pt x="1704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0" name="Google Shape;8170;p35"/>
              <p:cNvSpPr/>
              <p:nvPr/>
            </p:nvSpPr>
            <p:spPr>
              <a:xfrm>
                <a:off x="5665013" y="2114575"/>
                <a:ext cx="326125" cy="2460375"/>
              </a:xfrm>
              <a:custGeom>
                <a:avLst/>
                <a:gdLst/>
                <a:ahLst/>
                <a:cxnLst/>
                <a:rect l="l" t="t" r="r" b="b"/>
                <a:pathLst>
                  <a:path w="13045" h="98415" extrusionOk="0">
                    <a:moveTo>
                      <a:pt x="1564" y="1"/>
                    </a:moveTo>
                    <a:lnTo>
                      <a:pt x="0" y="27701"/>
                    </a:lnTo>
                    <a:cubicBezTo>
                      <a:pt x="197" y="27665"/>
                      <a:pt x="395" y="27647"/>
                      <a:pt x="595" y="27647"/>
                    </a:cubicBezTo>
                    <a:cubicBezTo>
                      <a:pt x="6877" y="27647"/>
                      <a:pt x="11969" y="45865"/>
                      <a:pt x="11969" y="68339"/>
                    </a:cubicBezTo>
                    <a:cubicBezTo>
                      <a:pt x="11969" y="80253"/>
                      <a:pt x="10538" y="90971"/>
                      <a:pt x="8257" y="98415"/>
                    </a:cubicBezTo>
                    <a:lnTo>
                      <a:pt x="13045" y="98415"/>
                    </a:lnTo>
                    <a:lnTo>
                      <a:pt x="1304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1" name="Google Shape;8171;p35"/>
              <p:cNvSpPr/>
              <p:nvPr/>
            </p:nvSpPr>
            <p:spPr>
              <a:xfrm>
                <a:off x="5676613" y="2454750"/>
                <a:ext cx="130300" cy="2120200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84808" extrusionOk="0">
                    <a:moveTo>
                      <a:pt x="4115" y="0"/>
                    </a:moveTo>
                    <a:cubicBezTo>
                      <a:pt x="3390" y="12306"/>
                      <a:pt x="1041" y="62442"/>
                      <a:pt x="1" y="84808"/>
                    </a:cubicBezTo>
                    <a:lnTo>
                      <a:pt x="232" y="84808"/>
                    </a:lnTo>
                    <a:cubicBezTo>
                      <a:pt x="1692" y="63190"/>
                      <a:pt x="4830" y="16502"/>
                      <a:pt x="4995" y="12423"/>
                    </a:cubicBezTo>
                    <a:cubicBezTo>
                      <a:pt x="5211" y="7098"/>
                      <a:pt x="4117" y="0"/>
                      <a:pt x="4115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2" name="Google Shape;8172;p35"/>
              <p:cNvSpPr/>
              <p:nvPr/>
            </p:nvSpPr>
            <p:spPr>
              <a:xfrm>
                <a:off x="5861838" y="2514750"/>
                <a:ext cx="74600" cy="2060150"/>
              </a:xfrm>
              <a:custGeom>
                <a:avLst/>
                <a:gdLst/>
                <a:ahLst/>
                <a:cxnLst/>
                <a:rect l="l" t="t" r="r" b="b"/>
                <a:pathLst>
                  <a:path w="2984" h="82406" extrusionOk="0">
                    <a:moveTo>
                      <a:pt x="1348" y="0"/>
                    </a:moveTo>
                    <a:cubicBezTo>
                      <a:pt x="1348" y="0"/>
                      <a:pt x="1348" y="0"/>
                      <a:pt x="1348" y="0"/>
                    </a:cubicBezTo>
                    <a:lnTo>
                      <a:pt x="1348" y="0"/>
                    </a:lnTo>
                    <a:cubicBezTo>
                      <a:pt x="1348" y="0"/>
                      <a:pt x="1348" y="0"/>
                      <a:pt x="1348" y="0"/>
                    </a:cubicBezTo>
                    <a:close/>
                    <a:moveTo>
                      <a:pt x="1348" y="0"/>
                    </a:moveTo>
                    <a:cubicBezTo>
                      <a:pt x="1030" y="11886"/>
                      <a:pt x="336" y="59003"/>
                      <a:pt x="1" y="82405"/>
                    </a:cubicBezTo>
                    <a:lnTo>
                      <a:pt x="556" y="82405"/>
                    </a:lnTo>
                    <a:cubicBezTo>
                      <a:pt x="1305" y="68914"/>
                      <a:pt x="2362" y="49571"/>
                      <a:pt x="2463" y="46165"/>
                    </a:cubicBezTo>
                    <a:cubicBezTo>
                      <a:pt x="2984" y="28428"/>
                      <a:pt x="1349" y="30"/>
                      <a:pt x="1348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3" name="Google Shape;8173;p35"/>
              <p:cNvSpPr/>
              <p:nvPr/>
            </p:nvSpPr>
            <p:spPr>
              <a:xfrm>
                <a:off x="4537288" y="2115700"/>
                <a:ext cx="1091100" cy="482575"/>
              </a:xfrm>
              <a:custGeom>
                <a:avLst/>
                <a:gdLst/>
                <a:ahLst/>
                <a:cxnLst/>
                <a:rect l="l" t="t" r="r" b="b"/>
                <a:pathLst>
                  <a:path w="43644" h="19303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5107" y="16938"/>
                      <a:pt x="11142" y="19303"/>
                      <a:pt x="18286" y="19303"/>
                    </a:cubicBezTo>
                    <a:cubicBezTo>
                      <a:pt x="25249" y="19303"/>
                      <a:pt x="33265" y="17057"/>
                      <a:pt x="42502" y="12348"/>
                    </a:cubicBezTo>
                    <a:lnTo>
                      <a:pt x="4364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4" name="Google Shape;8174;p35"/>
              <p:cNvSpPr/>
              <p:nvPr/>
            </p:nvSpPr>
            <p:spPr>
              <a:xfrm>
                <a:off x="4537263" y="2115700"/>
                <a:ext cx="244625" cy="451500"/>
              </a:xfrm>
              <a:custGeom>
                <a:avLst/>
                <a:gdLst/>
                <a:ahLst/>
                <a:cxnLst/>
                <a:rect l="l" t="t" r="r" b="b"/>
                <a:pathLst>
                  <a:path w="9785" h="18060" extrusionOk="0">
                    <a:moveTo>
                      <a:pt x="430" y="1"/>
                    </a:moveTo>
                    <a:lnTo>
                      <a:pt x="1" y="12442"/>
                    </a:lnTo>
                    <a:cubicBezTo>
                      <a:pt x="2960" y="15046"/>
                      <a:pt x="6212" y="16929"/>
                      <a:pt x="9784" y="18060"/>
                    </a:cubicBezTo>
                    <a:cubicBezTo>
                      <a:pt x="7604" y="14052"/>
                      <a:pt x="6388" y="8548"/>
                      <a:pt x="6656" y="2387"/>
                    </a:cubicBezTo>
                    <a:cubicBezTo>
                      <a:pt x="6688" y="1648"/>
                      <a:pt x="6743" y="724"/>
                      <a:pt x="68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5" name="Google Shape;8175;p35"/>
              <p:cNvSpPr/>
              <p:nvPr/>
            </p:nvSpPr>
            <p:spPr>
              <a:xfrm>
                <a:off x="5290763" y="2115700"/>
                <a:ext cx="337625" cy="435675"/>
              </a:xfrm>
              <a:custGeom>
                <a:avLst/>
                <a:gdLst/>
                <a:ahLst/>
                <a:cxnLst/>
                <a:rect l="l" t="t" r="r" b="b"/>
                <a:pathLst>
                  <a:path w="13505" h="17427" extrusionOk="0">
                    <a:moveTo>
                      <a:pt x="4856" y="1"/>
                    </a:moveTo>
                    <a:cubicBezTo>
                      <a:pt x="4838" y="729"/>
                      <a:pt x="4802" y="1511"/>
                      <a:pt x="4741" y="2254"/>
                    </a:cubicBezTo>
                    <a:cubicBezTo>
                      <a:pt x="4263" y="8149"/>
                      <a:pt x="2498" y="13452"/>
                      <a:pt x="0" y="17427"/>
                    </a:cubicBezTo>
                    <a:cubicBezTo>
                      <a:pt x="3838" y="16278"/>
                      <a:pt x="7949" y="14597"/>
                      <a:pt x="12360" y="12348"/>
                    </a:cubicBezTo>
                    <a:lnTo>
                      <a:pt x="1350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6" name="Google Shape;8176;p35"/>
              <p:cNvSpPr/>
              <p:nvPr/>
            </p:nvSpPr>
            <p:spPr>
              <a:xfrm>
                <a:off x="4686013" y="2114550"/>
                <a:ext cx="746225" cy="369700"/>
              </a:xfrm>
              <a:custGeom>
                <a:avLst/>
                <a:gdLst/>
                <a:ahLst/>
                <a:cxnLst/>
                <a:rect l="l" t="t" r="r" b="b"/>
                <a:pathLst>
                  <a:path w="29849" h="14788" extrusionOk="0">
                    <a:moveTo>
                      <a:pt x="29830" y="1"/>
                    </a:moveTo>
                    <a:cubicBezTo>
                      <a:pt x="29828" y="1"/>
                      <a:pt x="29825" y="13"/>
                      <a:pt x="29823" y="45"/>
                    </a:cubicBezTo>
                    <a:cubicBezTo>
                      <a:pt x="29801" y="315"/>
                      <a:pt x="29771" y="584"/>
                      <a:pt x="29734" y="850"/>
                    </a:cubicBezTo>
                    <a:lnTo>
                      <a:pt x="29734" y="850"/>
                    </a:lnTo>
                    <a:cubicBezTo>
                      <a:pt x="29777" y="598"/>
                      <a:pt x="29813" y="344"/>
                      <a:pt x="29843" y="89"/>
                    </a:cubicBezTo>
                    <a:lnTo>
                      <a:pt x="29843" y="89"/>
                    </a:lnTo>
                    <a:cubicBezTo>
                      <a:pt x="29843" y="89"/>
                      <a:pt x="29844" y="89"/>
                      <a:pt x="29844" y="89"/>
                    </a:cubicBezTo>
                    <a:cubicBezTo>
                      <a:pt x="29845" y="89"/>
                      <a:pt x="29847" y="77"/>
                      <a:pt x="29848" y="45"/>
                    </a:cubicBezTo>
                    <a:lnTo>
                      <a:pt x="29848" y="45"/>
                    </a:lnTo>
                    <a:cubicBezTo>
                      <a:pt x="29847" y="60"/>
                      <a:pt x="29845" y="74"/>
                      <a:pt x="29843" y="89"/>
                    </a:cubicBezTo>
                    <a:lnTo>
                      <a:pt x="29843" y="89"/>
                    </a:lnTo>
                    <a:cubicBezTo>
                      <a:pt x="29839" y="82"/>
                      <a:pt x="29835" y="1"/>
                      <a:pt x="29830" y="1"/>
                    </a:cubicBezTo>
                    <a:close/>
                    <a:moveTo>
                      <a:pt x="346" y="1"/>
                    </a:moveTo>
                    <a:cubicBezTo>
                      <a:pt x="344" y="1"/>
                      <a:pt x="342" y="13"/>
                      <a:pt x="341" y="45"/>
                    </a:cubicBezTo>
                    <a:cubicBezTo>
                      <a:pt x="1" y="7930"/>
                      <a:pt x="6157" y="14787"/>
                      <a:pt x="14121" y="14787"/>
                    </a:cubicBezTo>
                    <a:cubicBezTo>
                      <a:pt x="14125" y="14787"/>
                      <a:pt x="14129" y="14787"/>
                      <a:pt x="14133" y="14787"/>
                    </a:cubicBezTo>
                    <a:cubicBezTo>
                      <a:pt x="21864" y="14780"/>
                      <a:pt x="28688" y="8448"/>
                      <a:pt x="29734" y="850"/>
                    </a:cubicBezTo>
                    <a:lnTo>
                      <a:pt x="29734" y="850"/>
                    </a:lnTo>
                    <a:cubicBezTo>
                      <a:pt x="28482" y="8217"/>
                      <a:pt x="21773" y="13902"/>
                      <a:pt x="14189" y="13911"/>
                    </a:cubicBezTo>
                    <a:cubicBezTo>
                      <a:pt x="14184" y="13911"/>
                      <a:pt x="14178" y="13911"/>
                      <a:pt x="14173" y="13911"/>
                    </a:cubicBezTo>
                    <a:cubicBezTo>
                      <a:pt x="6354" y="13911"/>
                      <a:pt x="280" y="7732"/>
                      <a:pt x="372" y="45"/>
                    </a:cubicBezTo>
                    <a:lnTo>
                      <a:pt x="372" y="45"/>
                    </a:lnTo>
                    <a:cubicBezTo>
                      <a:pt x="370" y="77"/>
                      <a:pt x="368" y="88"/>
                      <a:pt x="365" y="88"/>
                    </a:cubicBezTo>
                    <a:cubicBezTo>
                      <a:pt x="358" y="88"/>
                      <a:pt x="352" y="1"/>
                      <a:pt x="34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7" name="Google Shape;8177;p35"/>
              <p:cNvSpPr/>
              <p:nvPr/>
            </p:nvSpPr>
            <p:spPr>
              <a:xfrm>
                <a:off x="4711563" y="2115700"/>
                <a:ext cx="718475" cy="315400"/>
              </a:xfrm>
              <a:custGeom>
                <a:avLst/>
                <a:gdLst/>
                <a:ahLst/>
                <a:cxnLst/>
                <a:rect l="l" t="t" r="r" b="b"/>
                <a:pathLst>
                  <a:path w="28739" h="12616" extrusionOk="0">
                    <a:moveTo>
                      <a:pt x="0" y="1"/>
                    </a:moveTo>
                    <a:cubicBezTo>
                      <a:pt x="578" y="7082"/>
                      <a:pt x="6272" y="12616"/>
                      <a:pt x="13496" y="12616"/>
                    </a:cubicBezTo>
                    <a:cubicBezTo>
                      <a:pt x="13506" y="12616"/>
                      <a:pt x="13517" y="12616"/>
                      <a:pt x="13527" y="12616"/>
                    </a:cubicBezTo>
                    <a:cubicBezTo>
                      <a:pt x="20794" y="12601"/>
                      <a:pt x="27248" y="7153"/>
                      <a:pt x="28739" y="1"/>
                    </a:cubicBezTo>
                    <a:lnTo>
                      <a:pt x="28592" y="1"/>
                    </a:lnTo>
                    <a:cubicBezTo>
                      <a:pt x="26759" y="6710"/>
                      <a:pt x="20624" y="10641"/>
                      <a:pt x="13652" y="10659"/>
                    </a:cubicBezTo>
                    <a:cubicBezTo>
                      <a:pt x="13636" y="10659"/>
                      <a:pt x="13621" y="10659"/>
                      <a:pt x="13605" y="10659"/>
                    </a:cubicBezTo>
                    <a:cubicBezTo>
                      <a:pt x="6678" y="10659"/>
                      <a:pt x="1117" y="6636"/>
                      <a:pt x="14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8" name="Google Shape;8178;p35"/>
              <p:cNvSpPr/>
              <p:nvPr/>
            </p:nvSpPr>
            <p:spPr>
              <a:xfrm>
                <a:off x="4724763" y="2115700"/>
                <a:ext cx="183875" cy="148525"/>
              </a:xfrm>
              <a:custGeom>
                <a:avLst/>
                <a:gdLst/>
                <a:ahLst/>
                <a:cxnLst/>
                <a:rect l="l" t="t" r="r" b="b"/>
                <a:pathLst>
                  <a:path w="7355" h="5941" extrusionOk="0">
                    <a:moveTo>
                      <a:pt x="1" y="1"/>
                    </a:moveTo>
                    <a:cubicBezTo>
                      <a:pt x="658" y="2568"/>
                      <a:pt x="3459" y="4844"/>
                      <a:pt x="7354" y="5941"/>
                    </a:cubicBezTo>
                    <a:cubicBezTo>
                      <a:pt x="4628" y="4725"/>
                      <a:pt x="2712" y="2491"/>
                      <a:pt x="226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79" name="Google Shape;8179;p35"/>
              <p:cNvSpPr/>
              <p:nvPr/>
            </p:nvSpPr>
            <p:spPr>
              <a:xfrm>
                <a:off x="5153888" y="2115700"/>
                <a:ext cx="271900" cy="161675"/>
              </a:xfrm>
              <a:custGeom>
                <a:avLst/>
                <a:gdLst/>
                <a:ahLst/>
                <a:cxnLst/>
                <a:rect l="l" t="t" r="r" b="b"/>
                <a:pathLst>
                  <a:path w="10876" h="6467" extrusionOk="0">
                    <a:moveTo>
                      <a:pt x="7467" y="1"/>
                    </a:moveTo>
                    <a:cubicBezTo>
                      <a:pt x="6562" y="2952"/>
                      <a:pt x="3678" y="5391"/>
                      <a:pt x="1" y="6467"/>
                    </a:cubicBezTo>
                    <a:cubicBezTo>
                      <a:pt x="5366" y="5659"/>
                      <a:pt x="9669" y="3142"/>
                      <a:pt x="1087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0" name="Google Shape;8180;p35"/>
              <p:cNvSpPr/>
              <p:nvPr/>
            </p:nvSpPr>
            <p:spPr>
              <a:xfrm>
                <a:off x="5373838" y="2115700"/>
                <a:ext cx="389975" cy="5129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20517" extrusionOk="0">
                    <a:moveTo>
                      <a:pt x="7699" y="1"/>
                    </a:moveTo>
                    <a:lnTo>
                      <a:pt x="1" y="17893"/>
                    </a:lnTo>
                    <a:cubicBezTo>
                      <a:pt x="1468" y="19707"/>
                      <a:pt x="4629" y="20516"/>
                      <a:pt x="7776" y="20516"/>
                    </a:cubicBezTo>
                    <a:cubicBezTo>
                      <a:pt x="11027" y="20516"/>
                      <a:pt x="14263" y="19653"/>
                      <a:pt x="15598" y="18144"/>
                    </a:cubicBezTo>
                    <a:lnTo>
                      <a:pt x="1275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1" name="Google Shape;8181;p35"/>
              <p:cNvSpPr/>
              <p:nvPr/>
            </p:nvSpPr>
            <p:spPr>
              <a:xfrm>
                <a:off x="5373838" y="2115700"/>
                <a:ext cx="389975" cy="483625"/>
              </a:xfrm>
              <a:custGeom>
                <a:avLst/>
                <a:gdLst/>
                <a:ahLst/>
                <a:cxnLst/>
                <a:rect l="l" t="t" r="r" b="b"/>
                <a:pathLst>
                  <a:path w="15599" h="19345" extrusionOk="0">
                    <a:moveTo>
                      <a:pt x="5215" y="1"/>
                    </a:moveTo>
                    <a:lnTo>
                      <a:pt x="1" y="17893"/>
                    </a:lnTo>
                    <a:cubicBezTo>
                      <a:pt x="290" y="18252"/>
                      <a:pt x="649" y="18568"/>
                      <a:pt x="1058" y="18849"/>
                    </a:cubicBezTo>
                    <a:cubicBezTo>
                      <a:pt x="2767" y="10892"/>
                      <a:pt x="6309" y="5131"/>
                      <a:pt x="9398" y="5131"/>
                    </a:cubicBezTo>
                    <a:cubicBezTo>
                      <a:pt x="9405" y="5131"/>
                      <a:pt x="9413" y="5131"/>
                      <a:pt x="9420" y="5131"/>
                    </a:cubicBezTo>
                    <a:cubicBezTo>
                      <a:pt x="12553" y="5162"/>
                      <a:pt x="14496" y="11114"/>
                      <a:pt x="13865" y="19344"/>
                    </a:cubicBezTo>
                    <a:cubicBezTo>
                      <a:pt x="14593" y="19007"/>
                      <a:pt x="15190" y="18604"/>
                      <a:pt x="15598" y="18143"/>
                    </a:cubicBezTo>
                    <a:lnTo>
                      <a:pt x="14700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2" name="Google Shape;8182;p35"/>
              <p:cNvSpPr/>
              <p:nvPr/>
            </p:nvSpPr>
            <p:spPr>
              <a:xfrm>
                <a:off x="5448563" y="2305875"/>
                <a:ext cx="108750" cy="3147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2589" extrusionOk="0">
                    <a:moveTo>
                      <a:pt x="4349" y="1"/>
                    </a:moveTo>
                    <a:lnTo>
                      <a:pt x="4349" y="1"/>
                    </a:lnTo>
                    <a:cubicBezTo>
                      <a:pt x="2648" y="1912"/>
                      <a:pt x="1068" y="5635"/>
                      <a:pt x="288" y="10143"/>
                    </a:cubicBezTo>
                    <a:cubicBezTo>
                      <a:pt x="170" y="10832"/>
                      <a:pt x="74" y="11513"/>
                      <a:pt x="0" y="12182"/>
                    </a:cubicBezTo>
                    <a:cubicBezTo>
                      <a:pt x="480" y="12346"/>
                      <a:pt x="987" y="12481"/>
                      <a:pt x="1515" y="12588"/>
                    </a:cubicBezTo>
                    <a:cubicBezTo>
                      <a:pt x="1515" y="11033"/>
                      <a:pt x="1653" y="9357"/>
                      <a:pt x="1937" y="7638"/>
                    </a:cubicBezTo>
                    <a:cubicBezTo>
                      <a:pt x="2438" y="4620"/>
                      <a:pt x="3316" y="1967"/>
                      <a:pt x="434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3" name="Google Shape;8183;p35"/>
              <p:cNvSpPr/>
              <p:nvPr/>
            </p:nvSpPr>
            <p:spPr>
              <a:xfrm>
                <a:off x="5621088" y="2332750"/>
                <a:ext cx="505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1636" extrusionOk="0">
                    <a:moveTo>
                      <a:pt x="0" y="0"/>
                    </a:moveTo>
                    <a:cubicBezTo>
                      <a:pt x="621" y="2456"/>
                      <a:pt x="893" y="5786"/>
                      <a:pt x="644" y="9576"/>
                    </a:cubicBezTo>
                    <a:cubicBezTo>
                      <a:pt x="598" y="10270"/>
                      <a:pt x="536" y="10956"/>
                      <a:pt x="458" y="11636"/>
                    </a:cubicBezTo>
                    <a:cubicBezTo>
                      <a:pt x="955" y="11564"/>
                      <a:pt x="1438" y="11472"/>
                      <a:pt x="1902" y="11361"/>
                    </a:cubicBezTo>
                    <a:cubicBezTo>
                      <a:pt x="2020" y="6319"/>
                      <a:pt x="1258" y="2207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4" name="Google Shape;8184;p35"/>
              <p:cNvSpPr/>
              <p:nvPr/>
            </p:nvSpPr>
            <p:spPr>
              <a:xfrm>
                <a:off x="1387088" y="2115700"/>
                <a:ext cx="1034625" cy="466750"/>
              </a:xfrm>
              <a:custGeom>
                <a:avLst/>
                <a:gdLst/>
                <a:ahLst/>
                <a:cxnLst/>
                <a:rect l="l" t="t" r="r" b="b"/>
                <a:pathLst>
                  <a:path w="41385" h="18670" extrusionOk="0">
                    <a:moveTo>
                      <a:pt x="0" y="1"/>
                    </a:moveTo>
                    <a:lnTo>
                      <a:pt x="1570" y="12026"/>
                    </a:lnTo>
                    <a:cubicBezTo>
                      <a:pt x="7086" y="16380"/>
                      <a:pt x="13128" y="18669"/>
                      <a:pt x="19825" y="18669"/>
                    </a:cubicBezTo>
                    <a:cubicBezTo>
                      <a:pt x="26350" y="18669"/>
                      <a:pt x="33497" y="16496"/>
                      <a:pt x="41384" y="11940"/>
                    </a:cubicBezTo>
                    <a:lnTo>
                      <a:pt x="404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5" name="Google Shape;8185;p35"/>
              <p:cNvSpPr/>
              <p:nvPr/>
            </p:nvSpPr>
            <p:spPr>
              <a:xfrm>
                <a:off x="1387088" y="2115675"/>
                <a:ext cx="291300" cy="436625"/>
              </a:xfrm>
              <a:custGeom>
                <a:avLst/>
                <a:gdLst/>
                <a:ahLst/>
                <a:cxnLst/>
                <a:rect l="l" t="t" r="r" b="b"/>
                <a:pathLst>
                  <a:path w="11652" h="17465" extrusionOk="0">
                    <a:moveTo>
                      <a:pt x="0" y="0"/>
                    </a:moveTo>
                    <a:lnTo>
                      <a:pt x="1570" y="12026"/>
                    </a:lnTo>
                    <a:cubicBezTo>
                      <a:pt x="4764" y="14548"/>
                      <a:pt x="8118" y="16371"/>
                      <a:pt x="11652" y="17464"/>
                    </a:cubicBezTo>
                    <a:cubicBezTo>
                      <a:pt x="8961" y="13586"/>
                      <a:pt x="6929" y="8260"/>
                      <a:pt x="6183" y="2302"/>
                    </a:cubicBezTo>
                    <a:cubicBezTo>
                      <a:pt x="6093" y="1589"/>
                      <a:pt x="6027" y="699"/>
                      <a:pt x="5977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6" name="Google Shape;8186;p35"/>
              <p:cNvSpPr/>
              <p:nvPr/>
            </p:nvSpPr>
            <p:spPr>
              <a:xfrm>
                <a:off x="2152888" y="2115700"/>
                <a:ext cx="268825" cy="421350"/>
              </a:xfrm>
              <a:custGeom>
                <a:avLst/>
                <a:gdLst/>
                <a:ahLst/>
                <a:cxnLst/>
                <a:rect l="l" t="t" r="r" b="b"/>
                <a:pathLst>
                  <a:path w="10753" h="16854" extrusionOk="0">
                    <a:moveTo>
                      <a:pt x="1720" y="1"/>
                    </a:moveTo>
                    <a:cubicBezTo>
                      <a:pt x="1820" y="704"/>
                      <a:pt x="1906" y="1459"/>
                      <a:pt x="1970" y="2176"/>
                    </a:cubicBezTo>
                    <a:cubicBezTo>
                      <a:pt x="2482" y="7876"/>
                      <a:pt x="1692" y="13005"/>
                      <a:pt x="0" y="16853"/>
                    </a:cubicBezTo>
                    <a:cubicBezTo>
                      <a:pt x="3409" y="15741"/>
                      <a:pt x="6988" y="14114"/>
                      <a:pt x="10752" y="11940"/>
                    </a:cubicBezTo>
                    <a:lnTo>
                      <a:pt x="980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7" name="Google Shape;8187;p35"/>
              <p:cNvSpPr/>
              <p:nvPr/>
            </p:nvSpPr>
            <p:spPr>
              <a:xfrm>
                <a:off x="1535163" y="2114600"/>
                <a:ext cx="708125" cy="357525"/>
              </a:xfrm>
              <a:custGeom>
                <a:avLst/>
                <a:gdLst/>
                <a:ahLst/>
                <a:cxnLst/>
                <a:rect l="l" t="t" r="r" b="b"/>
                <a:pathLst>
                  <a:path w="28325" h="14301" extrusionOk="0">
                    <a:moveTo>
                      <a:pt x="0" y="43"/>
                    </a:moveTo>
                    <a:lnTo>
                      <a:pt x="0" y="43"/>
                    </a:lnTo>
                    <a:cubicBezTo>
                      <a:pt x="2" y="66"/>
                      <a:pt x="4" y="78"/>
                      <a:pt x="6" y="83"/>
                    </a:cubicBezTo>
                    <a:lnTo>
                      <a:pt x="6" y="83"/>
                    </a:lnTo>
                    <a:cubicBezTo>
                      <a:pt x="4" y="70"/>
                      <a:pt x="2" y="57"/>
                      <a:pt x="0" y="43"/>
                    </a:cubicBezTo>
                    <a:close/>
                    <a:moveTo>
                      <a:pt x="33" y="1"/>
                    </a:moveTo>
                    <a:cubicBezTo>
                      <a:pt x="24" y="1"/>
                      <a:pt x="16" y="85"/>
                      <a:pt x="9" y="85"/>
                    </a:cubicBezTo>
                    <a:cubicBezTo>
                      <a:pt x="8" y="85"/>
                      <a:pt x="7" y="85"/>
                      <a:pt x="6" y="83"/>
                    </a:cubicBezTo>
                    <a:lnTo>
                      <a:pt x="6" y="83"/>
                    </a:lnTo>
                    <a:cubicBezTo>
                      <a:pt x="79" y="540"/>
                      <a:pt x="172" y="991"/>
                      <a:pt x="285" y="1435"/>
                    </a:cubicBezTo>
                    <a:lnTo>
                      <a:pt x="285" y="1435"/>
                    </a:lnTo>
                    <a:cubicBezTo>
                      <a:pt x="183" y="976"/>
                      <a:pt x="103" y="511"/>
                      <a:pt x="44" y="43"/>
                    </a:cubicBezTo>
                    <a:cubicBezTo>
                      <a:pt x="40" y="12"/>
                      <a:pt x="37" y="1"/>
                      <a:pt x="33" y="1"/>
                    </a:cubicBezTo>
                    <a:close/>
                    <a:moveTo>
                      <a:pt x="27634" y="1"/>
                    </a:moveTo>
                    <a:cubicBezTo>
                      <a:pt x="27625" y="1"/>
                      <a:pt x="27615" y="86"/>
                      <a:pt x="27604" y="86"/>
                    </a:cubicBezTo>
                    <a:cubicBezTo>
                      <a:pt x="27600" y="86"/>
                      <a:pt x="27597" y="74"/>
                      <a:pt x="27593" y="43"/>
                    </a:cubicBezTo>
                    <a:lnTo>
                      <a:pt x="27593" y="43"/>
                    </a:lnTo>
                    <a:cubicBezTo>
                      <a:pt x="28028" y="7540"/>
                      <a:pt x="22538" y="13446"/>
                      <a:pt x="15176" y="13453"/>
                    </a:cubicBezTo>
                    <a:cubicBezTo>
                      <a:pt x="15171" y="13453"/>
                      <a:pt x="15165" y="13453"/>
                      <a:pt x="15160" y="13453"/>
                    </a:cubicBezTo>
                    <a:cubicBezTo>
                      <a:pt x="8294" y="13453"/>
                      <a:pt x="2005" y="8209"/>
                      <a:pt x="285" y="1435"/>
                    </a:cubicBezTo>
                    <a:lnTo>
                      <a:pt x="285" y="1435"/>
                    </a:lnTo>
                    <a:cubicBezTo>
                      <a:pt x="1837" y="8458"/>
                      <a:pt x="8245" y="14300"/>
                      <a:pt x="15253" y="14300"/>
                    </a:cubicBezTo>
                    <a:cubicBezTo>
                      <a:pt x="15257" y="14300"/>
                      <a:pt x="15262" y="14300"/>
                      <a:pt x="15267" y="14300"/>
                    </a:cubicBezTo>
                    <a:cubicBezTo>
                      <a:pt x="22766" y="14293"/>
                      <a:pt x="28324" y="7730"/>
                      <a:pt x="27644" y="43"/>
                    </a:cubicBezTo>
                    <a:cubicBezTo>
                      <a:pt x="27641" y="12"/>
                      <a:pt x="27637" y="1"/>
                      <a:pt x="276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8" name="Google Shape;8188;p35"/>
              <p:cNvSpPr/>
              <p:nvPr/>
            </p:nvSpPr>
            <p:spPr>
              <a:xfrm>
                <a:off x="1540263" y="2115700"/>
                <a:ext cx="672400" cy="304925"/>
              </a:xfrm>
              <a:custGeom>
                <a:avLst/>
                <a:gdLst/>
                <a:ahLst/>
                <a:cxnLst/>
                <a:rect l="l" t="t" r="r" b="b"/>
                <a:pathLst>
                  <a:path w="26896" h="12197" extrusionOk="0">
                    <a:moveTo>
                      <a:pt x="0" y="1"/>
                    </a:moveTo>
                    <a:cubicBezTo>
                      <a:pt x="1688" y="6849"/>
                      <a:pt x="7894" y="12197"/>
                      <a:pt x="14666" y="12197"/>
                    </a:cubicBezTo>
                    <a:cubicBezTo>
                      <a:pt x="14676" y="12197"/>
                      <a:pt x="14686" y="12197"/>
                      <a:pt x="14696" y="12196"/>
                    </a:cubicBezTo>
                    <a:cubicBezTo>
                      <a:pt x="21505" y="12183"/>
                      <a:pt x="26665" y="6914"/>
                      <a:pt x="26895" y="1"/>
                    </a:cubicBezTo>
                    <a:lnTo>
                      <a:pt x="26754" y="1"/>
                    </a:lnTo>
                    <a:cubicBezTo>
                      <a:pt x="26131" y="6487"/>
                      <a:pt x="21024" y="10289"/>
                      <a:pt x="14493" y="10306"/>
                    </a:cubicBezTo>
                    <a:cubicBezTo>
                      <a:pt x="14479" y="10306"/>
                      <a:pt x="14465" y="10306"/>
                      <a:pt x="14450" y="10306"/>
                    </a:cubicBezTo>
                    <a:cubicBezTo>
                      <a:pt x="7959" y="10306"/>
                      <a:pt x="2119" y="6419"/>
                      <a:pt x="13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89" name="Google Shape;8189;p35"/>
              <p:cNvSpPr/>
              <p:nvPr/>
            </p:nvSpPr>
            <p:spPr>
              <a:xfrm>
                <a:off x="1552563" y="2115700"/>
                <a:ext cx="195700" cy="143525"/>
              </a:xfrm>
              <a:custGeom>
                <a:avLst/>
                <a:gdLst/>
                <a:ahLst/>
                <a:cxnLst/>
                <a:rect l="l" t="t" r="r" b="b"/>
                <a:pathLst>
                  <a:path w="7828" h="5741" extrusionOk="0">
                    <a:moveTo>
                      <a:pt x="1" y="1"/>
                    </a:moveTo>
                    <a:cubicBezTo>
                      <a:pt x="1031" y="2483"/>
                      <a:pt x="4001" y="4679"/>
                      <a:pt x="7828" y="5740"/>
                    </a:cubicBezTo>
                    <a:cubicBezTo>
                      <a:pt x="5077" y="4565"/>
                      <a:pt x="2943" y="2407"/>
                      <a:pt x="211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0" name="Google Shape;8190;p35"/>
              <p:cNvSpPr/>
              <p:nvPr/>
            </p:nvSpPr>
            <p:spPr>
              <a:xfrm>
                <a:off x="1980238" y="2115700"/>
                <a:ext cx="22835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9134" h="6251" extrusionOk="0">
                    <a:moveTo>
                      <a:pt x="5944" y="1"/>
                    </a:moveTo>
                    <a:cubicBezTo>
                      <a:pt x="5577" y="2854"/>
                      <a:pt x="3269" y="5211"/>
                      <a:pt x="0" y="6250"/>
                    </a:cubicBezTo>
                    <a:cubicBezTo>
                      <a:pt x="4896" y="5469"/>
                      <a:pt x="8517" y="3037"/>
                      <a:pt x="913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1" name="Google Shape;8191;p35"/>
              <p:cNvSpPr/>
              <p:nvPr/>
            </p:nvSpPr>
            <p:spPr>
              <a:xfrm>
                <a:off x="1241038" y="2138525"/>
                <a:ext cx="359150" cy="490525"/>
              </a:xfrm>
              <a:custGeom>
                <a:avLst/>
                <a:gdLst/>
                <a:ahLst/>
                <a:cxnLst/>
                <a:rect l="l" t="t" r="r" b="b"/>
                <a:pathLst>
                  <a:path w="14366" h="19621" extrusionOk="0">
                    <a:moveTo>
                      <a:pt x="7897" y="0"/>
                    </a:moveTo>
                    <a:lnTo>
                      <a:pt x="3272" y="25"/>
                    </a:lnTo>
                    <a:lnTo>
                      <a:pt x="1" y="17108"/>
                    </a:lnTo>
                    <a:cubicBezTo>
                      <a:pt x="1732" y="18846"/>
                      <a:pt x="4805" y="19620"/>
                      <a:pt x="7693" y="19620"/>
                    </a:cubicBezTo>
                    <a:cubicBezTo>
                      <a:pt x="10676" y="19620"/>
                      <a:pt x="13462" y="18794"/>
                      <a:pt x="14366" y="17347"/>
                    </a:cubicBezTo>
                    <a:lnTo>
                      <a:pt x="789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2" name="Google Shape;8192;p35"/>
              <p:cNvSpPr/>
              <p:nvPr/>
            </p:nvSpPr>
            <p:spPr>
              <a:xfrm>
                <a:off x="1241038" y="2115700"/>
                <a:ext cx="359200" cy="462725"/>
              </a:xfrm>
              <a:custGeom>
                <a:avLst/>
                <a:gdLst/>
                <a:ahLst/>
                <a:cxnLst/>
                <a:rect l="l" t="t" r="r" b="b"/>
                <a:pathLst>
                  <a:path w="14368" h="18509" extrusionOk="0">
                    <a:moveTo>
                      <a:pt x="999" y="1"/>
                    </a:moveTo>
                    <a:lnTo>
                      <a:pt x="1" y="17117"/>
                    </a:lnTo>
                    <a:cubicBezTo>
                      <a:pt x="342" y="17461"/>
                      <a:pt x="738" y="17762"/>
                      <a:pt x="1175" y="18033"/>
                    </a:cubicBezTo>
                    <a:cubicBezTo>
                      <a:pt x="1055" y="10418"/>
                      <a:pt x="3079" y="4908"/>
                      <a:pt x="5911" y="4908"/>
                    </a:cubicBezTo>
                    <a:cubicBezTo>
                      <a:pt x="5919" y="4908"/>
                      <a:pt x="5926" y="4908"/>
                      <a:pt x="5933" y="4908"/>
                    </a:cubicBezTo>
                    <a:cubicBezTo>
                      <a:pt x="8812" y="4936"/>
                      <a:pt x="11859" y="10631"/>
                      <a:pt x="13034" y="18508"/>
                    </a:cubicBezTo>
                    <a:cubicBezTo>
                      <a:pt x="13629" y="18186"/>
                      <a:pt x="14091" y="17799"/>
                      <a:pt x="14367" y="17357"/>
                    </a:cubicBezTo>
                    <a:lnTo>
                      <a:pt x="968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3" name="Google Shape;8193;p35"/>
              <p:cNvSpPr/>
              <p:nvPr/>
            </p:nvSpPr>
            <p:spPr>
              <a:xfrm>
                <a:off x="1309413" y="2320100"/>
                <a:ext cx="47200" cy="301175"/>
              </a:xfrm>
              <a:custGeom>
                <a:avLst/>
                <a:gdLst/>
                <a:ahLst/>
                <a:cxnLst/>
                <a:rect l="l" t="t" r="r" b="b"/>
                <a:pathLst>
                  <a:path w="1888" h="12047" extrusionOk="0">
                    <a:moveTo>
                      <a:pt x="1812" y="1"/>
                    </a:moveTo>
                    <a:lnTo>
                      <a:pt x="1812" y="1"/>
                    </a:lnTo>
                    <a:cubicBezTo>
                      <a:pt x="657" y="1827"/>
                      <a:pt x="0" y="5391"/>
                      <a:pt x="241" y="9706"/>
                    </a:cubicBezTo>
                    <a:cubicBezTo>
                      <a:pt x="278" y="10366"/>
                      <a:pt x="335" y="11018"/>
                      <a:pt x="410" y="11658"/>
                    </a:cubicBezTo>
                    <a:cubicBezTo>
                      <a:pt x="885" y="11815"/>
                      <a:pt x="1379" y="11944"/>
                      <a:pt x="1887" y="12047"/>
                    </a:cubicBezTo>
                    <a:cubicBezTo>
                      <a:pt x="1557" y="10557"/>
                      <a:pt x="1326" y="8953"/>
                      <a:pt x="1223" y="7308"/>
                    </a:cubicBezTo>
                    <a:cubicBezTo>
                      <a:pt x="1040" y="4420"/>
                      <a:pt x="1282" y="1882"/>
                      <a:pt x="18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4" name="Google Shape;8194;p35"/>
              <p:cNvSpPr/>
              <p:nvPr/>
            </p:nvSpPr>
            <p:spPr>
              <a:xfrm>
                <a:off x="1418963" y="2345875"/>
                <a:ext cx="104025" cy="278450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11138" extrusionOk="0">
                    <a:moveTo>
                      <a:pt x="0" y="0"/>
                    </a:moveTo>
                    <a:cubicBezTo>
                      <a:pt x="1093" y="2349"/>
                      <a:pt x="2048" y="5534"/>
                      <a:pt x="2626" y="9165"/>
                    </a:cubicBezTo>
                    <a:cubicBezTo>
                      <a:pt x="2733" y="9830"/>
                      <a:pt x="2821" y="10487"/>
                      <a:pt x="2895" y="11137"/>
                    </a:cubicBezTo>
                    <a:cubicBezTo>
                      <a:pt x="3336" y="11069"/>
                      <a:pt x="3760" y="10981"/>
                      <a:pt x="4161" y="10875"/>
                    </a:cubicBezTo>
                    <a:cubicBezTo>
                      <a:pt x="3196" y="6046"/>
                      <a:pt x="1622" y="211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5" name="Google Shape;8195;p35"/>
              <p:cNvSpPr/>
              <p:nvPr/>
            </p:nvSpPr>
            <p:spPr>
              <a:xfrm>
                <a:off x="2405738" y="2115700"/>
                <a:ext cx="1033100" cy="471850"/>
              </a:xfrm>
              <a:custGeom>
                <a:avLst/>
                <a:gdLst/>
                <a:ahLst/>
                <a:cxnLst/>
                <a:rect l="l" t="t" r="r" b="b"/>
                <a:pathLst>
                  <a:path w="41324" h="18874" extrusionOk="0">
                    <a:moveTo>
                      <a:pt x="0" y="1"/>
                    </a:moveTo>
                    <a:lnTo>
                      <a:pt x="118" y="12162"/>
                    </a:lnTo>
                    <a:cubicBezTo>
                      <a:pt x="5199" y="16561"/>
                      <a:pt x="11077" y="18874"/>
                      <a:pt x="17912" y="18874"/>
                    </a:cubicBezTo>
                    <a:cubicBezTo>
                      <a:pt x="24572" y="18874"/>
                      <a:pt x="32141" y="16677"/>
                      <a:pt x="40771" y="12074"/>
                    </a:cubicBezTo>
                    <a:lnTo>
                      <a:pt x="41323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6" name="Google Shape;8196;p35"/>
              <p:cNvSpPr/>
              <p:nvPr/>
            </p:nvSpPr>
            <p:spPr>
              <a:xfrm>
                <a:off x="2405713" y="2115700"/>
                <a:ext cx="243050" cy="441450"/>
              </a:xfrm>
              <a:custGeom>
                <a:avLst/>
                <a:gdLst/>
                <a:ahLst/>
                <a:cxnLst/>
                <a:rect l="l" t="t" r="r" b="b"/>
                <a:pathLst>
                  <a:path w="9722" h="17658" extrusionOk="0">
                    <a:moveTo>
                      <a:pt x="0" y="1"/>
                    </a:moveTo>
                    <a:lnTo>
                      <a:pt x="117" y="12162"/>
                    </a:lnTo>
                    <a:cubicBezTo>
                      <a:pt x="3061" y="14710"/>
                      <a:pt x="6254" y="16552"/>
                      <a:pt x="9722" y="17658"/>
                    </a:cubicBezTo>
                    <a:cubicBezTo>
                      <a:pt x="7465" y="13737"/>
                      <a:pt x="6062" y="8354"/>
                      <a:pt x="6051" y="2329"/>
                    </a:cubicBezTo>
                    <a:cubicBezTo>
                      <a:pt x="6048" y="1608"/>
                      <a:pt x="6069" y="707"/>
                      <a:pt x="610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7" name="Google Shape;8197;p35"/>
              <p:cNvSpPr/>
              <p:nvPr/>
            </p:nvSpPr>
            <p:spPr>
              <a:xfrm>
                <a:off x="3134988" y="2115675"/>
                <a:ext cx="303900" cy="425975"/>
              </a:xfrm>
              <a:custGeom>
                <a:avLst/>
                <a:gdLst/>
                <a:ahLst/>
                <a:cxnLst/>
                <a:rect l="l" t="t" r="r" b="b"/>
                <a:pathLst>
                  <a:path w="12156" h="17039" extrusionOk="0">
                    <a:moveTo>
                      <a:pt x="3886" y="0"/>
                    </a:moveTo>
                    <a:lnTo>
                      <a:pt x="3886" y="2"/>
                    </a:lnTo>
                    <a:cubicBezTo>
                      <a:pt x="3901" y="713"/>
                      <a:pt x="3896" y="1477"/>
                      <a:pt x="3872" y="2202"/>
                    </a:cubicBezTo>
                    <a:cubicBezTo>
                      <a:pt x="3671" y="7967"/>
                      <a:pt x="2215" y="13151"/>
                      <a:pt x="0" y="17039"/>
                    </a:cubicBezTo>
                    <a:cubicBezTo>
                      <a:pt x="3621" y="15916"/>
                      <a:pt x="7481" y="14272"/>
                      <a:pt x="11601" y="12074"/>
                    </a:cubicBezTo>
                    <a:lnTo>
                      <a:pt x="12156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8" name="Google Shape;8198;p35"/>
              <p:cNvSpPr/>
              <p:nvPr/>
            </p:nvSpPr>
            <p:spPr>
              <a:xfrm>
                <a:off x="2549063" y="2114575"/>
                <a:ext cx="705025" cy="361475"/>
              </a:xfrm>
              <a:custGeom>
                <a:avLst/>
                <a:gdLst/>
                <a:ahLst/>
                <a:cxnLst/>
                <a:rect l="l" t="t" r="r" b="b"/>
                <a:pathLst>
                  <a:path w="28201" h="14459" extrusionOk="0">
                    <a:moveTo>
                      <a:pt x="28201" y="60"/>
                    </a:moveTo>
                    <a:lnTo>
                      <a:pt x="28201" y="60"/>
                    </a:lnTo>
                    <a:cubicBezTo>
                      <a:pt x="28201" y="79"/>
                      <a:pt x="28201" y="87"/>
                      <a:pt x="28201" y="87"/>
                    </a:cubicBezTo>
                    <a:cubicBezTo>
                      <a:pt x="28201" y="87"/>
                      <a:pt x="28201" y="75"/>
                      <a:pt x="28201" y="60"/>
                    </a:cubicBezTo>
                    <a:close/>
                    <a:moveTo>
                      <a:pt x="28199" y="1"/>
                    </a:moveTo>
                    <a:cubicBezTo>
                      <a:pt x="28198" y="1"/>
                      <a:pt x="28197" y="12"/>
                      <a:pt x="28196" y="44"/>
                    </a:cubicBezTo>
                    <a:cubicBezTo>
                      <a:pt x="28194" y="97"/>
                      <a:pt x="28192" y="150"/>
                      <a:pt x="28189" y="202"/>
                    </a:cubicBezTo>
                    <a:lnTo>
                      <a:pt x="28189" y="202"/>
                    </a:lnTo>
                    <a:cubicBezTo>
                      <a:pt x="28193" y="150"/>
                      <a:pt x="28197" y="98"/>
                      <a:pt x="28201" y="46"/>
                    </a:cubicBezTo>
                    <a:lnTo>
                      <a:pt x="28201" y="46"/>
                    </a:lnTo>
                    <a:cubicBezTo>
                      <a:pt x="28201" y="51"/>
                      <a:pt x="28201" y="56"/>
                      <a:pt x="28201" y="60"/>
                    </a:cubicBezTo>
                    <a:lnTo>
                      <a:pt x="28201" y="60"/>
                    </a:lnTo>
                    <a:cubicBezTo>
                      <a:pt x="28201" y="55"/>
                      <a:pt x="28201" y="50"/>
                      <a:pt x="28201" y="44"/>
                    </a:cubicBezTo>
                    <a:cubicBezTo>
                      <a:pt x="28201" y="45"/>
                      <a:pt x="28201" y="46"/>
                      <a:pt x="28201" y="46"/>
                    </a:cubicBezTo>
                    <a:lnTo>
                      <a:pt x="28201" y="46"/>
                    </a:lnTo>
                    <a:cubicBezTo>
                      <a:pt x="28200" y="24"/>
                      <a:pt x="28200" y="1"/>
                      <a:pt x="28199" y="1"/>
                    </a:cubicBezTo>
                    <a:close/>
                    <a:moveTo>
                      <a:pt x="1" y="1"/>
                    </a:moveTo>
                    <a:cubicBezTo>
                      <a:pt x="1" y="1"/>
                      <a:pt x="1" y="13"/>
                      <a:pt x="1" y="44"/>
                    </a:cubicBezTo>
                    <a:cubicBezTo>
                      <a:pt x="15" y="7754"/>
                      <a:pt x="6181" y="14458"/>
                      <a:pt x="13799" y="14458"/>
                    </a:cubicBezTo>
                    <a:cubicBezTo>
                      <a:pt x="13803" y="14458"/>
                      <a:pt x="13807" y="14458"/>
                      <a:pt x="13811" y="14458"/>
                    </a:cubicBezTo>
                    <a:cubicBezTo>
                      <a:pt x="21413" y="14451"/>
                      <a:pt x="27829" y="7907"/>
                      <a:pt x="28189" y="202"/>
                    </a:cubicBezTo>
                    <a:lnTo>
                      <a:pt x="28189" y="202"/>
                    </a:lnTo>
                    <a:cubicBezTo>
                      <a:pt x="27607" y="7706"/>
                      <a:pt x="21290" y="13594"/>
                      <a:pt x="13826" y="13601"/>
                    </a:cubicBezTo>
                    <a:cubicBezTo>
                      <a:pt x="13820" y="13601"/>
                      <a:pt x="13814" y="13601"/>
                      <a:pt x="13808" y="13601"/>
                    </a:cubicBezTo>
                    <a:cubicBezTo>
                      <a:pt x="6329" y="13601"/>
                      <a:pt x="257" y="7561"/>
                      <a:pt x="10" y="44"/>
                    </a:cubicBezTo>
                    <a:cubicBezTo>
                      <a:pt x="10" y="75"/>
                      <a:pt x="9" y="87"/>
                      <a:pt x="8" y="87"/>
                    </a:cubicBezTo>
                    <a:cubicBezTo>
                      <a:pt x="5" y="87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199" name="Google Shape;8199;p35"/>
              <p:cNvSpPr/>
              <p:nvPr/>
            </p:nvSpPr>
            <p:spPr>
              <a:xfrm>
                <a:off x="2562163" y="2115700"/>
                <a:ext cx="687075" cy="308350"/>
              </a:xfrm>
              <a:custGeom>
                <a:avLst/>
                <a:gdLst/>
                <a:ahLst/>
                <a:cxnLst/>
                <a:rect l="l" t="t" r="r" b="b"/>
                <a:pathLst>
                  <a:path w="27483" h="12334" extrusionOk="0">
                    <a:moveTo>
                      <a:pt x="0" y="1"/>
                    </a:moveTo>
                    <a:cubicBezTo>
                      <a:pt x="861" y="6928"/>
                      <a:pt x="6541" y="12334"/>
                      <a:pt x="13455" y="12334"/>
                    </a:cubicBezTo>
                    <a:cubicBezTo>
                      <a:pt x="13464" y="12334"/>
                      <a:pt x="13474" y="12334"/>
                      <a:pt x="13483" y="12334"/>
                    </a:cubicBezTo>
                    <a:cubicBezTo>
                      <a:pt x="20434" y="12318"/>
                      <a:pt x="26370" y="6993"/>
                      <a:pt x="27482" y="1"/>
                    </a:cubicBezTo>
                    <a:lnTo>
                      <a:pt x="27340" y="1"/>
                    </a:lnTo>
                    <a:cubicBezTo>
                      <a:pt x="25879" y="6560"/>
                      <a:pt x="20184" y="10404"/>
                      <a:pt x="13515" y="10421"/>
                    </a:cubicBezTo>
                    <a:cubicBezTo>
                      <a:pt x="13500" y="10421"/>
                      <a:pt x="13486" y="10421"/>
                      <a:pt x="13472" y="10421"/>
                    </a:cubicBezTo>
                    <a:cubicBezTo>
                      <a:pt x="6846" y="10421"/>
                      <a:pt x="1355" y="6489"/>
                      <a:pt x="14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0" name="Google Shape;8200;p35"/>
              <p:cNvSpPr/>
              <p:nvPr/>
            </p:nvSpPr>
            <p:spPr>
              <a:xfrm>
                <a:off x="2574788" y="2115700"/>
                <a:ext cx="182225" cy="145175"/>
              </a:xfrm>
              <a:custGeom>
                <a:avLst/>
                <a:gdLst/>
                <a:ahLst/>
                <a:cxnLst/>
                <a:rect l="l" t="t" r="r" b="b"/>
                <a:pathLst>
                  <a:path w="7289" h="5807" extrusionOk="0">
                    <a:moveTo>
                      <a:pt x="1" y="1"/>
                    </a:moveTo>
                    <a:cubicBezTo>
                      <a:pt x="742" y="2510"/>
                      <a:pt x="3513" y="4734"/>
                      <a:pt x="7289" y="5807"/>
                    </a:cubicBezTo>
                    <a:cubicBezTo>
                      <a:pt x="4625" y="4618"/>
                      <a:pt x="2702" y="2435"/>
                      <a:pt x="216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1" name="Google Shape;8201;p35"/>
              <p:cNvSpPr/>
              <p:nvPr/>
            </p:nvSpPr>
            <p:spPr>
              <a:xfrm>
                <a:off x="2992163" y="2115700"/>
                <a:ext cx="253000" cy="158025"/>
              </a:xfrm>
              <a:custGeom>
                <a:avLst/>
                <a:gdLst/>
                <a:ahLst/>
                <a:cxnLst/>
                <a:rect l="l" t="t" r="r" b="b"/>
                <a:pathLst>
                  <a:path w="10120" h="6321" extrusionOk="0">
                    <a:moveTo>
                      <a:pt x="6860" y="1"/>
                    </a:moveTo>
                    <a:cubicBezTo>
                      <a:pt x="6121" y="2887"/>
                      <a:pt x="3470" y="5270"/>
                      <a:pt x="0" y="6321"/>
                    </a:cubicBezTo>
                    <a:cubicBezTo>
                      <a:pt x="5098" y="5531"/>
                      <a:pt x="9104" y="3073"/>
                      <a:pt x="1011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2" name="Google Shape;8202;p35"/>
              <p:cNvSpPr/>
              <p:nvPr/>
            </p:nvSpPr>
            <p:spPr>
              <a:xfrm>
                <a:off x="2232538" y="2115700"/>
                <a:ext cx="366425" cy="513275"/>
              </a:xfrm>
              <a:custGeom>
                <a:avLst/>
                <a:gdLst/>
                <a:ahLst/>
                <a:cxnLst/>
                <a:rect l="l" t="t" r="r" b="b"/>
                <a:pathLst>
                  <a:path w="14657" h="20531" extrusionOk="0">
                    <a:moveTo>
                      <a:pt x="4301" y="1"/>
                    </a:moveTo>
                    <a:lnTo>
                      <a:pt x="0" y="17992"/>
                    </a:lnTo>
                    <a:cubicBezTo>
                      <a:pt x="1671" y="19748"/>
                      <a:pt x="4766" y="20531"/>
                      <a:pt x="7715" y="20531"/>
                    </a:cubicBezTo>
                    <a:cubicBezTo>
                      <a:pt x="10762" y="20531"/>
                      <a:pt x="13653" y="19695"/>
                      <a:pt x="14657" y="18235"/>
                    </a:cubicBezTo>
                    <a:lnTo>
                      <a:pt x="90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3" name="Google Shape;8203;p35"/>
              <p:cNvSpPr/>
              <p:nvPr/>
            </p:nvSpPr>
            <p:spPr>
              <a:xfrm>
                <a:off x="2232538" y="2115700"/>
                <a:ext cx="366400" cy="467725"/>
              </a:xfrm>
              <a:custGeom>
                <a:avLst/>
                <a:gdLst/>
                <a:ahLst/>
                <a:cxnLst/>
                <a:rect l="l" t="t" r="r" b="b"/>
                <a:pathLst>
                  <a:path w="14656" h="18709" extrusionOk="0">
                    <a:moveTo>
                      <a:pt x="1978" y="1"/>
                    </a:moveTo>
                    <a:lnTo>
                      <a:pt x="0" y="17303"/>
                    </a:lnTo>
                    <a:cubicBezTo>
                      <a:pt x="330" y="17649"/>
                      <a:pt x="717" y="17955"/>
                      <a:pt x="1148" y="18228"/>
                    </a:cubicBezTo>
                    <a:cubicBezTo>
                      <a:pt x="1452" y="10532"/>
                      <a:pt x="3828" y="4960"/>
                      <a:pt x="6720" y="4960"/>
                    </a:cubicBezTo>
                    <a:cubicBezTo>
                      <a:pt x="6728" y="4960"/>
                      <a:pt x="6736" y="4960"/>
                      <a:pt x="6744" y="4960"/>
                    </a:cubicBezTo>
                    <a:cubicBezTo>
                      <a:pt x="9681" y="4989"/>
                      <a:pt x="12473" y="10747"/>
                      <a:pt x="13228" y="18709"/>
                    </a:cubicBezTo>
                    <a:cubicBezTo>
                      <a:pt x="13855" y="18382"/>
                      <a:pt x="14347" y="17992"/>
                      <a:pt x="14656" y="17546"/>
                    </a:cubicBezTo>
                    <a:lnTo>
                      <a:pt x="10851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4" name="Google Shape;8204;p35"/>
              <p:cNvSpPr/>
              <p:nvPr/>
            </p:nvSpPr>
            <p:spPr>
              <a:xfrm>
                <a:off x="2308613" y="2316700"/>
                <a:ext cx="53850" cy="304425"/>
              </a:xfrm>
              <a:custGeom>
                <a:avLst/>
                <a:gdLst/>
                <a:ahLst/>
                <a:cxnLst/>
                <a:rect l="l" t="t" r="r" b="b"/>
                <a:pathLst>
                  <a:path w="2154" h="12177" extrusionOk="0">
                    <a:moveTo>
                      <a:pt x="2154" y="0"/>
                    </a:moveTo>
                    <a:cubicBezTo>
                      <a:pt x="872" y="1848"/>
                      <a:pt x="0" y="5451"/>
                      <a:pt x="5" y="9812"/>
                    </a:cubicBezTo>
                    <a:cubicBezTo>
                      <a:pt x="5" y="10478"/>
                      <a:pt x="27" y="11137"/>
                      <a:pt x="67" y="11786"/>
                    </a:cubicBezTo>
                    <a:cubicBezTo>
                      <a:pt x="542" y="11944"/>
                      <a:pt x="1040" y="12074"/>
                      <a:pt x="1555" y="12177"/>
                    </a:cubicBezTo>
                    <a:cubicBezTo>
                      <a:pt x="1301" y="10670"/>
                      <a:pt x="1155" y="9051"/>
                      <a:pt x="1141" y="7388"/>
                    </a:cubicBezTo>
                    <a:cubicBezTo>
                      <a:pt x="1118" y="4469"/>
                      <a:pt x="1507" y="1902"/>
                      <a:pt x="2154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5" name="Google Shape;8205;p35"/>
              <p:cNvSpPr/>
              <p:nvPr/>
            </p:nvSpPr>
            <p:spPr>
              <a:xfrm>
                <a:off x="2426638" y="2342725"/>
                <a:ext cx="90975" cy="281450"/>
              </a:xfrm>
              <a:custGeom>
                <a:avLst/>
                <a:gdLst/>
                <a:ahLst/>
                <a:cxnLst/>
                <a:rect l="l" t="t" r="r" b="b"/>
                <a:pathLst>
                  <a:path w="3639" h="112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83" y="2374"/>
                      <a:pt x="1781" y="5595"/>
                      <a:pt x="2168" y="9263"/>
                    </a:cubicBezTo>
                    <a:cubicBezTo>
                      <a:pt x="2239" y="9935"/>
                      <a:pt x="2292" y="10600"/>
                      <a:pt x="2332" y="11257"/>
                    </a:cubicBezTo>
                    <a:cubicBezTo>
                      <a:pt x="2786" y="11188"/>
                      <a:pt x="3223" y="11099"/>
                      <a:pt x="3639" y="10992"/>
                    </a:cubicBezTo>
                    <a:cubicBezTo>
                      <a:pt x="2925" y="6113"/>
                      <a:pt x="1538" y="2135"/>
                      <a:pt x="0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6" name="Google Shape;8206;p35"/>
              <p:cNvSpPr/>
              <p:nvPr/>
            </p:nvSpPr>
            <p:spPr>
              <a:xfrm>
                <a:off x="3474338" y="2115700"/>
                <a:ext cx="1056525" cy="477175"/>
              </a:xfrm>
              <a:custGeom>
                <a:avLst/>
                <a:gdLst/>
                <a:ahLst/>
                <a:cxnLst/>
                <a:rect l="l" t="t" r="r" b="b"/>
                <a:pathLst>
                  <a:path w="42261" h="19087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5515" y="16748"/>
                      <a:pt x="11553" y="19087"/>
                      <a:pt x="18543" y="19087"/>
                    </a:cubicBezTo>
                    <a:cubicBezTo>
                      <a:pt x="25356" y="19087"/>
                      <a:pt x="33072" y="16865"/>
                      <a:pt x="41842" y="12209"/>
                    </a:cubicBezTo>
                    <a:lnTo>
                      <a:pt x="4226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7" name="Google Shape;8207;p35"/>
              <p:cNvSpPr/>
              <p:nvPr/>
            </p:nvSpPr>
            <p:spPr>
              <a:xfrm>
                <a:off x="3474338" y="2115700"/>
                <a:ext cx="253850" cy="446475"/>
              </a:xfrm>
              <a:custGeom>
                <a:avLst/>
                <a:gdLst/>
                <a:ahLst/>
                <a:cxnLst/>
                <a:rect l="l" t="t" r="r" b="b"/>
                <a:pathLst>
                  <a:path w="10154" h="17859" extrusionOk="0">
                    <a:moveTo>
                      <a:pt x="0" y="1"/>
                    </a:moveTo>
                    <a:lnTo>
                      <a:pt x="265" y="12300"/>
                    </a:lnTo>
                    <a:cubicBezTo>
                      <a:pt x="3305" y="14876"/>
                      <a:pt x="6594" y="16739"/>
                      <a:pt x="10153" y="17858"/>
                    </a:cubicBezTo>
                    <a:cubicBezTo>
                      <a:pt x="7796" y="13894"/>
                      <a:pt x="6295" y="8450"/>
                      <a:pt x="6213" y="2358"/>
                    </a:cubicBezTo>
                    <a:cubicBezTo>
                      <a:pt x="6202" y="1629"/>
                      <a:pt x="6215" y="716"/>
                      <a:pt x="624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8" name="Google Shape;8208;p35"/>
              <p:cNvSpPr/>
              <p:nvPr/>
            </p:nvSpPr>
            <p:spPr>
              <a:xfrm>
                <a:off x="4225288" y="2115700"/>
                <a:ext cx="305625" cy="430825"/>
              </a:xfrm>
              <a:custGeom>
                <a:avLst/>
                <a:gdLst/>
                <a:ahLst/>
                <a:cxnLst/>
                <a:rect l="l" t="t" r="r" b="b"/>
                <a:pathLst>
                  <a:path w="12225" h="17233" extrusionOk="0">
                    <a:moveTo>
                      <a:pt x="3768" y="1"/>
                    </a:moveTo>
                    <a:cubicBezTo>
                      <a:pt x="3792" y="721"/>
                      <a:pt x="3797" y="1493"/>
                      <a:pt x="3780" y="2228"/>
                    </a:cubicBezTo>
                    <a:cubicBezTo>
                      <a:pt x="3645" y="8057"/>
                      <a:pt x="2218" y="13300"/>
                      <a:pt x="1" y="17232"/>
                    </a:cubicBezTo>
                    <a:cubicBezTo>
                      <a:pt x="3690" y="16096"/>
                      <a:pt x="7619" y="14432"/>
                      <a:pt x="11805" y="12211"/>
                    </a:cubicBezTo>
                    <a:lnTo>
                      <a:pt x="12225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09" name="Google Shape;8209;p35"/>
              <p:cNvSpPr/>
              <p:nvPr/>
            </p:nvSpPr>
            <p:spPr>
              <a:xfrm>
                <a:off x="3621813" y="2114575"/>
                <a:ext cx="720950" cy="365575"/>
              </a:xfrm>
              <a:custGeom>
                <a:avLst/>
                <a:gdLst/>
                <a:ahLst/>
                <a:cxnLst/>
                <a:rect l="l" t="t" r="r" b="b"/>
                <a:pathLst>
                  <a:path w="28838" h="146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1"/>
                      <a:pt x="1" y="25"/>
                    </a:cubicBezTo>
                    <a:lnTo>
                      <a:pt x="1" y="25"/>
                    </a:lnTo>
                    <a:cubicBezTo>
                      <a:pt x="0" y="7"/>
                      <a:pt x="0" y="1"/>
                      <a:pt x="0" y="1"/>
                    </a:cubicBezTo>
                    <a:close/>
                    <a:moveTo>
                      <a:pt x="28837" y="0"/>
                    </a:moveTo>
                    <a:cubicBezTo>
                      <a:pt x="28837" y="0"/>
                      <a:pt x="28837" y="12"/>
                      <a:pt x="28837" y="44"/>
                    </a:cubicBezTo>
                    <a:cubicBezTo>
                      <a:pt x="28837" y="76"/>
                      <a:pt x="28837" y="87"/>
                      <a:pt x="28837" y="87"/>
                    </a:cubicBezTo>
                    <a:cubicBezTo>
                      <a:pt x="28837" y="87"/>
                      <a:pt x="28838" y="0"/>
                      <a:pt x="28837" y="0"/>
                    </a:cubicBezTo>
                    <a:close/>
                    <a:moveTo>
                      <a:pt x="1" y="25"/>
                    </a:moveTo>
                    <a:cubicBezTo>
                      <a:pt x="1" y="30"/>
                      <a:pt x="1" y="37"/>
                      <a:pt x="1" y="44"/>
                    </a:cubicBezTo>
                    <a:cubicBezTo>
                      <a:pt x="110" y="7843"/>
                      <a:pt x="6490" y="14622"/>
                      <a:pt x="14282" y="14622"/>
                    </a:cubicBezTo>
                    <a:cubicBezTo>
                      <a:pt x="14286" y="14622"/>
                      <a:pt x="14289" y="14622"/>
                      <a:pt x="14293" y="14622"/>
                    </a:cubicBezTo>
                    <a:cubicBezTo>
                      <a:pt x="22122" y="14615"/>
                      <a:pt x="28645" y="7906"/>
                      <a:pt x="28837" y="44"/>
                    </a:cubicBezTo>
                    <a:lnTo>
                      <a:pt x="28837" y="44"/>
                    </a:lnTo>
                    <a:cubicBezTo>
                      <a:pt x="28408" y="7711"/>
                      <a:pt x="21984" y="13747"/>
                      <a:pt x="14297" y="13754"/>
                    </a:cubicBezTo>
                    <a:cubicBezTo>
                      <a:pt x="14290" y="13754"/>
                      <a:pt x="14284" y="13754"/>
                      <a:pt x="14278" y="13754"/>
                    </a:cubicBezTo>
                    <a:cubicBezTo>
                      <a:pt x="6627" y="13754"/>
                      <a:pt x="347" y="7646"/>
                      <a:pt x="6" y="44"/>
                    </a:cubicBezTo>
                    <a:cubicBezTo>
                      <a:pt x="5" y="76"/>
                      <a:pt x="4" y="87"/>
                      <a:pt x="3" y="87"/>
                    </a:cubicBezTo>
                    <a:cubicBezTo>
                      <a:pt x="2" y="87"/>
                      <a:pt x="1" y="51"/>
                      <a:pt x="1" y="25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0" name="Google Shape;8210;p35"/>
              <p:cNvSpPr/>
              <p:nvPr/>
            </p:nvSpPr>
            <p:spPr>
              <a:xfrm>
                <a:off x="3634313" y="2115700"/>
                <a:ext cx="702650" cy="311850"/>
              </a:xfrm>
              <a:custGeom>
                <a:avLst/>
                <a:gdLst/>
                <a:ahLst/>
                <a:cxnLst/>
                <a:rect l="l" t="t" r="r" b="b"/>
                <a:pathLst>
                  <a:path w="28106" h="12474" extrusionOk="0">
                    <a:moveTo>
                      <a:pt x="0" y="1"/>
                    </a:moveTo>
                    <a:cubicBezTo>
                      <a:pt x="964" y="7004"/>
                      <a:pt x="6837" y="12474"/>
                      <a:pt x="13908" y="12474"/>
                    </a:cubicBezTo>
                    <a:cubicBezTo>
                      <a:pt x="13917" y="12474"/>
                      <a:pt x="13927" y="12474"/>
                      <a:pt x="13936" y="12474"/>
                    </a:cubicBezTo>
                    <a:cubicBezTo>
                      <a:pt x="21045" y="12458"/>
                      <a:pt x="27051" y="7072"/>
                      <a:pt x="28106" y="1"/>
                    </a:cubicBezTo>
                    <a:lnTo>
                      <a:pt x="27960" y="1"/>
                    </a:lnTo>
                    <a:cubicBezTo>
                      <a:pt x="26547" y="6634"/>
                      <a:pt x="20767" y="10522"/>
                      <a:pt x="13947" y="10540"/>
                    </a:cubicBezTo>
                    <a:cubicBezTo>
                      <a:pt x="13932" y="10540"/>
                      <a:pt x="13916" y="10540"/>
                      <a:pt x="13901" y="10540"/>
                    </a:cubicBezTo>
                    <a:cubicBezTo>
                      <a:pt x="7123" y="10540"/>
                      <a:pt x="1465" y="6564"/>
                      <a:pt x="14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1" name="Google Shape;8211;p35"/>
              <p:cNvSpPr/>
              <p:nvPr/>
            </p:nvSpPr>
            <p:spPr>
              <a:xfrm>
                <a:off x="3647188" y="2115700"/>
                <a:ext cx="188050" cy="146800"/>
              </a:xfrm>
              <a:custGeom>
                <a:avLst/>
                <a:gdLst/>
                <a:ahLst/>
                <a:cxnLst/>
                <a:rect l="l" t="t" r="r" b="b"/>
                <a:pathLst>
                  <a:path w="7522" h="5872" extrusionOk="0">
                    <a:moveTo>
                      <a:pt x="1" y="1"/>
                    </a:moveTo>
                    <a:cubicBezTo>
                      <a:pt x="789" y="2539"/>
                      <a:pt x="3647" y="4789"/>
                      <a:pt x="7521" y="5871"/>
                    </a:cubicBezTo>
                    <a:cubicBezTo>
                      <a:pt x="4786" y="4671"/>
                      <a:pt x="2794" y="2461"/>
                      <a:pt x="221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2" name="Google Shape;8212;p35"/>
              <p:cNvSpPr/>
              <p:nvPr/>
            </p:nvSpPr>
            <p:spPr>
              <a:xfrm>
                <a:off x="4075938" y="2115700"/>
                <a:ext cx="256825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10273" h="6393" extrusionOk="0">
                    <a:moveTo>
                      <a:pt x="6940" y="1"/>
                    </a:moveTo>
                    <a:cubicBezTo>
                      <a:pt x="6219" y="2918"/>
                      <a:pt x="3537" y="5329"/>
                      <a:pt x="1" y="6393"/>
                    </a:cubicBezTo>
                    <a:cubicBezTo>
                      <a:pt x="5204" y="5594"/>
                      <a:pt x="9270" y="3105"/>
                      <a:pt x="10273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3" name="Google Shape;8213;p35"/>
              <p:cNvSpPr/>
              <p:nvPr/>
            </p:nvSpPr>
            <p:spPr>
              <a:xfrm>
                <a:off x="4307163" y="2115700"/>
                <a:ext cx="381875" cy="513025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20521" extrusionOk="0">
                    <a:moveTo>
                      <a:pt x="6522" y="1"/>
                    </a:moveTo>
                    <a:lnTo>
                      <a:pt x="1" y="17926"/>
                    </a:lnTo>
                    <a:cubicBezTo>
                      <a:pt x="1538" y="19721"/>
                      <a:pt x="4678" y="20521"/>
                      <a:pt x="7757" y="20521"/>
                    </a:cubicBezTo>
                    <a:cubicBezTo>
                      <a:pt x="10937" y="20521"/>
                      <a:pt x="14054" y="19667"/>
                      <a:pt x="15275" y="18174"/>
                    </a:cubicBezTo>
                    <a:lnTo>
                      <a:pt x="1146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4" name="Google Shape;8214;p35"/>
              <p:cNvSpPr/>
              <p:nvPr/>
            </p:nvSpPr>
            <p:spPr>
              <a:xfrm>
                <a:off x="4307163" y="2115700"/>
                <a:ext cx="381875" cy="478250"/>
              </a:xfrm>
              <a:custGeom>
                <a:avLst/>
                <a:gdLst/>
                <a:ahLst/>
                <a:cxnLst/>
                <a:rect l="l" t="t" r="r" b="b"/>
                <a:pathLst>
                  <a:path w="15275" h="19130" extrusionOk="0">
                    <a:moveTo>
                      <a:pt x="4092" y="1"/>
                    </a:moveTo>
                    <a:lnTo>
                      <a:pt x="1" y="17693"/>
                    </a:lnTo>
                    <a:cubicBezTo>
                      <a:pt x="305" y="18047"/>
                      <a:pt x="672" y="18360"/>
                      <a:pt x="1090" y="18640"/>
                    </a:cubicBezTo>
                    <a:cubicBezTo>
                      <a:pt x="2312" y="10774"/>
                      <a:pt x="5449" y="5075"/>
                      <a:pt x="8470" y="5075"/>
                    </a:cubicBezTo>
                    <a:cubicBezTo>
                      <a:pt x="8478" y="5075"/>
                      <a:pt x="8486" y="5075"/>
                      <a:pt x="8494" y="5075"/>
                    </a:cubicBezTo>
                    <a:cubicBezTo>
                      <a:pt x="11559" y="5106"/>
                      <a:pt x="13796" y="10991"/>
                      <a:pt x="13648" y="19129"/>
                    </a:cubicBezTo>
                    <a:cubicBezTo>
                      <a:pt x="14340" y="18798"/>
                      <a:pt x="14900" y="18398"/>
                      <a:pt x="15275" y="17941"/>
                    </a:cubicBezTo>
                    <a:lnTo>
                      <a:pt x="13368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5" name="Google Shape;8215;p35"/>
              <p:cNvSpPr/>
              <p:nvPr/>
            </p:nvSpPr>
            <p:spPr>
              <a:xfrm>
                <a:off x="4382913" y="2309525"/>
                <a:ext cx="89150" cy="31117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2447" extrusionOk="0">
                    <a:moveTo>
                      <a:pt x="3566" y="1"/>
                    </a:moveTo>
                    <a:lnTo>
                      <a:pt x="3566" y="1"/>
                    </a:lnTo>
                    <a:cubicBezTo>
                      <a:pt x="2010" y="1890"/>
                      <a:pt x="676" y="5572"/>
                      <a:pt x="168" y="10031"/>
                    </a:cubicBezTo>
                    <a:cubicBezTo>
                      <a:pt x="90" y="10712"/>
                      <a:pt x="35" y="11385"/>
                      <a:pt x="0" y="12047"/>
                    </a:cubicBezTo>
                    <a:cubicBezTo>
                      <a:pt x="479" y="12209"/>
                      <a:pt x="983" y="12342"/>
                      <a:pt x="1506" y="12447"/>
                    </a:cubicBezTo>
                    <a:cubicBezTo>
                      <a:pt x="1418" y="10908"/>
                      <a:pt x="1456" y="9253"/>
                      <a:pt x="1638" y="7553"/>
                    </a:cubicBezTo>
                    <a:cubicBezTo>
                      <a:pt x="1959" y="4570"/>
                      <a:pt x="2666" y="1946"/>
                      <a:pt x="356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6" name="Google Shape;8216;p35"/>
              <p:cNvSpPr/>
              <p:nvPr/>
            </p:nvSpPr>
            <p:spPr>
              <a:xfrm>
                <a:off x="4535988" y="2336200"/>
                <a:ext cx="62650" cy="287675"/>
              </a:xfrm>
              <a:custGeom>
                <a:avLst/>
                <a:gdLst/>
                <a:ahLst/>
                <a:cxnLst/>
                <a:rect l="l" t="t" r="r" b="b"/>
                <a:pathLst>
                  <a:path w="2506" h="115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8" y="2426"/>
                      <a:pt x="1203" y="5718"/>
                      <a:pt x="1173" y="9468"/>
                    </a:cubicBezTo>
                    <a:cubicBezTo>
                      <a:pt x="1170" y="10155"/>
                      <a:pt x="1147" y="10833"/>
                      <a:pt x="1110" y="11506"/>
                    </a:cubicBezTo>
                    <a:cubicBezTo>
                      <a:pt x="1591" y="11436"/>
                      <a:pt x="2059" y="11346"/>
                      <a:pt x="2505" y="11235"/>
                    </a:cubicBezTo>
                    <a:cubicBezTo>
                      <a:pt x="2335" y="6248"/>
                      <a:pt x="1356" y="2182"/>
                      <a:pt x="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7" name="Google Shape;8217;p35"/>
              <p:cNvSpPr/>
              <p:nvPr/>
            </p:nvSpPr>
            <p:spPr>
              <a:xfrm>
                <a:off x="3230688" y="2115700"/>
                <a:ext cx="392950" cy="5236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20945" extrusionOk="0">
                    <a:moveTo>
                      <a:pt x="5693" y="1"/>
                    </a:moveTo>
                    <a:lnTo>
                      <a:pt x="0" y="18992"/>
                    </a:lnTo>
                    <a:cubicBezTo>
                      <a:pt x="1601" y="20357"/>
                      <a:pt x="4410" y="20944"/>
                      <a:pt x="7247" y="20944"/>
                    </a:cubicBezTo>
                    <a:cubicBezTo>
                      <a:pt x="10803" y="20944"/>
                      <a:pt x="14402" y="20021"/>
                      <a:pt x="15718" y="18550"/>
                    </a:cubicBezTo>
                    <a:lnTo>
                      <a:pt x="1149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8" name="Google Shape;8218;p35"/>
              <p:cNvSpPr/>
              <p:nvPr/>
            </p:nvSpPr>
            <p:spPr>
              <a:xfrm>
                <a:off x="3230713" y="2115700"/>
                <a:ext cx="392950" cy="483325"/>
              </a:xfrm>
              <a:custGeom>
                <a:avLst/>
                <a:gdLst/>
                <a:ahLst/>
                <a:cxnLst/>
                <a:rect l="l" t="t" r="r" b="b"/>
                <a:pathLst>
                  <a:path w="15718" h="19333" extrusionOk="0">
                    <a:moveTo>
                      <a:pt x="3323" y="1"/>
                    </a:moveTo>
                    <a:lnTo>
                      <a:pt x="0" y="18527"/>
                    </a:lnTo>
                    <a:cubicBezTo>
                      <a:pt x="362" y="18834"/>
                      <a:pt x="784" y="19101"/>
                      <a:pt x="1254" y="19332"/>
                    </a:cubicBezTo>
                    <a:cubicBezTo>
                      <a:pt x="1799" y="11794"/>
                      <a:pt x="4848" y="5741"/>
                      <a:pt x="8296" y="5728"/>
                    </a:cubicBezTo>
                    <a:cubicBezTo>
                      <a:pt x="8301" y="5728"/>
                      <a:pt x="8305" y="5728"/>
                      <a:pt x="8309" y="5728"/>
                    </a:cubicBezTo>
                    <a:cubicBezTo>
                      <a:pt x="11737" y="5728"/>
                      <a:pt x="14224" y="11705"/>
                      <a:pt x="14105" y="19195"/>
                    </a:cubicBezTo>
                    <a:cubicBezTo>
                      <a:pt x="14789" y="18874"/>
                      <a:pt x="15346" y="18502"/>
                      <a:pt x="15718" y="18087"/>
                    </a:cubicBezTo>
                    <a:lnTo>
                      <a:pt x="12844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19" name="Google Shape;8219;p35"/>
              <p:cNvSpPr/>
              <p:nvPr/>
            </p:nvSpPr>
            <p:spPr>
              <a:xfrm>
                <a:off x="3314463" y="2336500"/>
                <a:ext cx="73950" cy="299400"/>
              </a:xfrm>
              <a:custGeom>
                <a:avLst/>
                <a:gdLst/>
                <a:ahLst/>
                <a:cxnLst/>
                <a:rect l="l" t="t" r="r" b="b"/>
                <a:pathLst>
                  <a:path w="2958" h="11976" extrusionOk="0">
                    <a:moveTo>
                      <a:pt x="2957" y="1"/>
                    </a:moveTo>
                    <a:lnTo>
                      <a:pt x="2957" y="1"/>
                    </a:lnTo>
                    <a:cubicBezTo>
                      <a:pt x="1359" y="1991"/>
                      <a:pt x="195" y="5692"/>
                      <a:pt x="26" y="9888"/>
                    </a:cubicBezTo>
                    <a:cubicBezTo>
                      <a:pt x="2" y="10504"/>
                      <a:pt x="1" y="11109"/>
                      <a:pt x="19" y="11697"/>
                    </a:cubicBezTo>
                    <a:cubicBezTo>
                      <a:pt x="527" y="11816"/>
                      <a:pt x="1057" y="11910"/>
                      <a:pt x="1602" y="11975"/>
                    </a:cubicBezTo>
                    <a:cubicBezTo>
                      <a:pt x="1402" y="10622"/>
                      <a:pt x="1322" y="9123"/>
                      <a:pt x="1387" y="7542"/>
                    </a:cubicBezTo>
                    <a:cubicBezTo>
                      <a:pt x="1507" y="4671"/>
                      <a:pt x="2091" y="2030"/>
                      <a:pt x="2957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0" name="Google Shape;8220;p35"/>
              <p:cNvSpPr/>
              <p:nvPr/>
            </p:nvSpPr>
            <p:spPr>
              <a:xfrm>
                <a:off x="3460513" y="2362575"/>
                <a:ext cx="73675" cy="2692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0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04" y="2419"/>
                      <a:pt x="1489" y="5566"/>
                      <a:pt x="1569" y="8986"/>
                    </a:cubicBezTo>
                    <a:cubicBezTo>
                      <a:pt x="1584" y="9592"/>
                      <a:pt x="1580" y="10188"/>
                      <a:pt x="1563" y="10771"/>
                    </a:cubicBezTo>
                    <a:cubicBezTo>
                      <a:pt x="2043" y="10687"/>
                      <a:pt x="2507" y="10587"/>
                      <a:pt x="2947" y="10472"/>
                    </a:cubicBezTo>
                    <a:cubicBezTo>
                      <a:pt x="2678" y="6018"/>
                      <a:pt x="1545" y="2160"/>
                      <a:pt x="0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221" name="Google Shape;8221;p35"/>
            <p:cNvGrpSpPr/>
            <p:nvPr/>
          </p:nvGrpSpPr>
          <p:grpSpPr>
            <a:xfrm>
              <a:off x="193331" y="2086568"/>
              <a:ext cx="981199" cy="2459649"/>
              <a:chOff x="193324" y="2604619"/>
              <a:chExt cx="774488" cy="1941470"/>
            </a:xfrm>
          </p:grpSpPr>
          <p:sp>
            <p:nvSpPr>
              <p:cNvPr id="8222" name="Google Shape;8222;p35"/>
              <p:cNvSpPr/>
              <p:nvPr/>
            </p:nvSpPr>
            <p:spPr>
              <a:xfrm>
                <a:off x="635037" y="3754212"/>
                <a:ext cx="144513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964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872" y="2964"/>
                    </a:lnTo>
                    <a:cubicBezTo>
                      <a:pt x="872" y="2964"/>
                      <a:pt x="2169" y="2885"/>
                      <a:pt x="3006" y="2145"/>
                    </a:cubicBezTo>
                    <a:lnTo>
                      <a:pt x="2441" y="922"/>
                    </a:lnTo>
                    <a:cubicBezTo>
                      <a:pt x="1882" y="608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3" name="Google Shape;8223;p35"/>
              <p:cNvSpPr/>
              <p:nvPr/>
            </p:nvSpPr>
            <p:spPr>
              <a:xfrm>
                <a:off x="356395" y="3754212"/>
                <a:ext cx="144562" cy="142509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2964" extrusionOk="0">
                    <a:moveTo>
                      <a:pt x="3006" y="1"/>
                    </a:moveTo>
                    <a:cubicBezTo>
                      <a:pt x="2995" y="1"/>
                      <a:pt x="1125" y="608"/>
                      <a:pt x="566" y="922"/>
                    </a:cubicBezTo>
                    <a:lnTo>
                      <a:pt x="0" y="2145"/>
                    </a:lnTo>
                    <a:cubicBezTo>
                      <a:pt x="838" y="2885"/>
                      <a:pt x="2134" y="2964"/>
                      <a:pt x="2134" y="2964"/>
                    </a:cubicBezTo>
                    <a:lnTo>
                      <a:pt x="3006" y="1"/>
                    </a:lnTo>
                    <a:cubicBezTo>
                      <a:pt x="3006" y="1"/>
                      <a:pt x="3006" y="1"/>
                      <a:pt x="3006" y="1"/>
                    </a:cubicBez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4" name="Google Shape;8224;p35"/>
              <p:cNvSpPr/>
              <p:nvPr/>
            </p:nvSpPr>
            <p:spPr>
              <a:xfrm>
                <a:off x="377596" y="3724835"/>
                <a:ext cx="385610" cy="311510"/>
              </a:xfrm>
              <a:custGeom>
                <a:avLst/>
                <a:gdLst/>
                <a:ahLst/>
                <a:cxnLst/>
                <a:rect l="l" t="t" r="r" b="b"/>
                <a:pathLst>
                  <a:path w="8021" h="6479" extrusionOk="0">
                    <a:moveTo>
                      <a:pt x="4846" y="1"/>
                    </a:moveTo>
                    <a:lnTo>
                      <a:pt x="1054" y="1474"/>
                    </a:lnTo>
                    <a:lnTo>
                      <a:pt x="0" y="4069"/>
                    </a:lnTo>
                    <a:cubicBezTo>
                      <a:pt x="1557" y="5595"/>
                      <a:pt x="3435" y="6460"/>
                      <a:pt x="3435" y="6460"/>
                    </a:cubicBezTo>
                    <a:lnTo>
                      <a:pt x="3995" y="5085"/>
                    </a:lnTo>
                    <a:lnTo>
                      <a:pt x="4594" y="6479"/>
                    </a:lnTo>
                    <a:cubicBezTo>
                      <a:pt x="4594" y="6479"/>
                      <a:pt x="6994" y="5200"/>
                      <a:pt x="8020" y="3622"/>
                    </a:cubicBezTo>
                    <a:lnTo>
                      <a:pt x="484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5" name="Google Shape;8225;p35"/>
              <p:cNvSpPr/>
              <p:nvPr/>
            </p:nvSpPr>
            <p:spPr>
              <a:xfrm>
                <a:off x="414325" y="3652186"/>
                <a:ext cx="175810" cy="633214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170" extrusionOk="0">
                    <a:moveTo>
                      <a:pt x="2659" y="1"/>
                    </a:moveTo>
                    <a:cubicBezTo>
                      <a:pt x="1933" y="1"/>
                      <a:pt x="164" y="1432"/>
                      <a:pt x="71" y="3038"/>
                    </a:cubicBezTo>
                    <a:cubicBezTo>
                      <a:pt x="1" y="4229"/>
                      <a:pt x="3326" y="13170"/>
                      <a:pt x="3326" y="13170"/>
                    </a:cubicBezTo>
                    <a:lnTo>
                      <a:pt x="3656" y="13170"/>
                    </a:lnTo>
                    <a:cubicBezTo>
                      <a:pt x="3656" y="13167"/>
                      <a:pt x="3370" y="437"/>
                      <a:pt x="2862" y="58"/>
                    </a:cubicBezTo>
                    <a:cubicBezTo>
                      <a:pt x="2810" y="19"/>
                      <a:pt x="2741" y="1"/>
                      <a:pt x="2659" y="1"/>
                    </a:cubicBezTo>
                    <a:close/>
                    <a:moveTo>
                      <a:pt x="3656" y="13170"/>
                    </a:moveTo>
                    <a:cubicBezTo>
                      <a:pt x="3656" y="13170"/>
                      <a:pt x="3656" y="13170"/>
                      <a:pt x="3656" y="13170"/>
                    </a:cubicBezTo>
                    <a:cubicBezTo>
                      <a:pt x="3656" y="13170"/>
                      <a:pt x="3656" y="13170"/>
                      <a:pt x="3656" y="1317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6" name="Google Shape;8226;p35"/>
              <p:cNvSpPr/>
              <p:nvPr/>
            </p:nvSpPr>
            <p:spPr>
              <a:xfrm>
                <a:off x="416633" y="3652186"/>
                <a:ext cx="173551" cy="633358"/>
              </a:xfrm>
              <a:custGeom>
                <a:avLst/>
                <a:gdLst/>
                <a:ahLst/>
                <a:cxnLst/>
                <a:rect l="l" t="t" r="r" b="b"/>
                <a:pathLst>
                  <a:path w="3610" h="13173" extrusionOk="0">
                    <a:moveTo>
                      <a:pt x="2611" y="1"/>
                    </a:moveTo>
                    <a:cubicBezTo>
                      <a:pt x="1885" y="1"/>
                      <a:pt x="116" y="1432"/>
                      <a:pt x="23" y="3038"/>
                    </a:cubicBezTo>
                    <a:cubicBezTo>
                      <a:pt x="0" y="3455"/>
                      <a:pt x="390" y="4818"/>
                      <a:pt x="908" y="6416"/>
                    </a:cubicBezTo>
                    <a:cubicBezTo>
                      <a:pt x="1059" y="6199"/>
                      <a:pt x="1253" y="6070"/>
                      <a:pt x="1469" y="6027"/>
                    </a:cubicBezTo>
                    <a:cubicBezTo>
                      <a:pt x="1549" y="6011"/>
                      <a:pt x="1631" y="6002"/>
                      <a:pt x="1712" y="6002"/>
                    </a:cubicBezTo>
                    <a:cubicBezTo>
                      <a:pt x="2287" y="6002"/>
                      <a:pt x="2848" y="6457"/>
                      <a:pt x="2940" y="8122"/>
                    </a:cubicBezTo>
                    <a:cubicBezTo>
                      <a:pt x="3011" y="9395"/>
                      <a:pt x="3391" y="11726"/>
                      <a:pt x="2881" y="12084"/>
                    </a:cubicBezTo>
                    <a:cubicBezTo>
                      <a:pt x="3123" y="12752"/>
                      <a:pt x="3279" y="13173"/>
                      <a:pt x="3279" y="13173"/>
                    </a:cubicBezTo>
                    <a:lnTo>
                      <a:pt x="3610" y="13173"/>
                    </a:lnTo>
                    <a:cubicBezTo>
                      <a:pt x="3608" y="13173"/>
                      <a:pt x="3322" y="437"/>
                      <a:pt x="2814" y="58"/>
                    </a:cubicBezTo>
                    <a:cubicBezTo>
                      <a:pt x="2762" y="19"/>
                      <a:pt x="2693" y="1"/>
                      <a:pt x="2611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7" name="Google Shape;8227;p35"/>
              <p:cNvSpPr/>
              <p:nvPr/>
            </p:nvSpPr>
            <p:spPr>
              <a:xfrm>
                <a:off x="560185" y="3643676"/>
                <a:ext cx="169609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528" h="13347" extrusionOk="0">
                    <a:moveTo>
                      <a:pt x="682" y="1"/>
                    </a:moveTo>
                    <a:cubicBezTo>
                      <a:pt x="609" y="1"/>
                      <a:pt x="548" y="17"/>
                      <a:pt x="502" y="52"/>
                    </a:cubicBezTo>
                    <a:cubicBezTo>
                      <a:pt x="0" y="431"/>
                      <a:pt x="456" y="13347"/>
                      <a:pt x="456" y="13347"/>
                    </a:cubicBezTo>
                    <a:lnTo>
                      <a:pt x="786" y="13347"/>
                    </a:lnTo>
                    <a:cubicBezTo>
                      <a:pt x="786" y="13347"/>
                      <a:pt x="786" y="13347"/>
                      <a:pt x="786" y="13347"/>
                    </a:cubicBezTo>
                    <a:cubicBezTo>
                      <a:pt x="787" y="13347"/>
                      <a:pt x="3528" y="4442"/>
                      <a:pt x="3435" y="3251"/>
                    </a:cubicBezTo>
                    <a:cubicBezTo>
                      <a:pt x="3308" y="1626"/>
                      <a:pt x="1405" y="1"/>
                      <a:pt x="68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8" name="Google Shape;8228;p35"/>
              <p:cNvSpPr/>
              <p:nvPr/>
            </p:nvSpPr>
            <p:spPr>
              <a:xfrm>
                <a:off x="566242" y="3643676"/>
                <a:ext cx="160763" cy="641724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13347" extrusionOk="0">
                    <a:moveTo>
                      <a:pt x="556" y="1"/>
                    </a:moveTo>
                    <a:cubicBezTo>
                      <a:pt x="483" y="1"/>
                      <a:pt x="422" y="17"/>
                      <a:pt x="376" y="52"/>
                    </a:cubicBezTo>
                    <a:cubicBezTo>
                      <a:pt x="152" y="223"/>
                      <a:pt x="1" y="2805"/>
                      <a:pt x="32" y="5720"/>
                    </a:cubicBezTo>
                    <a:cubicBezTo>
                      <a:pt x="72" y="9308"/>
                      <a:pt x="330" y="13347"/>
                      <a:pt x="330" y="13347"/>
                    </a:cubicBezTo>
                    <a:lnTo>
                      <a:pt x="660" y="13347"/>
                    </a:lnTo>
                    <a:cubicBezTo>
                      <a:pt x="660" y="13347"/>
                      <a:pt x="808" y="12863"/>
                      <a:pt x="1037" y="12103"/>
                    </a:cubicBezTo>
                    <a:cubicBezTo>
                      <a:pt x="548" y="11805"/>
                      <a:pt x="223" y="8773"/>
                      <a:pt x="496" y="7172"/>
                    </a:cubicBezTo>
                    <a:cubicBezTo>
                      <a:pt x="668" y="6164"/>
                      <a:pt x="1022" y="5878"/>
                      <a:pt x="1400" y="5878"/>
                    </a:cubicBezTo>
                    <a:cubicBezTo>
                      <a:pt x="1644" y="5878"/>
                      <a:pt x="1898" y="5997"/>
                      <a:pt x="2120" y="6118"/>
                    </a:cubicBezTo>
                    <a:cubicBezTo>
                      <a:pt x="2301" y="6217"/>
                      <a:pt x="2449" y="6470"/>
                      <a:pt x="2546" y="6842"/>
                    </a:cubicBezTo>
                    <a:cubicBezTo>
                      <a:pt x="2998" y="5155"/>
                      <a:pt x="3343" y="3688"/>
                      <a:pt x="3309" y="3251"/>
                    </a:cubicBezTo>
                    <a:cubicBezTo>
                      <a:pt x="3182" y="1626"/>
                      <a:pt x="1279" y="1"/>
                      <a:pt x="556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29" name="Google Shape;8229;p35"/>
              <p:cNvSpPr/>
              <p:nvPr/>
            </p:nvSpPr>
            <p:spPr>
              <a:xfrm>
                <a:off x="553454" y="3743731"/>
                <a:ext cx="27259" cy="286076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950" extrusionOk="0">
                    <a:moveTo>
                      <a:pt x="234" y="0"/>
                    </a:moveTo>
                    <a:lnTo>
                      <a:pt x="1" y="891"/>
                    </a:lnTo>
                    <a:lnTo>
                      <a:pt x="402" y="5949"/>
                    </a:lnTo>
                    <a:lnTo>
                      <a:pt x="567" y="766"/>
                    </a:ln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6377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0" name="Google Shape;8230;p35"/>
              <p:cNvSpPr/>
              <p:nvPr/>
            </p:nvSpPr>
            <p:spPr>
              <a:xfrm>
                <a:off x="619798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309" y="1"/>
                    </a:moveTo>
                    <a:lnTo>
                      <a:pt x="0" y="288"/>
                    </a:lnTo>
                    <a:cubicBezTo>
                      <a:pt x="0" y="288"/>
                      <a:pt x="789" y="1388"/>
                      <a:pt x="1677" y="1388"/>
                    </a:cubicBezTo>
                    <a:cubicBezTo>
                      <a:pt x="1690" y="1388"/>
                      <a:pt x="1703" y="1388"/>
                      <a:pt x="1716" y="1387"/>
                    </a:cubicBezTo>
                    <a:lnTo>
                      <a:pt x="1740" y="1301"/>
                    </a:lnTo>
                    <a:cubicBezTo>
                      <a:pt x="825" y="1288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1" name="Google Shape;8231;p35"/>
              <p:cNvSpPr/>
              <p:nvPr/>
            </p:nvSpPr>
            <p:spPr>
              <a:xfrm>
                <a:off x="444997" y="3850036"/>
                <a:ext cx="83699" cy="6673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388" extrusionOk="0">
                    <a:moveTo>
                      <a:pt x="1432" y="1"/>
                    </a:moveTo>
                    <a:cubicBezTo>
                      <a:pt x="1432" y="1"/>
                      <a:pt x="916" y="1288"/>
                      <a:pt x="1" y="1301"/>
                    </a:cubicBezTo>
                    <a:lnTo>
                      <a:pt x="25" y="1387"/>
                    </a:lnTo>
                    <a:cubicBezTo>
                      <a:pt x="38" y="1388"/>
                      <a:pt x="51" y="1388"/>
                      <a:pt x="64" y="1388"/>
                    </a:cubicBezTo>
                    <a:cubicBezTo>
                      <a:pt x="952" y="1388"/>
                      <a:pt x="1741" y="288"/>
                      <a:pt x="1741" y="288"/>
                    </a:cubicBezTo>
                    <a:lnTo>
                      <a:pt x="1432" y="1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2" name="Google Shape;8232;p35"/>
              <p:cNvSpPr/>
              <p:nvPr/>
            </p:nvSpPr>
            <p:spPr>
              <a:xfrm>
                <a:off x="373557" y="3425778"/>
                <a:ext cx="389648" cy="494695"/>
              </a:xfrm>
              <a:custGeom>
                <a:avLst/>
                <a:gdLst/>
                <a:ahLst/>
                <a:cxnLst/>
                <a:rect l="l" t="t" r="r" b="b"/>
                <a:pathLst>
                  <a:path w="8105" h="10289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3"/>
                    </a:lnTo>
                    <a:lnTo>
                      <a:pt x="84" y="10289"/>
                    </a:lnTo>
                    <a:cubicBezTo>
                      <a:pt x="84" y="10289"/>
                      <a:pt x="1812" y="9170"/>
                      <a:pt x="3711" y="9170"/>
                    </a:cubicBezTo>
                    <a:cubicBezTo>
                      <a:pt x="3997" y="9170"/>
                      <a:pt x="4287" y="9196"/>
                      <a:pt x="4576" y="9254"/>
                    </a:cubicBezTo>
                    <a:cubicBezTo>
                      <a:pt x="6781" y="9701"/>
                      <a:pt x="8104" y="9841"/>
                      <a:pt x="8104" y="9841"/>
                    </a:cubicBezTo>
                    <a:lnTo>
                      <a:pt x="8077" y="5982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3" name="Google Shape;8233;p35"/>
              <p:cNvSpPr/>
              <p:nvPr/>
            </p:nvSpPr>
            <p:spPr>
              <a:xfrm>
                <a:off x="373557" y="3425778"/>
                <a:ext cx="389552" cy="461616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9601" extrusionOk="0">
                    <a:moveTo>
                      <a:pt x="4852" y="0"/>
                    </a:moveTo>
                    <a:lnTo>
                      <a:pt x="2868" y="29"/>
                    </a:lnTo>
                    <a:lnTo>
                      <a:pt x="1" y="6656"/>
                    </a:lnTo>
                    <a:lnTo>
                      <a:pt x="67" y="9601"/>
                    </a:lnTo>
                    <a:cubicBezTo>
                      <a:pt x="760" y="9055"/>
                      <a:pt x="2393" y="7947"/>
                      <a:pt x="4001" y="7756"/>
                    </a:cubicBezTo>
                    <a:lnTo>
                      <a:pt x="4331" y="3810"/>
                    </a:lnTo>
                    <a:lnTo>
                      <a:pt x="4833" y="7658"/>
                    </a:lnTo>
                    <a:cubicBezTo>
                      <a:pt x="6273" y="7892"/>
                      <a:pt x="7582" y="9063"/>
                      <a:pt x="8103" y="9592"/>
                    </a:cubicBezTo>
                    <a:lnTo>
                      <a:pt x="8077" y="5984"/>
                    </a:lnTo>
                    <a:lnTo>
                      <a:pt x="485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4" name="Google Shape;8234;p35"/>
              <p:cNvSpPr/>
              <p:nvPr/>
            </p:nvSpPr>
            <p:spPr>
              <a:xfrm>
                <a:off x="668498" y="3119796"/>
                <a:ext cx="263739" cy="378486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7872" extrusionOk="0">
                    <a:moveTo>
                      <a:pt x="2227" y="1"/>
                    </a:moveTo>
                    <a:cubicBezTo>
                      <a:pt x="1538" y="1"/>
                      <a:pt x="1028" y="662"/>
                      <a:pt x="1028" y="662"/>
                    </a:cubicBezTo>
                    <a:lnTo>
                      <a:pt x="0" y="6432"/>
                    </a:lnTo>
                    <a:cubicBezTo>
                      <a:pt x="0" y="6432"/>
                      <a:pt x="802" y="7872"/>
                      <a:pt x="2979" y="7872"/>
                    </a:cubicBezTo>
                    <a:cubicBezTo>
                      <a:pt x="3173" y="7872"/>
                      <a:pt x="3378" y="7861"/>
                      <a:pt x="3594" y="7836"/>
                    </a:cubicBezTo>
                    <a:cubicBezTo>
                      <a:pt x="3594" y="7836"/>
                      <a:pt x="5485" y="5273"/>
                      <a:pt x="3969" y="1750"/>
                    </a:cubicBezTo>
                    <a:cubicBezTo>
                      <a:pt x="3383" y="387"/>
                      <a:pt x="2753" y="1"/>
                      <a:pt x="22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5" name="Google Shape;8235;p35"/>
              <p:cNvSpPr/>
              <p:nvPr/>
            </p:nvSpPr>
            <p:spPr>
              <a:xfrm>
                <a:off x="854452" y="3266104"/>
                <a:ext cx="44085" cy="19073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3967" extrusionOk="0">
                    <a:moveTo>
                      <a:pt x="501" y="0"/>
                    </a:moveTo>
                    <a:cubicBezTo>
                      <a:pt x="267" y="0"/>
                      <a:pt x="41" y="204"/>
                      <a:pt x="22" y="668"/>
                    </a:cubicBezTo>
                    <a:cubicBezTo>
                      <a:pt x="1" y="1259"/>
                      <a:pt x="514" y="1636"/>
                      <a:pt x="173" y="3966"/>
                    </a:cubicBezTo>
                    <a:cubicBezTo>
                      <a:pt x="532" y="3137"/>
                      <a:pt x="916" y="1736"/>
                      <a:pt x="525" y="3"/>
                    </a:cubicBezTo>
                    <a:cubicBezTo>
                      <a:pt x="517" y="3"/>
                      <a:pt x="509" y="0"/>
                      <a:pt x="50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6" name="Google Shape;8236;p35"/>
              <p:cNvSpPr/>
              <p:nvPr/>
            </p:nvSpPr>
            <p:spPr>
              <a:xfrm>
                <a:off x="193324" y="3119796"/>
                <a:ext cx="253548" cy="380986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7924" extrusionOk="0">
                    <a:moveTo>
                      <a:pt x="3261" y="1"/>
                    </a:moveTo>
                    <a:cubicBezTo>
                      <a:pt x="2734" y="1"/>
                      <a:pt x="2104" y="387"/>
                      <a:pt x="1517" y="1750"/>
                    </a:cubicBezTo>
                    <a:cubicBezTo>
                      <a:pt x="1" y="5273"/>
                      <a:pt x="1596" y="7836"/>
                      <a:pt x="1596" y="7836"/>
                    </a:cubicBezTo>
                    <a:cubicBezTo>
                      <a:pt x="1864" y="7897"/>
                      <a:pt x="2118" y="7924"/>
                      <a:pt x="2358" y="7924"/>
                    </a:cubicBezTo>
                    <a:cubicBezTo>
                      <a:pt x="4274" y="7924"/>
                      <a:pt x="5273" y="6186"/>
                      <a:pt x="5273" y="6186"/>
                    </a:cubicBezTo>
                    <a:lnTo>
                      <a:pt x="4460" y="662"/>
                    </a:lnTo>
                    <a:cubicBezTo>
                      <a:pt x="4460" y="662"/>
                      <a:pt x="3950" y="1"/>
                      <a:pt x="3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7" name="Google Shape;8237;p35"/>
              <p:cNvSpPr/>
              <p:nvPr/>
            </p:nvSpPr>
            <p:spPr>
              <a:xfrm>
                <a:off x="217458" y="3285913"/>
                <a:ext cx="54902" cy="211071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390" extrusionOk="0">
                    <a:moveTo>
                      <a:pt x="562" y="1"/>
                    </a:moveTo>
                    <a:cubicBezTo>
                      <a:pt x="538" y="1"/>
                      <a:pt x="512" y="6"/>
                      <a:pt x="487" y="14"/>
                    </a:cubicBezTo>
                    <a:cubicBezTo>
                      <a:pt x="0" y="2620"/>
                      <a:pt x="1094" y="4381"/>
                      <a:pt x="1094" y="4381"/>
                    </a:cubicBezTo>
                    <a:cubicBezTo>
                      <a:pt x="1110" y="4383"/>
                      <a:pt x="1125" y="4385"/>
                      <a:pt x="1141" y="4389"/>
                    </a:cubicBezTo>
                    <a:cubicBezTo>
                      <a:pt x="903" y="3659"/>
                      <a:pt x="838" y="2731"/>
                      <a:pt x="875" y="1892"/>
                    </a:cubicBezTo>
                    <a:cubicBezTo>
                      <a:pt x="942" y="462"/>
                      <a:pt x="1006" y="1"/>
                      <a:pt x="562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8" name="Google Shape;8238;p35"/>
              <p:cNvSpPr/>
              <p:nvPr/>
            </p:nvSpPr>
            <p:spPr>
              <a:xfrm>
                <a:off x="327165" y="3354379"/>
                <a:ext cx="503393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10471" h="10460" extrusionOk="0">
                    <a:moveTo>
                      <a:pt x="2206" y="1"/>
                    </a:moveTo>
                    <a:cubicBezTo>
                      <a:pt x="249" y="2799"/>
                      <a:pt x="0" y="7355"/>
                      <a:pt x="607" y="10459"/>
                    </a:cubicBezTo>
                    <a:cubicBezTo>
                      <a:pt x="607" y="10459"/>
                      <a:pt x="2424" y="8713"/>
                      <a:pt x="4100" y="8368"/>
                    </a:cubicBezTo>
                    <a:lnTo>
                      <a:pt x="4436" y="3833"/>
                    </a:lnTo>
                    <a:lnTo>
                      <a:pt x="5880" y="3833"/>
                    </a:lnTo>
                    <a:lnTo>
                      <a:pt x="6629" y="8608"/>
                    </a:lnTo>
                    <a:cubicBezTo>
                      <a:pt x="8435" y="9054"/>
                      <a:pt x="9395" y="10459"/>
                      <a:pt x="9395" y="10459"/>
                    </a:cubicBezTo>
                    <a:cubicBezTo>
                      <a:pt x="10470" y="5912"/>
                      <a:pt x="8655" y="869"/>
                      <a:pt x="79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39" name="Google Shape;8239;p35"/>
              <p:cNvSpPr/>
              <p:nvPr/>
            </p:nvSpPr>
            <p:spPr>
              <a:xfrm>
                <a:off x="327213" y="3354379"/>
                <a:ext cx="159705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322" h="10460" extrusionOk="0">
                    <a:moveTo>
                      <a:pt x="2206" y="1"/>
                    </a:moveTo>
                    <a:cubicBezTo>
                      <a:pt x="251" y="2799"/>
                      <a:pt x="1" y="7355"/>
                      <a:pt x="607" y="10459"/>
                    </a:cubicBezTo>
                    <a:cubicBezTo>
                      <a:pt x="607" y="10459"/>
                      <a:pt x="1050" y="9995"/>
                      <a:pt x="1689" y="9562"/>
                    </a:cubicBezTo>
                    <a:cubicBezTo>
                      <a:pt x="1303" y="8398"/>
                      <a:pt x="902" y="3189"/>
                      <a:pt x="3322" y="422"/>
                    </a:cubicBezTo>
                    <a:lnTo>
                      <a:pt x="220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0" name="Google Shape;8240;p35"/>
              <p:cNvSpPr/>
              <p:nvPr/>
            </p:nvSpPr>
            <p:spPr>
              <a:xfrm>
                <a:off x="644027" y="3354379"/>
                <a:ext cx="186531" cy="502917"/>
              </a:xfrm>
              <a:custGeom>
                <a:avLst/>
                <a:gdLst/>
                <a:ahLst/>
                <a:cxnLst/>
                <a:rect l="l" t="t" r="r" b="b"/>
                <a:pathLst>
                  <a:path w="3880" h="10460" extrusionOk="0">
                    <a:moveTo>
                      <a:pt x="1374" y="1"/>
                    </a:moveTo>
                    <a:lnTo>
                      <a:pt x="1" y="657"/>
                    </a:lnTo>
                    <a:cubicBezTo>
                      <a:pt x="1027" y="1739"/>
                      <a:pt x="2459" y="4578"/>
                      <a:pt x="1849" y="9482"/>
                    </a:cubicBezTo>
                    <a:cubicBezTo>
                      <a:pt x="2448" y="9958"/>
                      <a:pt x="2807" y="10459"/>
                      <a:pt x="2807" y="10459"/>
                    </a:cubicBezTo>
                    <a:cubicBezTo>
                      <a:pt x="3879" y="5912"/>
                      <a:pt x="2064" y="869"/>
                      <a:pt x="13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1" name="Google Shape;8241;p35"/>
              <p:cNvSpPr/>
              <p:nvPr/>
            </p:nvSpPr>
            <p:spPr>
              <a:xfrm>
                <a:off x="398124" y="3161434"/>
                <a:ext cx="344457" cy="343291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40" extrusionOk="0">
                    <a:moveTo>
                      <a:pt x="6959" y="0"/>
                    </a:moveTo>
                    <a:lnTo>
                      <a:pt x="0" y="499"/>
                    </a:lnTo>
                    <a:lnTo>
                      <a:pt x="1" y="5778"/>
                    </a:lnTo>
                    <a:cubicBezTo>
                      <a:pt x="960" y="6349"/>
                      <a:pt x="1992" y="6891"/>
                      <a:pt x="3686" y="7139"/>
                    </a:cubicBezTo>
                    <a:cubicBezTo>
                      <a:pt x="5005" y="6929"/>
                      <a:pt x="6116" y="6326"/>
                      <a:pt x="7165" y="5606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2" name="Google Shape;8242;p35"/>
              <p:cNvSpPr/>
              <p:nvPr/>
            </p:nvSpPr>
            <p:spPr>
              <a:xfrm>
                <a:off x="398124" y="3124604"/>
                <a:ext cx="344457" cy="345888"/>
              </a:xfrm>
              <a:custGeom>
                <a:avLst/>
                <a:gdLst/>
                <a:ahLst/>
                <a:cxnLst/>
                <a:rect l="l" t="t" r="r" b="b"/>
                <a:pathLst>
                  <a:path w="7165" h="7194" extrusionOk="0">
                    <a:moveTo>
                      <a:pt x="6959" y="0"/>
                    </a:moveTo>
                    <a:lnTo>
                      <a:pt x="0" y="503"/>
                    </a:lnTo>
                    <a:lnTo>
                      <a:pt x="1" y="5822"/>
                    </a:lnTo>
                    <a:cubicBezTo>
                      <a:pt x="960" y="6398"/>
                      <a:pt x="1992" y="6942"/>
                      <a:pt x="3686" y="7194"/>
                    </a:cubicBezTo>
                    <a:cubicBezTo>
                      <a:pt x="5005" y="6984"/>
                      <a:pt x="6116" y="6375"/>
                      <a:pt x="7165" y="5649"/>
                    </a:cubicBezTo>
                    <a:lnTo>
                      <a:pt x="695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3" name="Google Shape;8243;p35"/>
              <p:cNvSpPr/>
              <p:nvPr/>
            </p:nvSpPr>
            <p:spPr>
              <a:xfrm>
                <a:off x="558790" y="3135855"/>
                <a:ext cx="21586" cy="334493"/>
              </a:xfrm>
              <a:custGeom>
                <a:avLst/>
                <a:gdLst/>
                <a:ahLst/>
                <a:cxnLst/>
                <a:rect l="l" t="t" r="r" b="b"/>
                <a:pathLst>
                  <a:path w="449" h="6957" extrusionOk="0">
                    <a:moveTo>
                      <a:pt x="360" y="1"/>
                    </a:moveTo>
                    <a:lnTo>
                      <a:pt x="0" y="25"/>
                    </a:lnTo>
                    <a:cubicBezTo>
                      <a:pt x="6" y="426"/>
                      <a:pt x="13" y="838"/>
                      <a:pt x="22" y="1264"/>
                    </a:cubicBezTo>
                    <a:cubicBezTo>
                      <a:pt x="79" y="3955"/>
                      <a:pt x="184" y="6226"/>
                      <a:pt x="276" y="6946"/>
                    </a:cubicBezTo>
                    <a:cubicBezTo>
                      <a:pt x="299" y="6950"/>
                      <a:pt x="321" y="6953"/>
                      <a:pt x="344" y="6957"/>
                    </a:cubicBezTo>
                    <a:cubicBezTo>
                      <a:pt x="355" y="6954"/>
                      <a:pt x="367" y="6953"/>
                      <a:pt x="378" y="6951"/>
                    </a:cubicBezTo>
                    <a:cubicBezTo>
                      <a:pt x="442" y="6239"/>
                      <a:pt x="449" y="3964"/>
                      <a:pt x="391" y="1267"/>
                    </a:cubicBezTo>
                    <a:cubicBezTo>
                      <a:pt x="381" y="831"/>
                      <a:pt x="371" y="407"/>
                      <a:pt x="360" y="1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4" name="Google Shape;8244;p35"/>
              <p:cNvSpPr/>
              <p:nvPr/>
            </p:nvSpPr>
            <p:spPr>
              <a:xfrm>
                <a:off x="398124" y="3148019"/>
                <a:ext cx="169849" cy="321222"/>
              </a:xfrm>
              <a:custGeom>
                <a:avLst/>
                <a:gdLst/>
                <a:ahLst/>
                <a:cxnLst/>
                <a:rect l="l" t="t" r="r" b="b"/>
                <a:pathLst>
                  <a:path w="3533" h="6681" extrusionOk="0">
                    <a:moveTo>
                      <a:pt x="221" y="1"/>
                    </a:moveTo>
                    <a:lnTo>
                      <a:pt x="0" y="16"/>
                    </a:lnTo>
                    <a:lnTo>
                      <a:pt x="1" y="5335"/>
                    </a:lnTo>
                    <a:cubicBezTo>
                      <a:pt x="928" y="5894"/>
                      <a:pt x="1930" y="6422"/>
                      <a:pt x="3532" y="6681"/>
                    </a:cubicBezTo>
                    <a:cubicBezTo>
                      <a:pt x="1517" y="5402"/>
                      <a:pt x="395" y="3261"/>
                      <a:pt x="22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5" name="Google Shape;8245;p35"/>
              <p:cNvSpPr/>
              <p:nvPr/>
            </p:nvSpPr>
            <p:spPr>
              <a:xfrm>
                <a:off x="576530" y="3124460"/>
                <a:ext cx="166051" cy="34569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7190" extrusionOk="0">
                    <a:moveTo>
                      <a:pt x="3248" y="0"/>
                    </a:moveTo>
                    <a:lnTo>
                      <a:pt x="3079" y="12"/>
                    </a:lnTo>
                    <a:cubicBezTo>
                      <a:pt x="3107" y="3614"/>
                      <a:pt x="1057" y="6715"/>
                      <a:pt x="1" y="7190"/>
                    </a:cubicBezTo>
                    <a:cubicBezTo>
                      <a:pt x="1308" y="6974"/>
                      <a:pt x="2411" y="6371"/>
                      <a:pt x="3454" y="5649"/>
                    </a:cubicBezTo>
                    <a:lnTo>
                      <a:pt x="324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6" name="Google Shape;8246;p35"/>
              <p:cNvSpPr/>
              <p:nvPr/>
            </p:nvSpPr>
            <p:spPr>
              <a:xfrm>
                <a:off x="261447" y="3140230"/>
                <a:ext cx="194608" cy="139480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901" extrusionOk="0">
                    <a:moveTo>
                      <a:pt x="3426" y="0"/>
                    </a:moveTo>
                    <a:lnTo>
                      <a:pt x="1" y="2893"/>
                    </a:lnTo>
                    <a:cubicBezTo>
                      <a:pt x="93" y="2898"/>
                      <a:pt x="183" y="2900"/>
                      <a:pt x="271" y="2900"/>
                    </a:cubicBezTo>
                    <a:cubicBezTo>
                      <a:pt x="2121" y="2900"/>
                      <a:pt x="3167" y="1831"/>
                      <a:pt x="4047" y="78"/>
                    </a:cubicBezTo>
                    <a:lnTo>
                      <a:pt x="342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7" name="Google Shape;8247;p35"/>
              <p:cNvSpPr/>
              <p:nvPr/>
            </p:nvSpPr>
            <p:spPr>
              <a:xfrm>
                <a:off x="230967" y="3093352"/>
                <a:ext cx="219559" cy="182175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89" extrusionOk="0">
                    <a:moveTo>
                      <a:pt x="3739" y="0"/>
                    </a:moveTo>
                    <a:cubicBezTo>
                      <a:pt x="2997" y="0"/>
                      <a:pt x="1925" y="144"/>
                      <a:pt x="1258" y="872"/>
                    </a:cubicBezTo>
                    <a:cubicBezTo>
                      <a:pt x="156" y="2074"/>
                      <a:pt x="1" y="3671"/>
                      <a:pt x="1" y="3671"/>
                    </a:cubicBezTo>
                    <a:cubicBezTo>
                      <a:pt x="300" y="3751"/>
                      <a:pt x="590" y="3788"/>
                      <a:pt x="870" y="3788"/>
                    </a:cubicBezTo>
                    <a:cubicBezTo>
                      <a:pt x="2935" y="3788"/>
                      <a:pt x="4421" y="1760"/>
                      <a:pt x="4566" y="61"/>
                    </a:cubicBezTo>
                    <a:cubicBezTo>
                      <a:pt x="4566" y="61"/>
                      <a:pt x="4222" y="0"/>
                      <a:pt x="3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8" name="Google Shape;8248;p35"/>
              <p:cNvSpPr/>
              <p:nvPr/>
            </p:nvSpPr>
            <p:spPr>
              <a:xfrm>
                <a:off x="230967" y="3093352"/>
                <a:ext cx="219559" cy="182271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791" extrusionOk="0">
                    <a:moveTo>
                      <a:pt x="3740" y="1"/>
                    </a:moveTo>
                    <a:cubicBezTo>
                      <a:pt x="3197" y="1"/>
                      <a:pt x="2476" y="78"/>
                      <a:pt x="1868" y="406"/>
                    </a:cubicBezTo>
                    <a:cubicBezTo>
                      <a:pt x="2238" y="485"/>
                      <a:pt x="2544" y="686"/>
                      <a:pt x="2723" y="988"/>
                    </a:cubicBezTo>
                    <a:cubicBezTo>
                      <a:pt x="3119" y="1663"/>
                      <a:pt x="2727" y="2580"/>
                      <a:pt x="1754" y="3168"/>
                    </a:cubicBezTo>
                    <a:cubicBezTo>
                      <a:pt x="1314" y="3435"/>
                      <a:pt x="844" y="3566"/>
                      <a:pt x="426" y="3566"/>
                    </a:cubicBezTo>
                    <a:cubicBezTo>
                      <a:pt x="284" y="3566"/>
                      <a:pt x="149" y="3551"/>
                      <a:pt x="23" y="3521"/>
                    </a:cubicBezTo>
                    <a:cubicBezTo>
                      <a:pt x="7" y="3618"/>
                      <a:pt x="1" y="3674"/>
                      <a:pt x="1" y="3674"/>
                    </a:cubicBezTo>
                    <a:cubicBezTo>
                      <a:pt x="300" y="3754"/>
                      <a:pt x="589" y="3791"/>
                      <a:pt x="869" y="3791"/>
                    </a:cubicBezTo>
                    <a:cubicBezTo>
                      <a:pt x="2935" y="3791"/>
                      <a:pt x="4421" y="1763"/>
                      <a:pt x="4566" y="63"/>
                    </a:cubicBezTo>
                    <a:cubicBezTo>
                      <a:pt x="4566" y="62"/>
                      <a:pt x="4223" y="1"/>
                      <a:pt x="37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49" name="Google Shape;8249;p35"/>
              <p:cNvSpPr/>
              <p:nvPr/>
            </p:nvSpPr>
            <p:spPr>
              <a:xfrm>
                <a:off x="661382" y="3154029"/>
                <a:ext cx="216530" cy="111401"/>
              </a:xfrm>
              <a:custGeom>
                <a:avLst/>
                <a:gdLst/>
                <a:ahLst/>
                <a:cxnLst/>
                <a:rect l="l" t="t" r="r" b="b"/>
                <a:pathLst>
                  <a:path w="4504" h="2317" extrusionOk="0">
                    <a:moveTo>
                      <a:pt x="595" y="1"/>
                    </a:moveTo>
                    <a:lnTo>
                      <a:pt x="0" y="199"/>
                    </a:lnTo>
                    <a:cubicBezTo>
                      <a:pt x="1012" y="1510"/>
                      <a:pt x="2047" y="2316"/>
                      <a:pt x="3441" y="2316"/>
                    </a:cubicBezTo>
                    <a:cubicBezTo>
                      <a:pt x="3774" y="2316"/>
                      <a:pt x="4126" y="2270"/>
                      <a:pt x="4504" y="2175"/>
                    </a:cubicBezTo>
                    <a:lnTo>
                      <a:pt x="59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0" name="Google Shape;8250;p3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0"/>
                    </a:moveTo>
                    <a:cubicBezTo>
                      <a:pt x="392" y="0"/>
                      <a:pt x="0" y="71"/>
                      <a:pt x="0" y="71"/>
                    </a:cubicBezTo>
                    <a:cubicBezTo>
                      <a:pt x="144" y="1749"/>
                      <a:pt x="1723" y="3552"/>
                      <a:pt x="3782" y="3552"/>
                    </a:cubicBezTo>
                    <a:cubicBezTo>
                      <a:pt x="4090" y="3552"/>
                      <a:pt x="4410" y="3511"/>
                      <a:pt x="4737" y="3424"/>
                    </a:cubicBezTo>
                    <a:cubicBezTo>
                      <a:pt x="4737" y="3424"/>
                      <a:pt x="4525" y="2057"/>
                      <a:pt x="3422" y="854"/>
                    </a:cubicBezTo>
                    <a:cubicBezTo>
                      <a:pt x="2773" y="146"/>
                      <a:pt x="1702" y="0"/>
                      <a:pt x="93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1" name="Google Shape;8251;p35"/>
              <p:cNvSpPr/>
              <p:nvPr/>
            </p:nvSpPr>
            <p:spPr>
              <a:xfrm>
                <a:off x="658209" y="3090179"/>
                <a:ext cx="227731" cy="17078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3552" extrusionOk="0">
                    <a:moveTo>
                      <a:pt x="930" y="1"/>
                    </a:moveTo>
                    <a:cubicBezTo>
                      <a:pt x="392" y="1"/>
                      <a:pt x="0" y="71"/>
                      <a:pt x="0" y="71"/>
                    </a:cubicBezTo>
                    <a:cubicBezTo>
                      <a:pt x="144" y="1749"/>
                      <a:pt x="1722" y="3552"/>
                      <a:pt x="3781" y="3552"/>
                    </a:cubicBezTo>
                    <a:cubicBezTo>
                      <a:pt x="4090" y="3552"/>
                      <a:pt x="4409" y="3511"/>
                      <a:pt x="4737" y="3424"/>
                    </a:cubicBezTo>
                    <a:cubicBezTo>
                      <a:pt x="4737" y="3424"/>
                      <a:pt x="4729" y="3375"/>
                      <a:pt x="4711" y="3290"/>
                    </a:cubicBezTo>
                    <a:cubicBezTo>
                      <a:pt x="4593" y="3333"/>
                      <a:pt x="4465" y="3354"/>
                      <a:pt x="4331" y="3354"/>
                    </a:cubicBezTo>
                    <a:cubicBezTo>
                      <a:pt x="3858" y="3354"/>
                      <a:pt x="3309" y="3091"/>
                      <a:pt x="2893" y="2603"/>
                    </a:cubicBezTo>
                    <a:cubicBezTo>
                      <a:pt x="2239" y="1836"/>
                      <a:pt x="2330" y="902"/>
                      <a:pt x="2940" y="514"/>
                    </a:cubicBezTo>
                    <a:cubicBezTo>
                      <a:pt x="2955" y="504"/>
                      <a:pt x="2969" y="499"/>
                      <a:pt x="2982" y="489"/>
                    </a:cubicBezTo>
                    <a:cubicBezTo>
                      <a:pt x="2352" y="93"/>
                      <a:pt x="1545" y="1"/>
                      <a:pt x="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2" name="Google Shape;8252;p35"/>
              <p:cNvSpPr/>
              <p:nvPr/>
            </p:nvSpPr>
            <p:spPr>
              <a:xfrm>
                <a:off x="356010" y="3090179"/>
                <a:ext cx="425127" cy="153279"/>
              </a:xfrm>
              <a:custGeom>
                <a:avLst/>
                <a:gdLst/>
                <a:ahLst/>
                <a:cxnLst/>
                <a:rect l="l" t="t" r="r" b="b"/>
                <a:pathLst>
                  <a:path w="8843" h="3188" extrusionOk="0">
                    <a:moveTo>
                      <a:pt x="7214" y="1"/>
                    </a:moveTo>
                    <a:cubicBezTo>
                      <a:pt x="6678" y="1"/>
                      <a:pt x="6288" y="71"/>
                      <a:pt x="6288" y="71"/>
                    </a:cubicBezTo>
                    <a:cubicBezTo>
                      <a:pt x="6309" y="320"/>
                      <a:pt x="6362" y="570"/>
                      <a:pt x="6443" y="816"/>
                    </a:cubicBezTo>
                    <a:lnTo>
                      <a:pt x="1728" y="1156"/>
                    </a:lnTo>
                    <a:cubicBezTo>
                      <a:pt x="1855" y="813"/>
                      <a:pt x="1938" y="463"/>
                      <a:pt x="1967" y="127"/>
                    </a:cubicBezTo>
                    <a:cubicBezTo>
                      <a:pt x="1967" y="127"/>
                      <a:pt x="1625" y="67"/>
                      <a:pt x="1144" y="67"/>
                    </a:cubicBezTo>
                    <a:cubicBezTo>
                      <a:pt x="809" y="67"/>
                      <a:pt x="404" y="96"/>
                      <a:pt x="1" y="196"/>
                    </a:cubicBezTo>
                    <a:cubicBezTo>
                      <a:pt x="745" y="1695"/>
                      <a:pt x="2083" y="3188"/>
                      <a:pt x="4460" y="3188"/>
                    </a:cubicBezTo>
                    <a:cubicBezTo>
                      <a:pt x="6746" y="3188"/>
                      <a:pt x="8261" y="1159"/>
                      <a:pt x="8843" y="275"/>
                    </a:cubicBezTo>
                    <a:cubicBezTo>
                      <a:pt x="8300" y="58"/>
                      <a:pt x="7698" y="1"/>
                      <a:pt x="7214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3" name="Google Shape;8253;p35"/>
              <p:cNvSpPr/>
              <p:nvPr/>
            </p:nvSpPr>
            <p:spPr>
              <a:xfrm>
                <a:off x="356923" y="2940362"/>
                <a:ext cx="421858" cy="287663"/>
              </a:xfrm>
              <a:custGeom>
                <a:avLst/>
                <a:gdLst/>
                <a:ahLst/>
                <a:cxnLst/>
                <a:rect l="l" t="t" r="r" b="b"/>
                <a:pathLst>
                  <a:path w="8775" h="5983" extrusionOk="0">
                    <a:moveTo>
                      <a:pt x="3056" y="0"/>
                    </a:moveTo>
                    <a:cubicBezTo>
                      <a:pt x="2719" y="0"/>
                      <a:pt x="2405" y="77"/>
                      <a:pt x="2173" y="296"/>
                    </a:cubicBezTo>
                    <a:cubicBezTo>
                      <a:pt x="1657" y="783"/>
                      <a:pt x="2270" y="3087"/>
                      <a:pt x="1934" y="3087"/>
                    </a:cubicBezTo>
                    <a:cubicBezTo>
                      <a:pt x="1933" y="3087"/>
                      <a:pt x="1931" y="3087"/>
                      <a:pt x="1929" y="3087"/>
                    </a:cubicBezTo>
                    <a:cubicBezTo>
                      <a:pt x="1502" y="3057"/>
                      <a:pt x="1068" y="3032"/>
                      <a:pt x="723" y="3032"/>
                    </a:cubicBezTo>
                    <a:cubicBezTo>
                      <a:pt x="295" y="3032"/>
                      <a:pt x="1" y="3070"/>
                      <a:pt x="16" y="3187"/>
                    </a:cubicBezTo>
                    <a:cubicBezTo>
                      <a:pt x="1170" y="5043"/>
                      <a:pt x="2630" y="5982"/>
                      <a:pt x="4190" y="5982"/>
                    </a:cubicBezTo>
                    <a:cubicBezTo>
                      <a:pt x="5685" y="5982"/>
                      <a:pt x="7274" y="5119"/>
                      <a:pt x="8775" y="3373"/>
                    </a:cubicBezTo>
                    <a:cubicBezTo>
                      <a:pt x="8775" y="3373"/>
                      <a:pt x="8350" y="2852"/>
                      <a:pt x="6752" y="2852"/>
                    </a:cubicBezTo>
                    <a:cubicBezTo>
                      <a:pt x="6589" y="2852"/>
                      <a:pt x="6413" y="2858"/>
                      <a:pt x="6224" y="2870"/>
                    </a:cubicBezTo>
                    <a:cubicBezTo>
                      <a:pt x="6220" y="2870"/>
                      <a:pt x="6216" y="2870"/>
                      <a:pt x="6212" y="2870"/>
                    </a:cubicBezTo>
                    <a:cubicBezTo>
                      <a:pt x="5671" y="2870"/>
                      <a:pt x="5961" y="386"/>
                      <a:pt x="5210" y="386"/>
                    </a:cubicBezTo>
                    <a:cubicBezTo>
                      <a:pt x="5178" y="386"/>
                      <a:pt x="5145" y="390"/>
                      <a:pt x="5109" y="399"/>
                    </a:cubicBezTo>
                    <a:cubicBezTo>
                      <a:pt x="5093" y="404"/>
                      <a:pt x="5074" y="406"/>
                      <a:pt x="5052" y="406"/>
                    </a:cubicBezTo>
                    <a:cubicBezTo>
                      <a:pt x="4738" y="406"/>
                      <a:pt x="3834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4" name="Google Shape;8254;p35"/>
              <p:cNvSpPr/>
              <p:nvPr/>
            </p:nvSpPr>
            <p:spPr>
              <a:xfrm>
                <a:off x="356972" y="2940362"/>
                <a:ext cx="421810" cy="213764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4446" extrusionOk="0">
                    <a:moveTo>
                      <a:pt x="3055" y="0"/>
                    </a:moveTo>
                    <a:cubicBezTo>
                      <a:pt x="2718" y="0"/>
                      <a:pt x="2404" y="77"/>
                      <a:pt x="2172" y="296"/>
                    </a:cubicBezTo>
                    <a:cubicBezTo>
                      <a:pt x="1656" y="783"/>
                      <a:pt x="2269" y="3087"/>
                      <a:pt x="1933" y="3087"/>
                    </a:cubicBezTo>
                    <a:cubicBezTo>
                      <a:pt x="1932" y="3087"/>
                      <a:pt x="1930" y="3087"/>
                      <a:pt x="1928" y="3087"/>
                    </a:cubicBezTo>
                    <a:cubicBezTo>
                      <a:pt x="1502" y="3058"/>
                      <a:pt x="1071" y="3033"/>
                      <a:pt x="726" y="3033"/>
                    </a:cubicBezTo>
                    <a:cubicBezTo>
                      <a:pt x="296" y="3033"/>
                      <a:pt x="0" y="3071"/>
                      <a:pt x="15" y="3189"/>
                    </a:cubicBezTo>
                    <a:cubicBezTo>
                      <a:pt x="316" y="3671"/>
                      <a:pt x="635" y="4090"/>
                      <a:pt x="972" y="4446"/>
                    </a:cubicBezTo>
                    <a:cubicBezTo>
                      <a:pt x="1216" y="3877"/>
                      <a:pt x="2351" y="3829"/>
                      <a:pt x="3784" y="3829"/>
                    </a:cubicBezTo>
                    <a:cubicBezTo>
                      <a:pt x="4073" y="3829"/>
                      <a:pt x="4374" y="3831"/>
                      <a:pt x="4683" y="3831"/>
                    </a:cubicBezTo>
                    <a:cubicBezTo>
                      <a:pt x="5390" y="3831"/>
                      <a:pt x="6040" y="3785"/>
                      <a:pt x="6589" y="3785"/>
                    </a:cubicBezTo>
                    <a:cubicBezTo>
                      <a:pt x="7240" y="3785"/>
                      <a:pt x="7751" y="3850"/>
                      <a:pt x="8054" y="4134"/>
                    </a:cubicBezTo>
                    <a:cubicBezTo>
                      <a:pt x="8297" y="3901"/>
                      <a:pt x="8537" y="3650"/>
                      <a:pt x="8774" y="3373"/>
                    </a:cubicBezTo>
                    <a:cubicBezTo>
                      <a:pt x="8774" y="3373"/>
                      <a:pt x="8349" y="2852"/>
                      <a:pt x="6751" y="2852"/>
                    </a:cubicBezTo>
                    <a:cubicBezTo>
                      <a:pt x="6588" y="2852"/>
                      <a:pt x="6412" y="2858"/>
                      <a:pt x="6223" y="2870"/>
                    </a:cubicBezTo>
                    <a:cubicBezTo>
                      <a:pt x="6219" y="2870"/>
                      <a:pt x="6215" y="2870"/>
                      <a:pt x="6211" y="2870"/>
                    </a:cubicBezTo>
                    <a:cubicBezTo>
                      <a:pt x="5670" y="2870"/>
                      <a:pt x="5960" y="386"/>
                      <a:pt x="5209" y="386"/>
                    </a:cubicBezTo>
                    <a:cubicBezTo>
                      <a:pt x="5177" y="386"/>
                      <a:pt x="5144" y="390"/>
                      <a:pt x="5108" y="399"/>
                    </a:cubicBezTo>
                    <a:cubicBezTo>
                      <a:pt x="5092" y="404"/>
                      <a:pt x="5073" y="406"/>
                      <a:pt x="5051" y="406"/>
                    </a:cubicBezTo>
                    <a:cubicBezTo>
                      <a:pt x="4737" y="406"/>
                      <a:pt x="3833" y="0"/>
                      <a:pt x="30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5" name="Google Shape;8255;p35"/>
              <p:cNvSpPr/>
              <p:nvPr/>
            </p:nvSpPr>
            <p:spPr>
              <a:xfrm>
                <a:off x="472784" y="4270832"/>
                <a:ext cx="11629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419" h="949" extrusionOk="0">
                    <a:moveTo>
                      <a:pt x="1952" y="1"/>
                    </a:moveTo>
                    <a:cubicBezTo>
                      <a:pt x="1946" y="1"/>
                      <a:pt x="1941" y="1"/>
                      <a:pt x="1936" y="1"/>
                    </a:cubicBezTo>
                    <a:cubicBezTo>
                      <a:pt x="1459" y="23"/>
                      <a:pt x="0" y="948"/>
                      <a:pt x="0" y="948"/>
                    </a:cubicBezTo>
                    <a:lnTo>
                      <a:pt x="2419" y="948"/>
                    </a:lnTo>
                    <a:cubicBezTo>
                      <a:pt x="2419" y="948"/>
                      <a:pt x="2412" y="1"/>
                      <a:pt x="1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6" name="Google Shape;8256;p35"/>
              <p:cNvSpPr/>
              <p:nvPr/>
            </p:nvSpPr>
            <p:spPr>
              <a:xfrm>
                <a:off x="468506" y="4287419"/>
                <a:ext cx="99323" cy="29040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604" extrusionOk="0">
                    <a:moveTo>
                      <a:pt x="1667" y="1"/>
                    </a:moveTo>
                    <a:cubicBezTo>
                      <a:pt x="1662" y="1"/>
                      <a:pt x="1658" y="1"/>
                      <a:pt x="1653" y="1"/>
                    </a:cubicBezTo>
                    <a:cubicBezTo>
                      <a:pt x="1246" y="14"/>
                      <a:pt x="0" y="603"/>
                      <a:pt x="0" y="603"/>
                    </a:cubicBezTo>
                    <a:lnTo>
                      <a:pt x="2065" y="603"/>
                    </a:lnTo>
                    <a:cubicBezTo>
                      <a:pt x="2065" y="603"/>
                      <a:pt x="2058" y="1"/>
                      <a:pt x="1667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7" name="Google Shape;8257;p35"/>
              <p:cNvSpPr/>
              <p:nvPr/>
            </p:nvSpPr>
            <p:spPr>
              <a:xfrm>
                <a:off x="574559" y="4270832"/>
                <a:ext cx="109323" cy="45628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949" extrusionOk="0">
                    <a:moveTo>
                      <a:pt x="441" y="1"/>
                    </a:moveTo>
                    <a:cubicBezTo>
                      <a:pt x="7" y="1"/>
                      <a:pt x="0" y="948"/>
                      <a:pt x="0" y="948"/>
                    </a:cubicBezTo>
                    <a:lnTo>
                      <a:pt x="2273" y="948"/>
                    </a:lnTo>
                    <a:cubicBezTo>
                      <a:pt x="2273" y="948"/>
                      <a:pt x="901" y="23"/>
                      <a:pt x="456" y="1"/>
                    </a:cubicBezTo>
                    <a:cubicBezTo>
                      <a:pt x="451" y="1"/>
                      <a:pt x="446" y="1"/>
                      <a:pt x="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8" name="Google Shape;8258;p35"/>
              <p:cNvSpPr/>
              <p:nvPr/>
            </p:nvSpPr>
            <p:spPr>
              <a:xfrm>
                <a:off x="594702" y="4281409"/>
                <a:ext cx="89083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853" h="729" extrusionOk="0">
                    <a:moveTo>
                      <a:pt x="360" y="1"/>
                    </a:moveTo>
                    <a:cubicBezTo>
                      <a:pt x="6" y="1"/>
                      <a:pt x="1" y="728"/>
                      <a:pt x="1" y="728"/>
                    </a:cubicBezTo>
                    <a:lnTo>
                      <a:pt x="1853" y="728"/>
                    </a:lnTo>
                    <a:cubicBezTo>
                      <a:pt x="1853" y="728"/>
                      <a:pt x="736" y="17"/>
                      <a:pt x="371" y="1"/>
                    </a:cubicBezTo>
                    <a:cubicBezTo>
                      <a:pt x="368" y="1"/>
                      <a:pt x="364" y="1"/>
                      <a:pt x="360" y="1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59" name="Google Shape;8259;p35"/>
              <p:cNvSpPr/>
              <p:nvPr/>
            </p:nvSpPr>
            <p:spPr>
              <a:xfrm>
                <a:off x="263370" y="4315690"/>
                <a:ext cx="644253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13401" h="4636" extrusionOk="0">
                    <a:moveTo>
                      <a:pt x="566" y="1"/>
                    </a:moveTo>
                    <a:lnTo>
                      <a:pt x="1" y="4635"/>
                    </a:lnTo>
                    <a:lnTo>
                      <a:pt x="13401" y="4635"/>
                    </a:lnTo>
                    <a:lnTo>
                      <a:pt x="1283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0" name="Google Shape;8260;p35"/>
              <p:cNvSpPr/>
              <p:nvPr/>
            </p:nvSpPr>
            <p:spPr>
              <a:xfrm>
                <a:off x="358726" y="4315113"/>
                <a:ext cx="405224" cy="222899"/>
              </a:xfrm>
              <a:custGeom>
                <a:avLst/>
                <a:gdLst/>
                <a:ahLst/>
                <a:cxnLst/>
                <a:rect l="l" t="t" r="r" b="b"/>
                <a:pathLst>
                  <a:path w="8429" h="4636" extrusionOk="0">
                    <a:moveTo>
                      <a:pt x="4537" y="1"/>
                    </a:moveTo>
                    <a:lnTo>
                      <a:pt x="0" y="4635"/>
                    </a:lnTo>
                    <a:lnTo>
                      <a:pt x="5146" y="4635"/>
                    </a:lnTo>
                    <a:lnTo>
                      <a:pt x="8428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1" name="Google Shape;8261;p35"/>
              <p:cNvSpPr/>
              <p:nvPr/>
            </p:nvSpPr>
            <p:spPr>
              <a:xfrm>
                <a:off x="376971" y="3845949"/>
                <a:ext cx="386235" cy="74524"/>
              </a:xfrm>
              <a:custGeom>
                <a:avLst/>
                <a:gdLst/>
                <a:ahLst/>
                <a:cxnLst/>
                <a:rect l="l" t="t" r="r" b="b"/>
                <a:pathLst>
                  <a:path w="8034" h="1550" extrusionOk="0">
                    <a:moveTo>
                      <a:pt x="3618" y="0"/>
                    </a:moveTo>
                    <a:cubicBezTo>
                      <a:pt x="2039" y="0"/>
                      <a:pt x="572" y="679"/>
                      <a:pt x="0" y="978"/>
                    </a:cubicBezTo>
                    <a:lnTo>
                      <a:pt x="13" y="1550"/>
                    </a:lnTo>
                    <a:cubicBezTo>
                      <a:pt x="13" y="1550"/>
                      <a:pt x="1741" y="431"/>
                      <a:pt x="3640" y="431"/>
                    </a:cubicBezTo>
                    <a:cubicBezTo>
                      <a:pt x="3926" y="431"/>
                      <a:pt x="4216" y="457"/>
                      <a:pt x="4505" y="515"/>
                    </a:cubicBezTo>
                    <a:cubicBezTo>
                      <a:pt x="6711" y="962"/>
                      <a:pt x="8033" y="1103"/>
                      <a:pt x="8033" y="1103"/>
                    </a:cubicBezTo>
                    <a:lnTo>
                      <a:pt x="8029" y="639"/>
                    </a:lnTo>
                    <a:cubicBezTo>
                      <a:pt x="7514" y="579"/>
                      <a:pt x="6287" y="415"/>
                      <a:pt x="4541" y="84"/>
                    </a:cubicBezTo>
                    <a:cubicBezTo>
                      <a:pt x="4233" y="26"/>
                      <a:pt x="3924" y="0"/>
                      <a:pt x="36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2" name="Google Shape;8262;p35"/>
              <p:cNvSpPr/>
              <p:nvPr/>
            </p:nvSpPr>
            <p:spPr>
              <a:xfrm>
                <a:off x="604990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439" y="0"/>
                    </a:moveTo>
                    <a:lnTo>
                      <a:pt x="1" y="549"/>
                    </a:lnTo>
                    <a:lnTo>
                      <a:pt x="1316" y="3834"/>
                    </a:lnTo>
                    <a:lnTo>
                      <a:pt x="2632" y="3429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3" name="Google Shape;8263;p35"/>
              <p:cNvSpPr/>
              <p:nvPr/>
            </p:nvSpPr>
            <p:spPr>
              <a:xfrm>
                <a:off x="402162" y="3261681"/>
                <a:ext cx="126533" cy="184387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3835" extrusionOk="0">
                    <a:moveTo>
                      <a:pt x="2194" y="0"/>
                    </a:moveTo>
                    <a:lnTo>
                      <a:pt x="1" y="3429"/>
                    </a:lnTo>
                    <a:lnTo>
                      <a:pt x="1317" y="3834"/>
                    </a:lnTo>
                    <a:lnTo>
                      <a:pt x="2632" y="549"/>
                    </a:lnTo>
                    <a:lnTo>
                      <a:pt x="2194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4" name="Google Shape;8264;p35"/>
              <p:cNvSpPr/>
              <p:nvPr/>
            </p:nvSpPr>
            <p:spPr>
              <a:xfrm>
                <a:off x="607971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386" y="1"/>
                    </a:moveTo>
                    <a:lnTo>
                      <a:pt x="1" y="644"/>
                    </a:lnTo>
                    <a:cubicBezTo>
                      <a:pt x="2" y="644"/>
                      <a:pt x="1876" y="4362"/>
                      <a:pt x="2591" y="4642"/>
                    </a:cubicBezTo>
                    <a:cubicBezTo>
                      <a:pt x="2821" y="4731"/>
                      <a:pt x="3042" y="4769"/>
                      <a:pt x="3252" y="4769"/>
                    </a:cubicBezTo>
                    <a:cubicBezTo>
                      <a:pt x="4376" y="4769"/>
                      <a:pt x="5182" y="3692"/>
                      <a:pt x="5182" y="3692"/>
                    </a:cubicBezTo>
                    <a:cubicBezTo>
                      <a:pt x="5182" y="3692"/>
                      <a:pt x="5404" y="1567"/>
                      <a:pt x="4356" y="981"/>
                    </a:cubicBezTo>
                    <a:cubicBezTo>
                      <a:pt x="3308" y="393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5" name="Google Shape;8265;p35"/>
              <p:cNvSpPr/>
              <p:nvPr/>
            </p:nvSpPr>
            <p:spPr>
              <a:xfrm>
                <a:off x="618451" y="3230717"/>
                <a:ext cx="245711" cy="176069"/>
              </a:xfrm>
              <a:custGeom>
                <a:avLst/>
                <a:gdLst/>
                <a:ahLst/>
                <a:cxnLst/>
                <a:rect l="l" t="t" r="r" b="b"/>
                <a:pathLst>
                  <a:path w="5111" h="3662" extrusionOk="0">
                    <a:moveTo>
                      <a:pt x="168" y="1"/>
                    </a:moveTo>
                    <a:lnTo>
                      <a:pt x="1" y="281"/>
                    </a:lnTo>
                    <a:cubicBezTo>
                      <a:pt x="961" y="1074"/>
                      <a:pt x="3953" y="3495"/>
                      <a:pt x="4967" y="3662"/>
                    </a:cubicBezTo>
                    <a:cubicBezTo>
                      <a:pt x="4989" y="3400"/>
                      <a:pt x="5111" y="1527"/>
                      <a:pt x="4138" y="979"/>
                    </a:cubicBezTo>
                    <a:cubicBezTo>
                      <a:pt x="3090" y="393"/>
                      <a:pt x="168" y="1"/>
                      <a:pt x="1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6" name="Google Shape;8266;p35"/>
              <p:cNvSpPr/>
              <p:nvPr/>
            </p:nvSpPr>
            <p:spPr>
              <a:xfrm>
                <a:off x="621096" y="3593673"/>
                <a:ext cx="173647" cy="110969"/>
              </a:xfrm>
              <a:custGeom>
                <a:avLst/>
                <a:gdLst/>
                <a:ahLst/>
                <a:cxnLst/>
                <a:rect l="l" t="t" r="r" b="b"/>
                <a:pathLst>
                  <a:path w="3612" h="2308" extrusionOk="0">
                    <a:moveTo>
                      <a:pt x="1" y="0"/>
                    </a:moveTo>
                    <a:lnTo>
                      <a:pt x="18" y="165"/>
                    </a:lnTo>
                    <a:cubicBezTo>
                      <a:pt x="843" y="353"/>
                      <a:pt x="2380" y="1101"/>
                      <a:pt x="3612" y="2308"/>
                    </a:cubicBezTo>
                    <a:cubicBezTo>
                      <a:pt x="3612" y="2242"/>
                      <a:pt x="3612" y="2173"/>
                      <a:pt x="3610" y="2107"/>
                    </a:cubicBezTo>
                    <a:cubicBezTo>
                      <a:pt x="2386" y="937"/>
                      <a:pt x="874" y="17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7" name="Google Shape;8267;p35"/>
              <p:cNvSpPr/>
              <p:nvPr/>
            </p:nvSpPr>
            <p:spPr>
              <a:xfrm>
                <a:off x="342405" y="3592952"/>
                <a:ext cx="195713" cy="126787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2637" extrusionOk="0">
                    <a:moveTo>
                      <a:pt x="4070" y="1"/>
                    </a:moveTo>
                    <a:lnTo>
                      <a:pt x="4070" y="1"/>
                    </a:lnTo>
                    <a:cubicBezTo>
                      <a:pt x="2998" y="107"/>
                      <a:pt x="1444" y="621"/>
                      <a:pt x="1" y="2406"/>
                    </a:cubicBezTo>
                    <a:cubicBezTo>
                      <a:pt x="1" y="2482"/>
                      <a:pt x="1" y="2558"/>
                      <a:pt x="2" y="2636"/>
                    </a:cubicBezTo>
                    <a:cubicBezTo>
                      <a:pt x="1434" y="800"/>
                      <a:pt x="2990" y="266"/>
                      <a:pt x="4060" y="157"/>
                    </a:cubicBezTo>
                    <a:lnTo>
                      <a:pt x="407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8" name="Google Shape;8268;p35"/>
              <p:cNvSpPr/>
              <p:nvPr/>
            </p:nvSpPr>
            <p:spPr>
              <a:xfrm>
                <a:off x="597683" y="3467126"/>
                <a:ext cx="166484" cy="111017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2309" extrusionOk="0">
                    <a:moveTo>
                      <a:pt x="0" y="1"/>
                    </a:moveTo>
                    <a:lnTo>
                      <a:pt x="16" y="166"/>
                    </a:lnTo>
                    <a:cubicBezTo>
                      <a:pt x="807" y="354"/>
                      <a:pt x="2280" y="1102"/>
                      <a:pt x="3461" y="2309"/>
                    </a:cubicBezTo>
                    <a:cubicBezTo>
                      <a:pt x="3462" y="2243"/>
                      <a:pt x="3459" y="2175"/>
                      <a:pt x="3459" y="2108"/>
                    </a:cubicBezTo>
                    <a:cubicBezTo>
                      <a:pt x="2285" y="938"/>
                      <a:pt x="840" y="17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69" name="Google Shape;8269;p35"/>
              <p:cNvSpPr/>
              <p:nvPr/>
            </p:nvSpPr>
            <p:spPr>
              <a:xfrm>
                <a:off x="373077" y="3469963"/>
                <a:ext cx="187781" cy="123181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2562" extrusionOk="0">
                    <a:moveTo>
                      <a:pt x="3720" y="1"/>
                    </a:moveTo>
                    <a:cubicBezTo>
                      <a:pt x="2691" y="107"/>
                      <a:pt x="1389" y="548"/>
                      <a:pt x="1" y="2332"/>
                    </a:cubicBezTo>
                    <a:cubicBezTo>
                      <a:pt x="1" y="2409"/>
                      <a:pt x="1" y="2485"/>
                      <a:pt x="2" y="2562"/>
                    </a:cubicBezTo>
                    <a:cubicBezTo>
                      <a:pt x="1380" y="726"/>
                      <a:pt x="2876" y="193"/>
                      <a:pt x="3905" y="83"/>
                    </a:cubicBezTo>
                    <a:lnTo>
                      <a:pt x="372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0" name="Google Shape;8270;p35"/>
              <p:cNvSpPr/>
              <p:nvPr/>
            </p:nvSpPr>
            <p:spPr>
              <a:xfrm>
                <a:off x="257024" y="3230717"/>
                <a:ext cx="259797" cy="229342"/>
              </a:xfrm>
              <a:custGeom>
                <a:avLst/>
                <a:gdLst/>
                <a:ahLst/>
                <a:cxnLst/>
                <a:rect l="l" t="t" r="r" b="b"/>
                <a:pathLst>
                  <a:path w="5404" h="4770" extrusionOk="0">
                    <a:moveTo>
                      <a:pt x="5017" y="1"/>
                    </a:moveTo>
                    <a:cubicBezTo>
                      <a:pt x="5017" y="1"/>
                      <a:pt x="2094" y="393"/>
                      <a:pt x="1047" y="981"/>
                    </a:cubicBezTo>
                    <a:cubicBezTo>
                      <a:pt x="1" y="1567"/>
                      <a:pt x="221" y="3692"/>
                      <a:pt x="221" y="3692"/>
                    </a:cubicBezTo>
                    <a:cubicBezTo>
                      <a:pt x="221" y="3692"/>
                      <a:pt x="1028" y="4769"/>
                      <a:pt x="2151" y="4769"/>
                    </a:cubicBezTo>
                    <a:cubicBezTo>
                      <a:pt x="2361" y="4769"/>
                      <a:pt x="2583" y="4731"/>
                      <a:pt x="2811" y="4642"/>
                    </a:cubicBezTo>
                    <a:cubicBezTo>
                      <a:pt x="3529" y="4362"/>
                      <a:pt x="5401" y="644"/>
                      <a:pt x="5404" y="644"/>
                    </a:cubicBezTo>
                    <a:lnTo>
                      <a:pt x="50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1" name="Google Shape;8271;p35"/>
              <p:cNvSpPr/>
              <p:nvPr/>
            </p:nvSpPr>
            <p:spPr>
              <a:xfrm>
                <a:off x="269283" y="3249084"/>
                <a:ext cx="247394" cy="210975"/>
              </a:xfrm>
              <a:custGeom>
                <a:avLst/>
                <a:gdLst/>
                <a:ahLst/>
                <a:cxnLst/>
                <a:rect l="l" t="t" r="r" b="b"/>
                <a:pathLst>
                  <a:path w="5146" h="4388" extrusionOk="0">
                    <a:moveTo>
                      <a:pt x="4991" y="1"/>
                    </a:moveTo>
                    <a:cubicBezTo>
                      <a:pt x="3860" y="882"/>
                      <a:pt x="871" y="3174"/>
                      <a:pt x="223" y="3316"/>
                    </a:cubicBezTo>
                    <a:cubicBezTo>
                      <a:pt x="148" y="3332"/>
                      <a:pt x="73" y="3342"/>
                      <a:pt x="0" y="3353"/>
                    </a:cubicBezTo>
                    <a:cubicBezTo>
                      <a:pt x="165" y="3554"/>
                      <a:pt x="908" y="4387"/>
                      <a:pt x="1896" y="4387"/>
                    </a:cubicBezTo>
                    <a:cubicBezTo>
                      <a:pt x="2106" y="4387"/>
                      <a:pt x="2327" y="4349"/>
                      <a:pt x="2556" y="4260"/>
                    </a:cubicBezTo>
                    <a:cubicBezTo>
                      <a:pt x="3274" y="3980"/>
                      <a:pt x="5146" y="262"/>
                      <a:pt x="5146" y="262"/>
                    </a:cubicBezTo>
                    <a:lnTo>
                      <a:pt x="499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2" name="Google Shape;8272;p35"/>
              <p:cNvSpPr/>
              <p:nvPr/>
            </p:nvSpPr>
            <p:spPr>
              <a:xfrm>
                <a:off x="526965" y="3192782"/>
                <a:ext cx="103217" cy="77216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606" extrusionOk="0">
                    <a:moveTo>
                      <a:pt x="992" y="0"/>
                    </a:moveTo>
                    <a:cubicBezTo>
                      <a:pt x="924" y="0"/>
                      <a:pt x="854" y="8"/>
                      <a:pt x="783" y="25"/>
                    </a:cubicBezTo>
                    <a:cubicBezTo>
                      <a:pt x="0" y="212"/>
                      <a:pt x="609" y="1606"/>
                      <a:pt x="609" y="1606"/>
                    </a:cubicBezTo>
                    <a:lnTo>
                      <a:pt x="1592" y="1557"/>
                    </a:lnTo>
                    <a:lnTo>
                      <a:pt x="2147" y="771"/>
                    </a:lnTo>
                    <a:cubicBezTo>
                      <a:pt x="2147" y="771"/>
                      <a:pt x="1667" y="0"/>
                      <a:pt x="9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3" name="Google Shape;8273;p35"/>
              <p:cNvSpPr/>
              <p:nvPr/>
            </p:nvSpPr>
            <p:spPr>
              <a:xfrm>
                <a:off x="602154" y="3225044"/>
                <a:ext cx="70814" cy="83611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739" extrusionOk="0">
                    <a:moveTo>
                      <a:pt x="438" y="1"/>
                    </a:moveTo>
                    <a:lnTo>
                      <a:pt x="1" y="814"/>
                    </a:lnTo>
                    <a:lnTo>
                      <a:pt x="553" y="1738"/>
                    </a:lnTo>
                    <a:lnTo>
                      <a:pt x="1472" y="188"/>
                    </a:lnTo>
                    <a:lnTo>
                      <a:pt x="43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4" name="Google Shape;8274;p35"/>
              <p:cNvSpPr/>
              <p:nvPr/>
            </p:nvSpPr>
            <p:spPr>
              <a:xfrm>
                <a:off x="553694" y="3256776"/>
                <a:ext cx="39662" cy="14866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3092" extrusionOk="0">
                    <a:moveTo>
                      <a:pt x="805" y="0"/>
                    </a:moveTo>
                    <a:lnTo>
                      <a:pt x="0" y="6"/>
                    </a:lnTo>
                    <a:lnTo>
                      <a:pt x="20" y="3091"/>
                    </a:lnTo>
                    <a:lnTo>
                      <a:pt x="825" y="3087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5" name="Google Shape;8275;p35"/>
              <p:cNvSpPr/>
              <p:nvPr/>
            </p:nvSpPr>
            <p:spPr>
              <a:xfrm>
                <a:off x="540666" y="3403949"/>
                <a:ext cx="83362" cy="914914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9029" extrusionOk="0">
                    <a:moveTo>
                      <a:pt x="1245" y="0"/>
                    </a:moveTo>
                    <a:lnTo>
                      <a:pt x="262" y="7"/>
                    </a:lnTo>
                    <a:lnTo>
                      <a:pt x="1" y="17620"/>
                    </a:lnTo>
                    <a:lnTo>
                      <a:pt x="878" y="19029"/>
                    </a:lnTo>
                    <a:lnTo>
                      <a:pt x="1734" y="17610"/>
                    </a:lnTo>
                    <a:lnTo>
                      <a:pt x="1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6" name="Google Shape;8276;p35"/>
              <p:cNvSpPr/>
              <p:nvPr/>
            </p:nvSpPr>
            <p:spPr>
              <a:xfrm>
                <a:off x="540666" y="3404286"/>
                <a:ext cx="61151" cy="914578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9022" extrusionOk="0">
                    <a:moveTo>
                      <a:pt x="262" y="0"/>
                    </a:moveTo>
                    <a:lnTo>
                      <a:pt x="1" y="17613"/>
                    </a:lnTo>
                    <a:lnTo>
                      <a:pt x="878" y="19022"/>
                    </a:lnTo>
                    <a:lnTo>
                      <a:pt x="878" y="19022"/>
                    </a:lnTo>
                    <a:lnTo>
                      <a:pt x="728" y="2072"/>
                    </a:lnTo>
                    <a:lnTo>
                      <a:pt x="1271" y="1117"/>
                    </a:lnTo>
                    <a:lnTo>
                      <a:pt x="1261" y="42"/>
                    </a:lnTo>
                    <a:lnTo>
                      <a:pt x="262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7" name="Google Shape;8277;p35"/>
              <p:cNvSpPr/>
              <p:nvPr/>
            </p:nvSpPr>
            <p:spPr>
              <a:xfrm>
                <a:off x="497495" y="3386448"/>
                <a:ext cx="151004" cy="37358"/>
              </a:xfrm>
              <a:custGeom>
                <a:avLst/>
                <a:gdLst/>
                <a:ahLst/>
                <a:cxnLst/>
                <a:rect l="l" t="t" r="r" b="b"/>
                <a:pathLst>
                  <a:path w="3141" h="777" extrusionOk="0">
                    <a:moveTo>
                      <a:pt x="2684" y="1"/>
                    </a:moveTo>
                    <a:cubicBezTo>
                      <a:pt x="2683" y="1"/>
                      <a:pt x="2683" y="1"/>
                      <a:pt x="2682" y="1"/>
                    </a:cubicBezTo>
                    <a:lnTo>
                      <a:pt x="1584" y="8"/>
                    </a:lnTo>
                    <a:lnTo>
                      <a:pt x="438" y="15"/>
                    </a:lnTo>
                    <a:cubicBezTo>
                      <a:pt x="155" y="16"/>
                      <a:pt x="1" y="354"/>
                      <a:pt x="186" y="570"/>
                    </a:cubicBezTo>
                    <a:cubicBezTo>
                      <a:pt x="287" y="688"/>
                      <a:pt x="445" y="776"/>
                      <a:pt x="688" y="776"/>
                    </a:cubicBezTo>
                    <a:cubicBezTo>
                      <a:pt x="690" y="776"/>
                      <a:pt x="692" y="776"/>
                      <a:pt x="693" y="776"/>
                    </a:cubicBezTo>
                    <a:lnTo>
                      <a:pt x="2428" y="765"/>
                    </a:lnTo>
                    <a:cubicBezTo>
                      <a:pt x="2610" y="764"/>
                      <a:pt x="2780" y="697"/>
                      <a:pt x="2909" y="584"/>
                    </a:cubicBezTo>
                    <a:cubicBezTo>
                      <a:pt x="3140" y="385"/>
                      <a:pt x="2985" y="1"/>
                      <a:pt x="26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8" name="Google Shape;8278;p35"/>
              <p:cNvSpPr/>
              <p:nvPr/>
            </p:nvSpPr>
            <p:spPr>
              <a:xfrm>
                <a:off x="511677" y="3404334"/>
                <a:ext cx="123360" cy="16203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337" extrusionOk="0">
                    <a:moveTo>
                      <a:pt x="2565" y="1"/>
                    </a:moveTo>
                    <a:lnTo>
                      <a:pt x="2565" y="1"/>
                    </a:lnTo>
                    <a:cubicBezTo>
                      <a:pt x="2459" y="37"/>
                      <a:pt x="2344" y="60"/>
                      <a:pt x="2222" y="61"/>
                    </a:cubicBezTo>
                    <a:lnTo>
                      <a:pt x="253" y="74"/>
                    </a:lnTo>
                    <a:cubicBezTo>
                      <a:pt x="158" y="74"/>
                      <a:pt x="74" y="65"/>
                      <a:pt x="0" y="50"/>
                    </a:cubicBezTo>
                    <a:lnTo>
                      <a:pt x="0" y="50"/>
                    </a:lnTo>
                    <a:cubicBezTo>
                      <a:pt x="10" y="85"/>
                      <a:pt x="28" y="119"/>
                      <a:pt x="56" y="152"/>
                    </a:cubicBezTo>
                    <a:cubicBezTo>
                      <a:pt x="147" y="256"/>
                      <a:pt x="289" y="337"/>
                      <a:pt x="506" y="337"/>
                    </a:cubicBezTo>
                    <a:lnTo>
                      <a:pt x="2044" y="325"/>
                    </a:lnTo>
                    <a:cubicBezTo>
                      <a:pt x="2208" y="324"/>
                      <a:pt x="2357" y="265"/>
                      <a:pt x="2472" y="166"/>
                    </a:cubicBezTo>
                    <a:cubicBezTo>
                      <a:pt x="2525" y="119"/>
                      <a:pt x="2557" y="61"/>
                      <a:pt x="2565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79" name="Google Shape;8279;p35"/>
              <p:cNvSpPr/>
              <p:nvPr/>
            </p:nvSpPr>
            <p:spPr>
              <a:xfrm>
                <a:off x="614557" y="3392987"/>
                <a:ext cx="22018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15" extrusionOk="0">
                    <a:moveTo>
                      <a:pt x="229" y="1"/>
                    </a:moveTo>
                    <a:cubicBezTo>
                      <a:pt x="141" y="1"/>
                      <a:pt x="60" y="57"/>
                      <a:pt x="33" y="146"/>
                    </a:cubicBezTo>
                    <a:cubicBezTo>
                      <a:pt x="0" y="257"/>
                      <a:pt x="60" y="372"/>
                      <a:pt x="168" y="405"/>
                    </a:cubicBezTo>
                    <a:cubicBezTo>
                      <a:pt x="189" y="411"/>
                      <a:pt x="209" y="415"/>
                      <a:pt x="230" y="415"/>
                    </a:cubicBezTo>
                    <a:cubicBezTo>
                      <a:pt x="316" y="415"/>
                      <a:pt x="396" y="358"/>
                      <a:pt x="424" y="268"/>
                    </a:cubicBezTo>
                    <a:cubicBezTo>
                      <a:pt x="457" y="159"/>
                      <a:pt x="397" y="44"/>
                      <a:pt x="289" y="10"/>
                    </a:cubicBezTo>
                    <a:cubicBezTo>
                      <a:pt x="269" y="4"/>
                      <a:pt x="249" y="1"/>
                      <a:pt x="229" y="1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0" name="Google Shape;8280;p35"/>
              <p:cNvSpPr/>
              <p:nvPr/>
            </p:nvSpPr>
            <p:spPr>
              <a:xfrm>
                <a:off x="509754" y="3393756"/>
                <a:ext cx="22066" cy="19953"/>
              </a:xfrm>
              <a:custGeom>
                <a:avLst/>
                <a:gdLst/>
                <a:ahLst/>
                <a:cxnLst/>
                <a:rect l="l" t="t" r="r" b="b"/>
                <a:pathLst>
                  <a:path w="459" h="415" extrusionOk="0">
                    <a:moveTo>
                      <a:pt x="231" y="0"/>
                    </a:moveTo>
                    <a:cubicBezTo>
                      <a:pt x="143" y="0"/>
                      <a:pt x="62" y="57"/>
                      <a:pt x="35" y="147"/>
                    </a:cubicBezTo>
                    <a:cubicBezTo>
                      <a:pt x="0" y="257"/>
                      <a:pt x="62" y="372"/>
                      <a:pt x="170" y="405"/>
                    </a:cubicBezTo>
                    <a:cubicBezTo>
                      <a:pt x="190" y="411"/>
                      <a:pt x="211" y="414"/>
                      <a:pt x="231" y="414"/>
                    </a:cubicBezTo>
                    <a:cubicBezTo>
                      <a:pt x="318" y="414"/>
                      <a:pt x="397" y="358"/>
                      <a:pt x="424" y="268"/>
                    </a:cubicBezTo>
                    <a:cubicBezTo>
                      <a:pt x="459" y="159"/>
                      <a:pt x="398" y="44"/>
                      <a:pt x="290" y="9"/>
                    </a:cubicBezTo>
                    <a:cubicBezTo>
                      <a:pt x="271" y="3"/>
                      <a:pt x="250" y="0"/>
                      <a:pt x="231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1" name="Google Shape;8281;p35"/>
              <p:cNvSpPr/>
              <p:nvPr/>
            </p:nvSpPr>
            <p:spPr>
              <a:xfrm>
                <a:off x="553550" y="3256776"/>
                <a:ext cx="39085" cy="90631"/>
              </a:xfrm>
              <a:custGeom>
                <a:avLst/>
                <a:gdLst/>
                <a:ahLst/>
                <a:cxnLst/>
                <a:rect l="l" t="t" r="r" b="b"/>
                <a:pathLst>
                  <a:path w="813" h="1885" extrusionOk="0">
                    <a:moveTo>
                      <a:pt x="805" y="0"/>
                    </a:moveTo>
                    <a:lnTo>
                      <a:pt x="0" y="5"/>
                    </a:lnTo>
                    <a:lnTo>
                      <a:pt x="13" y="1884"/>
                    </a:lnTo>
                    <a:cubicBezTo>
                      <a:pt x="228" y="1468"/>
                      <a:pt x="521" y="1200"/>
                      <a:pt x="777" y="1200"/>
                    </a:cubicBezTo>
                    <a:cubicBezTo>
                      <a:pt x="789" y="1200"/>
                      <a:pt x="801" y="1200"/>
                      <a:pt x="812" y="1202"/>
                    </a:cubicBez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2" name="Google Shape;8282;p35"/>
              <p:cNvSpPr/>
              <p:nvPr/>
            </p:nvSpPr>
            <p:spPr>
              <a:xfrm>
                <a:off x="541868" y="3231631"/>
                <a:ext cx="62065" cy="62696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1304" extrusionOk="0">
                    <a:moveTo>
                      <a:pt x="642" y="0"/>
                    </a:moveTo>
                    <a:cubicBezTo>
                      <a:pt x="642" y="0"/>
                      <a:pt x="641" y="0"/>
                      <a:pt x="640" y="0"/>
                    </a:cubicBezTo>
                    <a:cubicBezTo>
                      <a:pt x="286" y="2"/>
                      <a:pt x="0" y="296"/>
                      <a:pt x="3" y="656"/>
                    </a:cubicBezTo>
                    <a:cubicBezTo>
                      <a:pt x="5" y="1013"/>
                      <a:pt x="291" y="1304"/>
                      <a:pt x="645" y="1304"/>
                    </a:cubicBezTo>
                    <a:cubicBezTo>
                      <a:pt x="646" y="1304"/>
                      <a:pt x="648" y="1304"/>
                      <a:pt x="650" y="1304"/>
                    </a:cubicBezTo>
                    <a:cubicBezTo>
                      <a:pt x="1005" y="1302"/>
                      <a:pt x="1291" y="1008"/>
                      <a:pt x="1286" y="648"/>
                    </a:cubicBezTo>
                    <a:cubicBezTo>
                      <a:pt x="1285" y="290"/>
                      <a:pt x="998" y="0"/>
                      <a:pt x="6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3" name="Google Shape;8283;p35"/>
              <p:cNvSpPr/>
              <p:nvPr/>
            </p:nvSpPr>
            <p:spPr>
              <a:xfrm>
                <a:off x="560040" y="3249997"/>
                <a:ext cx="25720" cy="25963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0" extrusionOk="0">
                    <a:moveTo>
                      <a:pt x="269" y="0"/>
                    </a:moveTo>
                    <a:cubicBezTo>
                      <a:pt x="268" y="0"/>
                      <a:pt x="267" y="0"/>
                      <a:pt x="266" y="0"/>
                    </a:cubicBezTo>
                    <a:cubicBezTo>
                      <a:pt x="118" y="2"/>
                      <a:pt x="0" y="123"/>
                      <a:pt x="2" y="272"/>
                    </a:cubicBezTo>
                    <a:cubicBezTo>
                      <a:pt x="3" y="421"/>
                      <a:pt x="121" y="539"/>
                      <a:pt x="266" y="539"/>
                    </a:cubicBezTo>
                    <a:cubicBezTo>
                      <a:pt x="267" y="539"/>
                      <a:pt x="268" y="539"/>
                      <a:pt x="269" y="539"/>
                    </a:cubicBezTo>
                    <a:cubicBezTo>
                      <a:pt x="417" y="538"/>
                      <a:pt x="535" y="417"/>
                      <a:pt x="533" y="268"/>
                    </a:cubicBezTo>
                    <a:cubicBezTo>
                      <a:pt x="532" y="119"/>
                      <a:pt x="414" y="0"/>
                      <a:pt x="269" y="0"/>
                    </a:cubicBezTo>
                    <a:close/>
                  </a:path>
                </a:pathLst>
              </a:custGeom>
              <a:solidFill>
                <a:srgbClr val="000000">
                  <a:alpha val="11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4" name="Google Shape;8284;p35"/>
              <p:cNvSpPr/>
              <p:nvPr/>
            </p:nvSpPr>
            <p:spPr>
              <a:xfrm>
                <a:off x="448266" y="3226919"/>
                <a:ext cx="78458" cy="7789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620" extrusionOk="0">
                    <a:moveTo>
                      <a:pt x="1052" y="1"/>
                    </a:moveTo>
                    <a:lnTo>
                      <a:pt x="0" y="172"/>
                    </a:lnTo>
                    <a:lnTo>
                      <a:pt x="1071" y="1620"/>
                    </a:lnTo>
                    <a:lnTo>
                      <a:pt x="1631" y="718"/>
                    </a:lnTo>
                    <a:lnTo>
                      <a:pt x="105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5" name="Google Shape;8285;p35"/>
              <p:cNvSpPr/>
              <p:nvPr/>
            </p:nvSpPr>
            <p:spPr>
              <a:xfrm>
                <a:off x="203228" y="4498875"/>
                <a:ext cx="764585" cy="47215"/>
              </a:xfrm>
              <a:custGeom>
                <a:avLst/>
                <a:gdLst/>
                <a:ahLst/>
                <a:cxnLst/>
                <a:rect l="l" t="t" r="r" b="b"/>
                <a:pathLst>
                  <a:path w="15904" h="982" extrusionOk="0">
                    <a:moveTo>
                      <a:pt x="670" y="0"/>
                    </a:moveTo>
                    <a:lnTo>
                      <a:pt x="0" y="982"/>
                    </a:lnTo>
                    <a:lnTo>
                      <a:pt x="15903" y="982"/>
                    </a:lnTo>
                    <a:lnTo>
                      <a:pt x="1523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6" name="Google Shape;8286;p35"/>
              <p:cNvSpPr/>
              <p:nvPr/>
            </p:nvSpPr>
            <p:spPr>
              <a:xfrm>
                <a:off x="683641" y="3247785"/>
                <a:ext cx="150715" cy="60292"/>
              </a:xfrm>
              <a:custGeom>
                <a:avLst/>
                <a:gdLst/>
                <a:ahLst/>
                <a:cxnLst/>
                <a:rect l="l" t="t" r="r" b="b"/>
                <a:pathLst>
                  <a:path w="3135" h="125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3" y="332"/>
                      <a:pt x="923" y="729"/>
                      <a:pt x="1791" y="996"/>
                    </a:cubicBezTo>
                    <a:cubicBezTo>
                      <a:pt x="2282" y="1150"/>
                      <a:pt x="2752" y="1233"/>
                      <a:pt x="3134" y="1254"/>
                    </a:cubicBezTo>
                    <a:cubicBezTo>
                      <a:pt x="3026" y="1032"/>
                      <a:pt x="2875" y="844"/>
                      <a:pt x="2666" y="728"/>
                    </a:cubicBezTo>
                    <a:cubicBezTo>
                      <a:pt x="2079" y="399"/>
                      <a:pt x="822" y="141"/>
                      <a:pt x="0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7" name="Google Shape;8287;p35"/>
              <p:cNvSpPr/>
              <p:nvPr/>
            </p:nvSpPr>
            <p:spPr>
              <a:xfrm>
                <a:off x="287792" y="3245862"/>
                <a:ext cx="151052" cy="60917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1267" extrusionOk="0">
                    <a:moveTo>
                      <a:pt x="3141" y="0"/>
                    </a:moveTo>
                    <a:lnTo>
                      <a:pt x="3141" y="0"/>
                    </a:lnTo>
                    <a:cubicBezTo>
                      <a:pt x="2318" y="145"/>
                      <a:pt x="1056" y="408"/>
                      <a:pt x="470" y="739"/>
                    </a:cubicBezTo>
                    <a:cubicBezTo>
                      <a:pt x="260" y="857"/>
                      <a:pt x="109" y="1046"/>
                      <a:pt x="0" y="1266"/>
                    </a:cubicBezTo>
                    <a:cubicBezTo>
                      <a:pt x="384" y="1245"/>
                      <a:pt x="852" y="1158"/>
                      <a:pt x="1347" y="1005"/>
                    </a:cubicBezTo>
                    <a:cubicBezTo>
                      <a:pt x="2215" y="733"/>
                      <a:pt x="2907" y="335"/>
                      <a:pt x="3141" y="0"/>
                    </a:cubicBezTo>
                    <a:close/>
                  </a:path>
                </a:pathLst>
              </a:custGeom>
              <a:solidFill>
                <a:srgbClr val="BC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8" name="Google Shape;8288;p35"/>
              <p:cNvSpPr/>
              <p:nvPr/>
            </p:nvSpPr>
            <p:spPr>
              <a:xfrm>
                <a:off x="434661" y="2950170"/>
                <a:ext cx="253355" cy="156741"/>
              </a:xfrm>
              <a:custGeom>
                <a:avLst/>
                <a:gdLst/>
                <a:ahLst/>
                <a:cxnLst/>
                <a:rect l="l" t="t" r="r" b="b"/>
                <a:pathLst>
                  <a:path w="5270" h="3260" extrusionOk="0">
                    <a:moveTo>
                      <a:pt x="2501" y="0"/>
                    </a:moveTo>
                    <a:cubicBezTo>
                      <a:pt x="1726" y="0"/>
                      <a:pt x="848" y="135"/>
                      <a:pt x="266" y="326"/>
                    </a:cubicBezTo>
                    <a:cubicBezTo>
                      <a:pt x="0" y="1072"/>
                      <a:pt x="612" y="2880"/>
                      <a:pt x="317" y="2880"/>
                    </a:cubicBezTo>
                    <a:cubicBezTo>
                      <a:pt x="316" y="2880"/>
                      <a:pt x="314" y="2880"/>
                      <a:pt x="312" y="2880"/>
                    </a:cubicBezTo>
                    <a:cubicBezTo>
                      <a:pt x="276" y="2877"/>
                      <a:pt x="243" y="2874"/>
                      <a:pt x="207" y="2873"/>
                    </a:cubicBezTo>
                    <a:lnTo>
                      <a:pt x="207" y="2873"/>
                    </a:lnTo>
                    <a:cubicBezTo>
                      <a:pt x="825" y="3112"/>
                      <a:pt x="1625" y="3259"/>
                      <a:pt x="2501" y="3259"/>
                    </a:cubicBezTo>
                    <a:cubicBezTo>
                      <a:pt x="3621" y="3259"/>
                      <a:pt x="4620" y="3019"/>
                      <a:pt x="5270" y="2648"/>
                    </a:cubicBezTo>
                    <a:cubicBezTo>
                      <a:pt x="5222" y="2647"/>
                      <a:pt x="5173" y="2647"/>
                      <a:pt x="5123" y="2647"/>
                    </a:cubicBezTo>
                    <a:cubicBezTo>
                      <a:pt x="4964" y="2647"/>
                      <a:pt x="4794" y="2652"/>
                      <a:pt x="4611" y="2664"/>
                    </a:cubicBezTo>
                    <a:cubicBezTo>
                      <a:pt x="4608" y="2664"/>
                      <a:pt x="4604" y="2665"/>
                      <a:pt x="4600" y="2665"/>
                    </a:cubicBezTo>
                    <a:cubicBezTo>
                      <a:pt x="4060" y="2665"/>
                      <a:pt x="4531" y="79"/>
                      <a:pt x="3789" y="79"/>
                    </a:cubicBezTo>
                    <a:cubicBezTo>
                      <a:pt x="3759" y="79"/>
                      <a:pt x="3726" y="83"/>
                      <a:pt x="3692" y="92"/>
                    </a:cubicBezTo>
                    <a:cubicBezTo>
                      <a:pt x="3651" y="103"/>
                      <a:pt x="3571" y="109"/>
                      <a:pt x="3468" y="109"/>
                    </a:cubicBezTo>
                    <a:cubicBezTo>
                      <a:pt x="3243" y="109"/>
                      <a:pt x="2908" y="79"/>
                      <a:pt x="2631" y="1"/>
                    </a:cubicBezTo>
                    <a:cubicBezTo>
                      <a:pt x="2588" y="1"/>
                      <a:pt x="2545" y="0"/>
                      <a:pt x="25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89" name="Google Shape;8289;p35"/>
              <p:cNvSpPr/>
              <p:nvPr/>
            </p:nvSpPr>
            <p:spPr>
              <a:xfrm>
                <a:off x="425478" y="2604619"/>
                <a:ext cx="217155" cy="153712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3197" extrusionOk="0">
                    <a:moveTo>
                      <a:pt x="2306" y="0"/>
                    </a:moveTo>
                    <a:cubicBezTo>
                      <a:pt x="1787" y="0"/>
                      <a:pt x="1759" y="700"/>
                      <a:pt x="1759" y="700"/>
                    </a:cubicBezTo>
                    <a:cubicBezTo>
                      <a:pt x="1759" y="700"/>
                      <a:pt x="1677" y="438"/>
                      <a:pt x="1335" y="438"/>
                    </a:cubicBezTo>
                    <a:cubicBezTo>
                      <a:pt x="1192" y="438"/>
                      <a:pt x="1004" y="484"/>
                      <a:pt x="757" y="613"/>
                    </a:cubicBezTo>
                    <a:cubicBezTo>
                      <a:pt x="1" y="1008"/>
                      <a:pt x="683" y="1670"/>
                      <a:pt x="983" y="1670"/>
                    </a:cubicBezTo>
                    <a:cubicBezTo>
                      <a:pt x="1033" y="1670"/>
                      <a:pt x="1072" y="1652"/>
                      <a:pt x="1092" y="1610"/>
                    </a:cubicBezTo>
                    <a:cubicBezTo>
                      <a:pt x="1142" y="1507"/>
                      <a:pt x="1302" y="1394"/>
                      <a:pt x="1487" y="1394"/>
                    </a:cubicBezTo>
                    <a:cubicBezTo>
                      <a:pt x="1816" y="1394"/>
                      <a:pt x="2225" y="1754"/>
                      <a:pt x="2233" y="3176"/>
                    </a:cubicBezTo>
                    <a:lnTo>
                      <a:pt x="2332" y="3197"/>
                    </a:lnTo>
                    <a:cubicBezTo>
                      <a:pt x="2286" y="1663"/>
                      <a:pt x="2808" y="1455"/>
                      <a:pt x="3095" y="1455"/>
                    </a:cubicBezTo>
                    <a:cubicBezTo>
                      <a:pt x="3202" y="1455"/>
                      <a:pt x="3276" y="1484"/>
                      <a:pt x="3276" y="1484"/>
                    </a:cubicBezTo>
                    <a:cubicBezTo>
                      <a:pt x="3276" y="1484"/>
                      <a:pt x="4516" y="1484"/>
                      <a:pt x="3943" y="688"/>
                    </a:cubicBezTo>
                    <a:cubicBezTo>
                      <a:pt x="3778" y="458"/>
                      <a:pt x="3618" y="376"/>
                      <a:pt x="3474" y="376"/>
                    </a:cubicBezTo>
                    <a:cubicBezTo>
                      <a:pt x="3120" y="376"/>
                      <a:pt x="2863" y="874"/>
                      <a:pt x="2863" y="874"/>
                    </a:cubicBezTo>
                    <a:cubicBezTo>
                      <a:pt x="2863" y="874"/>
                      <a:pt x="2867" y="25"/>
                      <a:pt x="2334" y="1"/>
                    </a:cubicBezTo>
                    <a:cubicBezTo>
                      <a:pt x="2324" y="0"/>
                      <a:pt x="2315" y="0"/>
                      <a:pt x="23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0" name="Google Shape;8290;p35"/>
              <p:cNvSpPr/>
              <p:nvPr/>
            </p:nvSpPr>
            <p:spPr>
              <a:xfrm>
                <a:off x="451439" y="2625294"/>
                <a:ext cx="171147" cy="132893"/>
              </a:xfrm>
              <a:custGeom>
                <a:avLst/>
                <a:gdLst/>
                <a:ahLst/>
                <a:cxnLst/>
                <a:rect l="l" t="t" r="r" b="b"/>
                <a:pathLst>
                  <a:path w="3560" h="2764" extrusionOk="0">
                    <a:moveTo>
                      <a:pt x="1269" y="0"/>
                    </a:moveTo>
                    <a:cubicBezTo>
                      <a:pt x="1225" y="145"/>
                      <a:pt x="1219" y="270"/>
                      <a:pt x="1219" y="270"/>
                    </a:cubicBezTo>
                    <a:cubicBezTo>
                      <a:pt x="1219" y="270"/>
                      <a:pt x="1205" y="225"/>
                      <a:pt x="1161" y="170"/>
                    </a:cubicBezTo>
                    <a:lnTo>
                      <a:pt x="1161" y="170"/>
                    </a:lnTo>
                    <a:cubicBezTo>
                      <a:pt x="1174" y="212"/>
                      <a:pt x="1182" y="253"/>
                      <a:pt x="1182" y="296"/>
                    </a:cubicBezTo>
                    <a:cubicBezTo>
                      <a:pt x="1182" y="669"/>
                      <a:pt x="707" y="967"/>
                      <a:pt x="121" y="967"/>
                    </a:cubicBezTo>
                    <a:cubicBezTo>
                      <a:pt x="79" y="967"/>
                      <a:pt x="41" y="966"/>
                      <a:pt x="0" y="963"/>
                    </a:cubicBezTo>
                    <a:lnTo>
                      <a:pt x="0" y="963"/>
                    </a:lnTo>
                    <a:cubicBezTo>
                      <a:pt x="128" y="1124"/>
                      <a:pt x="318" y="1238"/>
                      <a:pt x="442" y="1238"/>
                    </a:cubicBezTo>
                    <a:cubicBezTo>
                      <a:pt x="491" y="1238"/>
                      <a:pt x="531" y="1220"/>
                      <a:pt x="551" y="1179"/>
                    </a:cubicBezTo>
                    <a:cubicBezTo>
                      <a:pt x="600" y="1076"/>
                      <a:pt x="760" y="963"/>
                      <a:pt x="945" y="963"/>
                    </a:cubicBezTo>
                    <a:cubicBezTo>
                      <a:pt x="1274" y="963"/>
                      <a:pt x="1683" y="1323"/>
                      <a:pt x="1692" y="2745"/>
                    </a:cubicBezTo>
                    <a:lnTo>
                      <a:pt x="1789" y="2764"/>
                    </a:lnTo>
                    <a:cubicBezTo>
                      <a:pt x="1744" y="1232"/>
                      <a:pt x="2266" y="1023"/>
                      <a:pt x="2553" y="1023"/>
                    </a:cubicBezTo>
                    <a:cubicBezTo>
                      <a:pt x="2660" y="1023"/>
                      <a:pt x="2735" y="1052"/>
                      <a:pt x="2735" y="1052"/>
                    </a:cubicBezTo>
                    <a:cubicBezTo>
                      <a:pt x="2735" y="1052"/>
                      <a:pt x="3560" y="1052"/>
                      <a:pt x="3554" y="621"/>
                    </a:cubicBezTo>
                    <a:lnTo>
                      <a:pt x="3554" y="621"/>
                    </a:lnTo>
                    <a:cubicBezTo>
                      <a:pt x="3515" y="657"/>
                      <a:pt x="3474" y="689"/>
                      <a:pt x="3429" y="720"/>
                    </a:cubicBezTo>
                    <a:cubicBezTo>
                      <a:pt x="3232" y="853"/>
                      <a:pt x="3021" y="920"/>
                      <a:pt x="2840" y="920"/>
                    </a:cubicBezTo>
                    <a:cubicBezTo>
                      <a:pt x="2674" y="920"/>
                      <a:pt x="2535" y="863"/>
                      <a:pt x="2459" y="748"/>
                    </a:cubicBezTo>
                    <a:cubicBezTo>
                      <a:pt x="2348" y="579"/>
                      <a:pt x="2404" y="334"/>
                      <a:pt x="2575" y="112"/>
                    </a:cubicBezTo>
                    <a:lnTo>
                      <a:pt x="2575" y="112"/>
                    </a:lnTo>
                    <a:cubicBezTo>
                      <a:pt x="2419" y="259"/>
                      <a:pt x="2323" y="446"/>
                      <a:pt x="2323" y="446"/>
                    </a:cubicBezTo>
                    <a:cubicBezTo>
                      <a:pt x="2323" y="446"/>
                      <a:pt x="2323" y="371"/>
                      <a:pt x="2310" y="268"/>
                    </a:cubicBezTo>
                    <a:cubicBezTo>
                      <a:pt x="2205" y="500"/>
                      <a:pt x="2029" y="656"/>
                      <a:pt x="1830" y="656"/>
                    </a:cubicBezTo>
                    <a:cubicBezTo>
                      <a:pt x="1562" y="656"/>
                      <a:pt x="1337" y="377"/>
                      <a:pt x="1269" y="0"/>
                    </a:cubicBezTo>
                    <a:close/>
                  </a:path>
                </a:pathLst>
              </a:custGeom>
              <a:solidFill>
                <a:srgbClr val="FFFFFF">
                  <a:alpha val="50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1" name="Google Shape;8291;p35"/>
              <p:cNvSpPr/>
              <p:nvPr/>
            </p:nvSpPr>
            <p:spPr>
              <a:xfrm>
                <a:off x="528022" y="2725540"/>
                <a:ext cx="13124" cy="19857"/>
              </a:xfrm>
              <a:custGeom>
                <a:avLst/>
                <a:gdLst/>
                <a:ahLst/>
                <a:cxnLst/>
                <a:rect l="l" t="t" r="r" b="b"/>
                <a:pathLst>
                  <a:path w="273" h="413" extrusionOk="0">
                    <a:moveTo>
                      <a:pt x="1" y="0"/>
                    </a:moveTo>
                    <a:lnTo>
                      <a:pt x="14" y="413"/>
                    </a:lnTo>
                    <a:lnTo>
                      <a:pt x="273" y="413"/>
                    </a:lnTo>
                    <a:lnTo>
                      <a:pt x="26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2" name="Google Shape;8292;p35"/>
              <p:cNvSpPr/>
              <p:nvPr/>
            </p:nvSpPr>
            <p:spPr>
              <a:xfrm>
                <a:off x="407787" y="2737609"/>
                <a:ext cx="266912" cy="331271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890" extrusionOk="0">
                    <a:moveTo>
                      <a:pt x="2624" y="1"/>
                    </a:moveTo>
                    <a:cubicBezTo>
                      <a:pt x="2624" y="1"/>
                      <a:pt x="681" y="1050"/>
                      <a:pt x="309" y="2790"/>
                    </a:cubicBezTo>
                    <a:cubicBezTo>
                      <a:pt x="0" y="4236"/>
                      <a:pt x="559" y="6890"/>
                      <a:pt x="559" y="6890"/>
                    </a:cubicBezTo>
                    <a:lnTo>
                      <a:pt x="5373" y="6795"/>
                    </a:lnTo>
                    <a:cubicBezTo>
                      <a:pt x="5373" y="6795"/>
                      <a:pt x="5551" y="3556"/>
                      <a:pt x="5124" y="2370"/>
                    </a:cubicBezTo>
                    <a:cubicBezTo>
                      <a:pt x="4629" y="987"/>
                      <a:pt x="2624" y="1"/>
                      <a:pt x="26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3" name="Google Shape;8293;p35"/>
              <p:cNvSpPr/>
              <p:nvPr/>
            </p:nvSpPr>
            <p:spPr>
              <a:xfrm>
                <a:off x="504514" y="2737705"/>
                <a:ext cx="130572" cy="180252"/>
              </a:xfrm>
              <a:custGeom>
                <a:avLst/>
                <a:gdLst/>
                <a:ahLst/>
                <a:cxnLst/>
                <a:rect l="l" t="t" r="r" b="b"/>
                <a:pathLst>
                  <a:path w="2716" h="3749" extrusionOk="0">
                    <a:moveTo>
                      <a:pt x="611" y="0"/>
                    </a:moveTo>
                    <a:cubicBezTo>
                      <a:pt x="611" y="0"/>
                      <a:pt x="562" y="28"/>
                      <a:pt x="559" y="29"/>
                    </a:cubicBezTo>
                    <a:cubicBezTo>
                      <a:pt x="0" y="3031"/>
                      <a:pt x="1184" y="3748"/>
                      <a:pt x="2062" y="3748"/>
                    </a:cubicBezTo>
                    <a:cubicBezTo>
                      <a:pt x="2234" y="3748"/>
                      <a:pt x="2394" y="3721"/>
                      <a:pt x="2528" y="3678"/>
                    </a:cubicBezTo>
                    <a:cubicBezTo>
                      <a:pt x="2584" y="3153"/>
                      <a:pt x="2716" y="2969"/>
                      <a:pt x="2660" y="2634"/>
                    </a:cubicBezTo>
                    <a:cubicBezTo>
                      <a:pt x="2421" y="1207"/>
                      <a:pt x="611" y="0"/>
                      <a:pt x="6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4" name="Google Shape;8294;p35"/>
              <p:cNvSpPr/>
              <p:nvPr/>
            </p:nvSpPr>
            <p:spPr>
              <a:xfrm>
                <a:off x="533695" y="2737705"/>
                <a:ext cx="131533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3805" extrusionOk="0">
                    <a:moveTo>
                      <a:pt x="5" y="0"/>
                    </a:moveTo>
                    <a:cubicBezTo>
                      <a:pt x="5" y="0"/>
                      <a:pt x="4" y="2"/>
                      <a:pt x="1" y="5"/>
                    </a:cubicBezTo>
                    <a:cubicBezTo>
                      <a:pt x="1" y="2986"/>
                      <a:pt x="1338" y="3805"/>
                      <a:pt x="2232" y="3805"/>
                    </a:cubicBezTo>
                    <a:cubicBezTo>
                      <a:pt x="2427" y="3805"/>
                      <a:pt x="2601" y="3766"/>
                      <a:pt x="2735" y="3702"/>
                    </a:cubicBezTo>
                    <a:cubicBezTo>
                      <a:pt x="2695" y="3175"/>
                      <a:pt x="2623" y="2695"/>
                      <a:pt x="2505" y="2370"/>
                    </a:cubicBezTo>
                    <a:cubicBezTo>
                      <a:pt x="2010" y="985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5" name="Google Shape;8295;p35"/>
              <p:cNvSpPr/>
              <p:nvPr/>
            </p:nvSpPr>
            <p:spPr>
              <a:xfrm>
                <a:off x="450622" y="2893580"/>
                <a:ext cx="179560" cy="177848"/>
              </a:xfrm>
              <a:custGeom>
                <a:avLst/>
                <a:gdLst/>
                <a:ahLst/>
                <a:cxnLst/>
                <a:rect l="l" t="t" r="r" b="b"/>
                <a:pathLst>
                  <a:path w="3735" h="3699" extrusionOk="0">
                    <a:moveTo>
                      <a:pt x="3637" y="0"/>
                    </a:moveTo>
                    <a:lnTo>
                      <a:pt x="0" y="184"/>
                    </a:lnTo>
                    <a:lnTo>
                      <a:pt x="395" y="3633"/>
                    </a:lnTo>
                    <a:cubicBezTo>
                      <a:pt x="910" y="3675"/>
                      <a:pt x="1413" y="3699"/>
                      <a:pt x="1901" y="3699"/>
                    </a:cubicBezTo>
                    <a:cubicBezTo>
                      <a:pt x="2539" y="3699"/>
                      <a:pt x="3153" y="3659"/>
                      <a:pt x="3735" y="3568"/>
                    </a:cubicBezTo>
                    <a:lnTo>
                      <a:pt x="3637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296" name="Google Shape;8296;p35"/>
              <p:cNvSpPr/>
              <p:nvPr/>
            </p:nvSpPr>
            <p:spPr>
              <a:xfrm>
                <a:off x="494658" y="3184897"/>
                <a:ext cx="110380" cy="90775"/>
              </a:xfrm>
              <a:custGeom>
                <a:avLst/>
                <a:gdLst/>
                <a:ahLst/>
                <a:cxnLst/>
                <a:rect l="l" t="t" r="r" b="b"/>
                <a:pathLst>
                  <a:path w="2296" h="1888" extrusionOk="0">
                    <a:moveTo>
                      <a:pt x="2296" y="889"/>
                    </a:move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6" y="889"/>
                      <a:pt x="2296" y="889"/>
                      <a:pt x="2296" y="889"/>
                    </a:cubicBezTo>
                    <a:cubicBezTo>
                      <a:pt x="2296" y="889"/>
                      <a:pt x="2296" y="889"/>
                      <a:pt x="2296" y="889"/>
                    </a:cubicBezTo>
                    <a:close/>
                    <a:moveTo>
                      <a:pt x="1230" y="1"/>
                    </a:moveTo>
                    <a:cubicBezTo>
                      <a:pt x="865" y="1"/>
                      <a:pt x="1" y="889"/>
                      <a:pt x="1" y="889"/>
                    </a:cubicBezTo>
                    <a:lnTo>
                      <a:pt x="484" y="1888"/>
                    </a:lnTo>
                    <a:cubicBezTo>
                      <a:pt x="1044" y="1197"/>
                      <a:pt x="1473" y="1073"/>
                      <a:pt x="1708" y="1073"/>
                    </a:cubicBezTo>
                    <a:cubicBezTo>
                      <a:pt x="1839" y="1073"/>
                      <a:pt x="1909" y="1112"/>
                      <a:pt x="1909" y="1112"/>
                    </a:cubicBezTo>
                    <a:lnTo>
                      <a:pt x="2296" y="889"/>
                    </a:lnTo>
                    <a:lnTo>
                      <a:pt x="2296" y="889"/>
                    </a:lnTo>
                    <a:cubicBezTo>
                      <a:pt x="2293" y="888"/>
                      <a:pt x="1598" y="15"/>
                      <a:pt x="1238" y="1"/>
                    </a:cubicBezTo>
                    <a:cubicBezTo>
                      <a:pt x="1236" y="1"/>
                      <a:pt x="1233" y="1"/>
                      <a:pt x="12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400">
                  <a:buClr>
                    <a:srgbClr val="000000"/>
                  </a:buClr>
                  <a:buFont typeface="Arial" panose="020B0604020202020204"/>
                  <a:buNone/>
                </a:pPr>
                <a:endParaRPr kern="0">
                  <a:solidFill>
                    <a:srgbClr val="000000"/>
                  </a:solidFill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  <p:pic>
        <p:nvPicPr>
          <p:cNvPr id="8297" name="Google Shape;8297;p35"/>
          <p:cNvPicPr preferRelativeResize="0"/>
          <p:nvPr/>
        </p:nvPicPr>
        <p:blipFill>
          <a:blip r:embed="rId2">
            <a:alphaModFix amt="10000"/>
          </a:blip>
          <a:stretch>
            <a:fillRect/>
          </a:stretch>
        </p:blipFill>
        <p:spPr>
          <a:xfrm>
            <a:off x="-115120" y="-228533"/>
            <a:ext cx="12422247" cy="73150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21" Type="http://schemas.openxmlformats.org/officeDocument/2006/relationships/image" Target="../media/image4.png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image" Target="../media/image3.png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10" Type="http://schemas.openxmlformats.org/officeDocument/2006/relationships/slideLayout" Target="../slideLayouts/slideLayout21.xml"/><Relationship Id="rId19" Type="http://schemas.openxmlformats.org/officeDocument/2006/relationships/image" Target="../media/image2.png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image" Target="../media/image5.pn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slideLayout" Target="../slideLayouts/slideLayout41.xml"/><Relationship Id="rId18" Type="http://schemas.openxmlformats.org/officeDocument/2006/relationships/slideLayout" Target="../slideLayouts/slideLayout46.xml"/><Relationship Id="rId26" Type="http://schemas.openxmlformats.org/officeDocument/2006/relationships/slideLayout" Target="../slideLayouts/slideLayout54.xml"/><Relationship Id="rId3" Type="http://schemas.openxmlformats.org/officeDocument/2006/relationships/slideLayout" Target="../slideLayouts/slideLayout31.xml"/><Relationship Id="rId21" Type="http://schemas.openxmlformats.org/officeDocument/2006/relationships/slideLayout" Target="../slideLayouts/slideLayout49.xml"/><Relationship Id="rId34" Type="http://schemas.openxmlformats.org/officeDocument/2006/relationships/slideLayout" Target="../slideLayouts/slideLayout62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17" Type="http://schemas.openxmlformats.org/officeDocument/2006/relationships/slideLayout" Target="../slideLayouts/slideLayout45.xml"/><Relationship Id="rId25" Type="http://schemas.openxmlformats.org/officeDocument/2006/relationships/slideLayout" Target="../slideLayouts/slideLayout53.xml"/><Relationship Id="rId33" Type="http://schemas.openxmlformats.org/officeDocument/2006/relationships/slideLayout" Target="../slideLayouts/slideLayout61.xml"/><Relationship Id="rId38" Type="http://schemas.openxmlformats.org/officeDocument/2006/relationships/theme" Target="../theme/theme3.xml"/><Relationship Id="rId2" Type="http://schemas.openxmlformats.org/officeDocument/2006/relationships/slideLayout" Target="../slideLayouts/slideLayout30.xml"/><Relationship Id="rId16" Type="http://schemas.openxmlformats.org/officeDocument/2006/relationships/slideLayout" Target="../slideLayouts/slideLayout44.xml"/><Relationship Id="rId20" Type="http://schemas.openxmlformats.org/officeDocument/2006/relationships/slideLayout" Target="../slideLayouts/slideLayout48.xml"/><Relationship Id="rId29" Type="http://schemas.openxmlformats.org/officeDocument/2006/relationships/slideLayout" Target="../slideLayouts/slideLayout57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24" Type="http://schemas.openxmlformats.org/officeDocument/2006/relationships/slideLayout" Target="../slideLayouts/slideLayout52.xml"/><Relationship Id="rId32" Type="http://schemas.openxmlformats.org/officeDocument/2006/relationships/slideLayout" Target="../slideLayouts/slideLayout60.xml"/><Relationship Id="rId37" Type="http://schemas.openxmlformats.org/officeDocument/2006/relationships/slideLayout" Target="../slideLayouts/slideLayout65.xml"/><Relationship Id="rId5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43.xml"/><Relationship Id="rId23" Type="http://schemas.openxmlformats.org/officeDocument/2006/relationships/slideLayout" Target="../slideLayouts/slideLayout51.xml"/><Relationship Id="rId28" Type="http://schemas.openxmlformats.org/officeDocument/2006/relationships/slideLayout" Target="../slideLayouts/slideLayout56.xml"/><Relationship Id="rId36" Type="http://schemas.openxmlformats.org/officeDocument/2006/relationships/slideLayout" Target="../slideLayouts/slideLayout64.xml"/><Relationship Id="rId10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47.xml"/><Relationship Id="rId31" Type="http://schemas.openxmlformats.org/officeDocument/2006/relationships/slideLayout" Target="../slideLayouts/slideLayout59.xml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42.xml"/><Relationship Id="rId22" Type="http://schemas.openxmlformats.org/officeDocument/2006/relationships/slideLayout" Target="../slideLayouts/slideLayout50.xml"/><Relationship Id="rId27" Type="http://schemas.openxmlformats.org/officeDocument/2006/relationships/slideLayout" Target="../slideLayouts/slideLayout55.xml"/><Relationship Id="rId30" Type="http://schemas.openxmlformats.org/officeDocument/2006/relationships/slideLayout" Target="../slideLayouts/slideLayout58.xml"/><Relationship Id="rId35" Type="http://schemas.openxmlformats.org/officeDocument/2006/relationships/slideLayout" Target="../slideLayouts/slideLayout6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13" Type="http://schemas.openxmlformats.org/officeDocument/2006/relationships/slideLayout" Target="../slideLayouts/slideLayout78.xml"/><Relationship Id="rId18" Type="http://schemas.openxmlformats.org/officeDocument/2006/relationships/slideLayout" Target="../slideLayouts/slideLayout83.xml"/><Relationship Id="rId26" Type="http://schemas.openxmlformats.org/officeDocument/2006/relationships/slideLayout" Target="../slideLayouts/slideLayout91.xml"/><Relationship Id="rId3" Type="http://schemas.openxmlformats.org/officeDocument/2006/relationships/slideLayout" Target="../slideLayouts/slideLayout68.xml"/><Relationship Id="rId21" Type="http://schemas.openxmlformats.org/officeDocument/2006/relationships/slideLayout" Target="../slideLayouts/slideLayout86.xml"/><Relationship Id="rId34" Type="http://schemas.openxmlformats.org/officeDocument/2006/relationships/slideLayout" Target="../slideLayouts/slideLayout99.xml"/><Relationship Id="rId7" Type="http://schemas.openxmlformats.org/officeDocument/2006/relationships/slideLayout" Target="../slideLayouts/slideLayout72.xml"/><Relationship Id="rId12" Type="http://schemas.openxmlformats.org/officeDocument/2006/relationships/slideLayout" Target="../slideLayouts/slideLayout77.xml"/><Relationship Id="rId17" Type="http://schemas.openxmlformats.org/officeDocument/2006/relationships/slideLayout" Target="../slideLayouts/slideLayout82.xml"/><Relationship Id="rId25" Type="http://schemas.openxmlformats.org/officeDocument/2006/relationships/slideLayout" Target="../slideLayouts/slideLayout90.xml"/><Relationship Id="rId33" Type="http://schemas.openxmlformats.org/officeDocument/2006/relationships/slideLayout" Target="../slideLayouts/slideLayout98.xml"/><Relationship Id="rId38" Type="http://schemas.openxmlformats.org/officeDocument/2006/relationships/theme" Target="../theme/theme4.xml"/><Relationship Id="rId2" Type="http://schemas.openxmlformats.org/officeDocument/2006/relationships/slideLayout" Target="../slideLayouts/slideLayout67.xml"/><Relationship Id="rId16" Type="http://schemas.openxmlformats.org/officeDocument/2006/relationships/slideLayout" Target="../slideLayouts/slideLayout81.xml"/><Relationship Id="rId20" Type="http://schemas.openxmlformats.org/officeDocument/2006/relationships/slideLayout" Target="../slideLayouts/slideLayout85.xml"/><Relationship Id="rId29" Type="http://schemas.openxmlformats.org/officeDocument/2006/relationships/slideLayout" Target="../slideLayouts/slideLayout94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24" Type="http://schemas.openxmlformats.org/officeDocument/2006/relationships/slideLayout" Target="../slideLayouts/slideLayout89.xml"/><Relationship Id="rId32" Type="http://schemas.openxmlformats.org/officeDocument/2006/relationships/slideLayout" Target="../slideLayouts/slideLayout97.xml"/><Relationship Id="rId37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70.xml"/><Relationship Id="rId15" Type="http://schemas.openxmlformats.org/officeDocument/2006/relationships/slideLayout" Target="../slideLayouts/slideLayout80.xml"/><Relationship Id="rId23" Type="http://schemas.openxmlformats.org/officeDocument/2006/relationships/slideLayout" Target="../slideLayouts/slideLayout88.xml"/><Relationship Id="rId28" Type="http://schemas.openxmlformats.org/officeDocument/2006/relationships/slideLayout" Target="../slideLayouts/slideLayout93.xml"/><Relationship Id="rId36" Type="http://schemas.openxmlformats.org/officeDocument/2006/relationships/slideLayout" Target="../slideLayouts/slideLayout101.xml"/><Relationship Id="rId10" Type="http://schemas.openxmlformats.org/officeDocument/2006/relationships/slideLayout" Target="../slideLayouts/slideLayout75.xml"/><Relationship Id="rId19" Type="http://schemas.openxmlformats.org/officeDocument/2006/relationships/slideLayout" Target="../slideLayouts/slideLayout84.xml"/><Relationship Id="rId31" Type="http://schemas.openxmlformats.org/officeDocument/2006/relationships/slideLayout" Target="../slideLayouts/slideLayout96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14" Type="http://schemas.openxmlformats.org/officeDocument/2006/relationships/slideLayout" Target="../slideLayouts/slideLayout79.xml"/><Relationship Id="rId22" Type="http://schemas.openxmlformats.org/officeDocument/2006/relationships/slideLayout" Target="../slideLayouts/slideLayout87.xml"/><Relationship Id="rId27" Type="http://schemas.openxmlformats.org/officeDocument/2006/relationships/slideLayout" Target="../slideLayouts/slideLayout92.xml"/><Relationship Id="rId30" Type="http://schemas.openxmlformats.org/officeDocument/2006/relationships/slideLayout" Target="../slideLayouts/slideLayout95.xml"/><Relationship Id="rId35" Type="http://schemas.openxmlformats.org/officeDocument/2006/relationships/slideLayout" Target="../slideLayouts/slideLayout100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0.xml"/><Relationship Id="rId13" Type="http://schemas.openxmlformats.org/officeDocument/2006/relationships/slideLayout" Target="../slideLayouts/slideLayout115.xml"/><Relationship Id="rId18" Type="http://schemas.openxmlformats.org/officeDocument/2006/relationships/slideLayout" Target="../slideLayouts/slideLayout120.xml"/><Relationship Id="rId26" Type="http://schemas.openxmlformats.org/officeDocument/2006/relationships/slideLayout" Target="../slideLayouts/slideLayout128.xml"/><Relationship Id="rId3" Type="http://schemas.openxmlformats.org/officeDocument/2006/relationships/slideLayout" Target="../slideLayouts/slideLayout105.xml"/><Relationship Id="rId21" Type="http://schemas.openxmlformats.org/officeDocument/2006/relationships/slideLayout" Target="../slideLayouts/slideLayout123.xml"/><Relationship Id="rId34" Type="http://schemas.openxmlformats.org/officeDocument/2006/relationships/slideLayout" Target="../slideLayouts/slideLayout136.xml"/><Relationship Id="rId7" Type="http://schemas.openxmlformats.org/officeDocument/2006/relationships/slideLayout" Target="../slideLayouts/slideLayout109.xml"/><Relationship Id="rId12" Type="http://schemas.openxmlformats.org/officeDocument/2006/relationships/slideLayout" Target="../slideLayouts/slideLayout114.xml"/><Relationship Id="rId17" Type="http://schemas.openxmlformats.org/officeDocument/2006/relationships/slideLayout" Target="../slideLayouts/slideLayout119.xml"/><Relationship Id="rId25" Type="http://schemas.openxmlformats.org/officeDocument/2006/relationships/slideLayout" Target="../slideLayouts/slideLayout127.xml"/><Relationship Id="rId33" Type="http://schemas.openxmlformats.org/officeDocument/2006/relationships/slideLayout" Target="../slideLayouts/slideLayout135.xml"/><Relationship Id="rId38" Type="http://schemas.openxmlformats.org/officeDocument/2006/relationships/theme" Target="../theme/theme5.xml"/><Relationship Id="rId2" Type="http://schemas.openxmlformats.org/officeDocument/2006/relationships/slideLayout" Target="../slideLayouts/slideLayout104.xml"/><Relationship Id="rId16" Type="http://schemas.openxmlformats.org/officeDocument/2006/relationships/slideLayout" Target="../slideLayouts/slideLayout118.xml"/><Relationship Id="rId20" Type="http://schemas.openxmlformats.org/officeDocument/2006/relationships/slideLayout" Target="../slideLayouts/slideLayout122.xml"/><Relationship Id="rId29" Type="http://schemas.openxmlformats.org/officeDocument/2006/relationships/slideLayout" Target="../slideLayouts/slideLayout131.xml"/><Relationship Id="rId1" Type="http://schemas.openxmlformats.org/officeDocument/2006/relationships/slideLayout" Target="../slideLayouts/slideLayout103.xml"/><Relationship Id="rId6" Type="http://schemas.openxmlformats.org/officeDocument/2006/relationships/slideLayout" Target="../slideLayouts/slideLayout108.xml"/><Relationship Id="rId11" Type="http://schemas.openxmlformats.org/officeDocument/2006/relationships/slideLayout" Target="../slideLayouts/slideLayout113.xml"/><Relationship Id="rId24" Type="http://schemas.openxmlformats.org/officeDocument/2006/relationships/slideLayout" Target="../slideLayouts/slideLayout126.xml"/><Relationship Id="rId32" Type="http://schemas.openxmlformats.org/officeDocument/2006/relationships/slideLayout" Target="../slideLayouts/slideLayout134.xml"/><Relationship Id="rId37" Type="http://schemas.openxmlformats.org/officeDocument/2006/relationships/slideLayout" Target="../slideLayouts/slideLayout139.xml"/><Relationship Id="rId5" Type="http://schemas.openxmlformats.org/officeDocument/2006/relationships/slideLayout" Target="../slideLayouts/slideLayout107.xml"/><Relationship Id="rId15" Type="http://schemas.openxmlformats.org/officeDocument/2006/relationships/slideLayout" Target="../slideLayouts/slideLayout117.xml"/><Relationship Id="rId23" Type="http://schemas.openxmlformats.org/officeDocument/2006/relationships/slideLayout" Target="../slideLayouts/slideLayout125.xml"/><Relationship Id="rId28" Type="http://schemas.openxmlformats.org/officeDocument/2006/relationships/slideLayout" Target="../slideLayouts/slideLayout130.xml"/><Relationship Id="rId36" Type="http://schemas.openxmlformats.org/officeDocument/2006/relationships/slideLayout" Target="../slideLayouts/slideLayout138.xml"/><Relationship Id="rId10" Type="http://schemas.openxmlformats.org/officeDocument/2006/relationships/slideLayout" Target="../slideLayouts/slideLayout112.xml"/><Relationship Id="rId19" Type="http://schemas.openxmlformats.org/officeDocument/2006/relationships/slideLayout" Target="../slideLayouts/slideLayout121.xml"/><Relationship Id="rId31" Type="http://schemas.openxmlformats.org/officeDocument/2006/relationships/slideLayout" Target="../slideLayouts/slideLayout133.xml"/><Relationship Id="rId4" Type="http://schemas.openxmlformats.org/officeDocument/2006/relationships/slideLayout" Target="../slideLayouts/slideLayout106.xml"/><Relationship Id="rId9" Type="http://schemas.openxmlformats.org/officeDocument/2006/relationships/slideLayout" Target="../slideLayouts/slideLayout111.xml"/><Relationship Id="rId14" Type="http://schemas.openxmlformats.org/officeDocument/2006/relationships/slideLayout" Target="../slideLayouts/slideLayout116.xml"/><Relationship Id="rId22" Type="http://schemas.openxmlformats.org/officeDocument/2006/relationships/slideLayout" Target="../slideLayouts/slideLayout124.xml"/><Relationship Id="rId27" Type="http://schemas.openxmlformats.org/officeDocument/2006/relationships/slideLayout" Target="../slideLayouts/slideLayout129.xml"/><Relationship Id="rId30" Type="http://schemas.openxmlformats.org/officeDocument/2006/relationships/slideLayout" Target="../slideLayouts/slideLayout132.xml"/><Relationship Id="rId35" Type="http://schemas.openxmlformats.org/officeDocument/2006/relationships/slideLayout" Target="../slideLayouts/slideLayout137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7.xml"/><Relationship Id="rId13" Type="http://schemas.openxmlformats.org/officeDocument/2006/relationships/slideLayout" Target="../slideLayouts/slideLayout152.xml"/><Relationship Id="rId18" Type="http://schemas.openxmlformats.org/officeDocument/2006/relationships/slideLayout" Target="../slideLayouts/slideLayout157.xml"/><Relationship Id="rId26" Type="http://schemas.openxmlformats.org/officeDocument/2006/relationships/slideLayout" Target="../slideLayouts/slideLayout165.xml"/><Relationship Id="rId3" Type="http://schemas.openxmlformats.org/officeDocument/2006/relationships/slideLayout" Target="../slideLayouts/slideLayout142.xml"/><Relationship Id="rId21" Type="http://schemas.openxmlformats.org/officeDocument/2006/relationships/slideLayout" Target="../slideLayouts/slideLayout160.xml"/><Relationship Id="rId34" Type="http://schemas.openxmlformats.org/officeDocument/2006/relationships/slideLayout" Target="../slideLayouts/slideLayout173.xml"/><Relationship Id="rId7" Type="http://schemas.openxmlformats.org/officeDocument/2006/relationships/slideLayout" Target="../slideLayouts/slideLayout146.xml"/><Relationship Id="rId12" Type="http://schemas.openxmlformats.org/officeDocument/2006/relationships/slideLayout" Target="../slideLayouts/slideLayout151.xml"/><Relationship Id="rId17" Type="http://schemas.openxmlformats.org/officeDocument/2006/relationships/slideLayout" Target="../slideLayouts/slideLayout156.xml"/><Relationship Id="rId25" Type="http://schemas.openxmlformats.org/officeDocument/2006/relationships/slideLayout" Target="../slideLayouts/slideLayout164.xml"/><Relationship Id="rId33" Type="http://schemas.openxmlformats.org/officeDocument/2006/relationships/slideLayout" Target="../slideLayouts/slideLayout172.xml"/><Relationship Id="rId38" Type="http://schemas.openxmlformats.org/officeDocument/2006/relationships/theme" Target="../theme/theme6.xml"/><Relationship Id="rId2" Type="http://schemas.openxmlformats.org/officeDocument/2006/relationships/slideLayout" Target="../slideLayouts/slideLayout141.xml"/><Relationship Id="rId16" Type="http://schemas.openxmlformats.org/officeDocument/2006/relationships/slideLayout" Target="../slideLayouts/slideLayout155.xml"/><Relationship Id="rId20" Type="http://schemas.openxmlformats.org/officeDocument/2006/relationships/slideLayout" Target="../slideLayouts/slideLayout159.xml"/><Relationship Id="rId29" Type="http://schemas.openxmlformats.org/officeDocument/2006/relationships/slideLayout" Target="../slideLayouts/slideLayout168.xml"/><Relationship Id="rId1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5.xml"/><Relationship Id="rId11" Type="http://schemas.openxmlformats.org/officeDocument/2006/relationships/slideLayout" Target="../slideLayouts/slideLayout150.xml"/><Relationship Id="rId24" Type="http://schemas.openxmlformats.org/officeDocument/2006/relationships/slideLayout" Target="../slideLayouts/slideLayout163.xml"/><Relationship Id="rId32" Type="http://schemas.openxmlformats.org/officeDocument/2006/relationships/slideLayout" Target="../slideLayouts/slideLayout171.xml"/><Relationship Id="rId37" Type="http://schemas.openxmlformats.org/officeDocument/2006/relationships/slideLayout" Target="../slideLayouts/slideLayout176.xml"/><Relationship Id="rId5" Type="http://schemas.openxmlformats.org/officeDocument/2006/relationships/slideLayout" Target="../slideLayouts/slideLayout144.xml"/><Relationship Id="rId15" Type="http://schemas.openxmlformats.org/officeDocument/2006/relationships/slideLayout" Target="../slideLayouts/slideLayout154.xml"/><Relationship Id="rId23" Type="http://schemas.openxmlformats.org/officeDocument/2006/relationships/slideLayout" Target="../slideLayouts/slideLayout162.xml"/><Relationship Id="rId28" Type="http://schemas.openxmlformats.org/officeDocument/2006/relationships/slideLayout" Target="../slideLayouts/slideLayout167.xml"/><Relationship Id="rId36" Type="http://schemas.openxmlformats.org/officeDocument/2006/relationships/slideLayout" Target="../slideLayouts/slideLayout175.xml"/><Relationship Id="rId10" Type="http://schemas.openxmlformats.org/officeDocument/2006/relationships/slideLayout" Target="../slideLayouts/slideLayout149.xml"/><Relationship Id="rId19" Type="http://schemas.openxmlformats.org/officeDocument/2006/relationships/slideLayout" Target="../slideLayouts/slideLayout158.xml"/><Relationship Id="rId31" Type="http://schemas.openxmlformats.org/officeDocument/2006/relationships/slideLayout" Target="../slideLayouts/slideLayout170.xml"/><Relationship Id="rId4" Type="http://schemas.openxmlformats.org/officeDocument/2006/relationships/slideLayout" Target="../slideLayouts/slideLayout143.xml"/><Relationship Id="rId9" Type="http://schemas.openxmlformats.org/officeDocument/2006/relationships/slideLayout" Target="../slideLayouts/slideLayout148.xml"/><Relationship Id="rId14" Type="http://schemas.openxmlformats.org/officeDocument/2006/relationships/slideLayout" Target="../slideLayouts/slideLayout153.xml"/><Relationship Id="rId22" Type="http://schemas.openxmlformats.org/officeDocument/2006/relationships/slideLayout" Target="../slideLayouts/slideLayout161.xml"/><Relationship Id="rId27" Type="http://schemas.openxmlformats.org/officeDocument/2006/relationships/slideLayout" Target="../slideLayouts/slideLayout166.xml"/><Relationship Id="rId30" Type="http://schemas.openxmlformats.org/officeDocument/2006/relationships/slideLayout" Target="../slideLayouts/slideLayout169.xml"/><Relationship Id="rId35" Type="http://schemas.openxmlformats.org/officeDocument/2006/relationships/slideLayout" Target="../slideLayouts/slideLayout17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26" tIns="45718" rIns="91426" bIns="45718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9"/>
          </a:xfrm>
          <a:prstGeom prst="rect">
            <a:avLst/>
          </a:prstGeom>
        </p:spPr>
        <p:txBody>
          <a:bodyPr vert="horz" lIns="91426" tIns="45718" rIns="91426" bIns="45718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26" tIns="45718" rIns="91426" bIns="45718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7025C48-F878-4271-9FA7-9A3A3FD0CDA7}" type="datetimeFigureOut">
              <a:rPr lang="ru-RU" smtClean="0"/>
              <a:t>28.10.2023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26" tIns="45718" rIns="91426" bIns="45718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26" tIns="45718" rIns="91426" bIns="45718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0C135CF-A68F-4AEF-B449-41618244119B}" type="slidenum">
              <a:rPr lang="ru-RU" smtClean="0"/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2056765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965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65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365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565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65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65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65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65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965" algn="l" defTabSz="9144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13"/>
          <a:stretch>
            <a:fillRect/>
          </a:stretch>
        </p:blipFill>
        <p:spPr>
          <a:xfrm>
            <a:off x="3" y="2669685"/>
            <a:ext cx="4037012" cy="4188315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40"/>
          <a:stretch>
            <a:fillRect/>
          </a:stretch>
        </p:blipFill>
        <p:spPr>
          <a:xfrm>
            <a:off x="3" y="2892348"/>
            <a:ext cx="1522412" cy="2365453"/>
          </a:xfrm>
          <a:prstGeom prst="rect">
            <a:avLst/>
          </a:prstGeom>
        </p:spPr>
      </p:pic>
      <p:sp>
        <p:nvSpPr>
          <p:cNvPr id="16" name="Oval 15"/>
          <p:cNvSpPr/>
          <p:nvPr/>
        </p:nvSpPr>
        <p:spPr>
          <a:xfrm>
            <a:off x="8609012" y="1676400"/>
            <a:ext cx="2819400" cy="2819400"/>
          </a:xfrm>
          <a:prstGeom prst="ellipse">
            <a:avLst/>
          </a:prstGeom>
          <a:gradFill flip="none" rotWithShape="1">
            <a:gsLst>
              <a:gs pos="0">
                <a:schemeClr val="bg2">
                  <a:lumMod val="40000"/>
                  <a:lumOff val="60000"/>
                  <a:alpha val="7000"/>
                </a:schemeClr>
              </a:gs>
              <a:gs pos="69000">
                <a:schemeClr val="bg2">
                  <a:lumMod val="40000"/>
                  <a:lumOff val="60000"/>
                  <a:alpha val="0"/>
                </a:schemeClr>
              </a:gs>
              <a:gs pos="36000">
                <a:schemeClr val="bg2">
                  <a:lumMod val="40000"/>
                  <a:lumOff val="60000"/>
                  <a:alpha val="6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813"/>
          <a:stretch>
            <a:fillRect/>
          </a:stretch>
        </p:blipFill>
        <p:spPr>
          <a:xfrm>
            <a:off x="7999413" y="10"/>
            <a:ext cx="1603387" cy="1141407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320"/>
          <a:stretch>
            <a:fillRect/>
          </a:stretch>
        </p:blipFill>
        <p:spPr>
          <a:xfrm>
            <a:off x="8609021" y="6096000"/>
            <a:ext cx="993735" cy="762000"/>
          </a:xfrm>
          <a:prstGeom prst="rect">
            <a:avLst/>
          </a:prstGeom>
        </p:spPr>
      </p:pic>
      <p:sp>
        <p:nvSpPr>
          <p:cNvPr id="14" name="Rectangle 13"/>
          <p:cNvSpPr/>
          <p:nvPr/>
        </p:nvSpPr>
        <p:spPr>
          <a:xfrm>
            <a:off x="10437812" y="0"/>
            <a:ext cx="685800" cy="114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46113" y="452717"/>
            <a:ext cx="9404723" cy="1400531"/>
          </a:xfrm>
          <a:prstGeom prst="rect">
            <a:avLst/>
          </a:prstGeom>
        </p:spPr>
        <p:txBody>
          <a:bodyPr vert="horz" lIns="91426" tIns="45718" rIns="91426" bIns="45718" rtlCol="0" anchor="t">
            <a:no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03312" y="2052928"/>
            <a:ext cx="8946541" cy="4195481"/>
          </a:xfrm>
          <a:prstGeom prst="rect">
            <a:avLst/>
          </a:prstGeom>
        </p:spPr>
        <p:txBody>
          <a:bodyPr vert="horz" lIns="91426" tIns="45718" rIns="91426" bIns="45718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 rot="5400000">
            <a:off x="10155649" y="1790710"/>
            <a:ext cx="990599" cy="304799"/>
          </a:xfrm>
          <a:prstGeom prst="rect">
            <a:avLst/>
          </a:prstGeom>
        </p:spPr>
        <p:txBody>
          <a:bodyPr vert="horz" lIns="91426" tIns="45718" rIns="91426" bIns="45718" rtlCol="0" anchor="t"/>
          <a:lstStyle>
            <a:lvl1pPr algn="l">
              <a:defRPr sz="1100" b="0" i="0">
                <a:solidFill>
                  <a:schemeClr val="tx1">
                    <a:tint val="75000"/>
                    <a:alpha val="60000"/>
                  </a:schemeClr>
                </a:solidFill>
              </a:defRPr>
            </a:lvl1pPr>
          </a:lstStyle>
          <a:p>
            <a:pPr defTabSz="457200"/>
            <a:fld id="{564B320A-89BA-47B2-A525-92E8D10B06E4}" type="datetimeFigureOut">
              <a:rPr lang="en-US" smtClean="0">
                <a:solidFill>
                  <a:prstClr val="white">
                    <a:tint val="75000"/>
                    <a:alpha val="60000"/>
                  </a:prstClr>
                </a:solidFill>
              </a:rPr>
              <a:t>10/28/2023</a:t>
            </a:fld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 rot="5400000">
            <a:off x="8951573" y="3225306"/>
            <a:ext cx="3859795" cy="304801"/>
          </a:xfrm>
          <a:prstGeom prst="rect">
            <a:avLst/>
          </a:prstGeom>
        </p:spPr>
        <p:txBody>
          <a:bodyPr vert="horz" lIns="91426" tIns="45718" rIns="91426" bIns="45718" rtlCol="0" anchor="b"/>
          <a:lstStyle>
            <a:lvl1pPr algn="l">
              <a:defRPr sz="1100" b="0" i="0">
                <a:solidFill>
                  <a:schemeClr val="tx1">
                    <a:tint val="75000"/>
                    <a:alpha val="60000"/>
                  </a:schemeClr>
                </a:solidFill>
              </a:defRPr>
            </a:lvl1pPr>
          </a:lstStyle>
          <a:p>
            <a:pPr defTabSz="457200"/>
            <a:endParaRPr lang="en-US" dirty="0">
              <a:solidFill>
                <a:prstClr val="white">
                  <a:tint val="75000"/>
                  <a:alpha val="60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352550" y="295738"/>
            <a:ext cx="838199" cy="767687"/>
          </a:xfrm>
          <a:prstGeom prst="rect">
            <a:avLst/>
          </a:prstGeom>
        </p:spPr>
        <p:txBody>
          <a:bodyPr vert="horz" lIns="91426" tIns="45718" rIns="91426" bIns="45718" rtlCol="0" anchor="b"/>
          <a:lstStyle>
            <a:lvl1pPr algn="ctr">
              <a:defRPr sz="2800" b="0" i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457200"/>
            <a:fld id="{D57F1E4F-1CFF-5643-939E-217C01CDF565}" type="slidenum">
              <a:rPr lang="en-US" smtClean="0">
                <a:solidFill>
                  <a:prstClr val="white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white">
                  <a:tint val="75000"/>
                </a:prstClr>
              </a:solidFill>
            </a:endParaRPr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</p:sldLayoutIdLst>
  <p:hf sldNum="0" hdr="0" ftr="0" dt="0"/>
  <p:txStyles>
    <p:titleStyle>
      <a:lvl1pPr algn="l" defTabSz="457200" rtl="0" eaLnBrk="1" latinLnBrk="0" hangingPunct="1">
        <a:spcBef>
          <a:spcPct val="0"/>
        </a:spcBef>
        <a:buNone/>
        <a:defRPr sz="4300" b="0" i="0" kern="1200">
          <a:solidFill>
            <a:schemeClr val="tx2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2000" b="0" i="0" kern="1200">
          <a:solidFill>
            <a:schemeClr val="tx1"/>
          </a:solidFill>
          <a:latin typeface="+mj-lt"/>
          <a:ea typeface="+mj-ea"/>
          <a:cs typeface="+mj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1900" b="0" i="0" kern="1200">
          <a:solidFill>
            <a:schemeClr val="tx1"/>
          </a:solidFill>
          <a:latin typeface="+mj-lt"/>
          <a:ea typeface="+mj-ea"/>
          <a:cs typeface="+mj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1600" b="0" i="0" kern="1200">
          <a:solidFill>
            <a:schemeClr val="tx1"/>
          </a:solidFill>
          <a:latin typeface="+mj-lt"/>
          <a:ea typeface="+mj-ea"/>
          <a:cs typeface="+mj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1500" b="0" i="0" kern="1200">
          <a:solidFill>
            <a:schemeClr val="tx1"/>
          </a:solidFill>
          <a:latin typeface="+mj-lt"/>
          <a:ea typeface="+mj-ea"/>
          <a:cs typeface="+mj-cs"/>
        </a:defRPr>
      </a:lvl4pPr>
      <a:lvl5pPr marL="2056765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1500" b="0" i="0" kern="1200">
          <a:solidFill>
            <a:schemeClr val="tx1"/>
          </a:solidFill>
          <a:latin typeface="+mj-lt"/>
          <a:ea typeface="+mj-ea"/>
          <a:cs typeface="+mj-cs"/>
        </a:defRPr>
      </a:lvl5pPr>
      <a:lvl6pPr marL="2513965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1500" b="0" i="0" kern="1200">
          <a:solidFill>
            <a:schemeClr val="tx1"/>
          </a:solidFill>
          <a:latin typeface="+mj-lt"/>
          <a:ea typeface="+mj-ea"/>
          <a:cs typeface="+mj-cs"/>
        </a:defRPr>
      </a:lvl6pPr>
      <a:lvl7pPr marL="2971165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1500" b="0" i="0" kern="1200">
          <a:solidFill>
            <a:schemeClr val="tx1"/>
          </a:solidFill>
          <a:latin typeface="+mj-lt"/>
          <a:ea typeface="+mj-ea"/>
          <a:cs typeface="+mj-cs"/>
        </a:defRPr>
      </a:lvl7pPr>
      <a:lvl8pPr marL="3428365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1500" b="0" i="0" kern="1200">
          <a:solidFill>
            <a:schemeClr val="tx1"/>
          </a:solidFill>
          <a:latin typeface="+mj-lt"/>
          <a:ea typeface="+mj-ea"/>
          <a:cs typeface="+mj-cs"/>
        </a:defRPr>
      </a:lvl8pPr>
      <a:lvl9pPr marL="3885565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panose="05040102010807070707" charset="2"/>
        <a:buChar char=""/>
        <a:defRPr sz="1500" b="0" i="0" kern="1200">
          <a:solidFill>
            <a:schemeClr val="tx1"/>
          </a:solidFill>
          <a:latin typeface="+mj-lt"/>
          <a:ea typeface="+mj-ea"/>
          <a:cs typeface="+mj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65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65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65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65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965" algn="l" defTabSz="457200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78" tIns="121878" rIns="121878" bIns="121878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  <p:sldLayoutId id="2147483682" r:id="rId4"/>
    <p:sldLayoutId id="2147483683" r:id="rId5"/>
    <p:sldLayoutId id="2147483684" r:id="rId6"/>
    <p:sldLayoutId id="2147483685" r:id="rId7"/>
    <p:sldLayoutId id="2147483686" r:id="rId8"/>
    <p:sldLayoutId id="2147483687" r:id="rId9"/>
    <p:sldLayoutId id="2147483688" r:id="rId10"/>
    <p:sldLayoutId id="2147483689" r:id="rId11"/>
    <p:sldLayoutId id="2147483690" r:id="rId12"/>
    <p:sldLayoutId id="2147483691" r:id="rId13"/>
    <p:sldLayoutId id="2147483692" r:id="rId14"/>
    <p:sldLayoutId id="2147483693" r:id="rId15"/>
    <p:sldLayoutId id="2147483694" r:id="rId16"/>
    <p:sldLayoutId id="2147483695" r:id="rId17"/>
    <p:sldLayoutId id="2147483696" r:id="rId18"/>
    <p:sldLayoutId id="2147483697" r:id="rId19"/>
    <p:sldLayoutId id="2147483698" r:id="rId20"/>
    <p:sldLayoutId id="2147483699" r:id="rId21"/>
    <p:sldLayoutId id="2147483700" r:id="rId22"/>
    <p:sldLayoutId id="2147483701" r:id="rId23"/>
    <p:sldLayoutId id="2147483702" r:id="rId24"/>
    <p:sldLayoutId id="2147483703" r:id="rId25"/>
    <p:sldLayoutId id="2147483704" r:id="rId26"/>
    <p:sldLayoutId id="2147483705" r:id="rId27"/>
    <p:sldLayoutId id="2147483706" r:id="rId28"/>
    <p:sldLayoutId id="2147483707" r:id="rId29"/>
    <p:sldLayoutId id="2147483708" r:id="rId30"/>
    <p:sldLayoutId id="2147483709" r:id="rId31"/>
    <p:sldLayoutId id="2147483710" r:id="rId32"/>
    <p:sldLayoutId id="2147483711" r:id="rId33"/>
    <p:sldLayoutId id="2147483712" r:id="rId34"/>
    <p:sldLayoutId id="2147483713" r:id="rId35"/>
    <p:sldLayoutId id="2147483714" r:id="rId36"/>
    <p:sldLayoutId id="2147483715" r:id="rId3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4" tIns="121884" rIns="121884" bIns="121884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  <p:sldLayoutId id="2147483744" r:id="rId28"/>
    <p:sldLayoutId id="2147483745" r:id="rId29"/>
    <p:sldLayoutId id="2147483746" r:id="rId30"/>
    <p:sldLayoutId id="2147483747" r:id="rId31"/>
    <p:sldLayoutId id="2147483748" r:id="rId32"/>
    <p:sldLayoutId id="2147483749" r:id="rId33"/>
    <p:sldLayoutId id="2147483750" r:id="rId34"/>
    <p:sldLayoutId id="2147483751" r:id="rId35"/>
    <p:sldLayoutId id="2147483752" r:id="rId36"/>
    <p:sldLayoutId id="2147483753" r:id="rId3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89" tIns="121889" rIns="121889" bIns="121889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  <p:sldLayoutId id="2147483760" r:id="rId6"/>
    <p:sldLayoutId id="2147483761" r:id="rId7"/>
    <p:sldLayoutId id="2147483762" r:id="rId8"/>
    <p:sldLayoutId id="2147483763" r:id="rId9"/>
    <p:sldLayoutId id="2147483764" r:id="rId10"/>
    <p:sldLayoutId id="2147483765" r:id="rId11"/>
    <p:sldLayoutId id="2147483766" r:id="rId12"/>
    <p:sldLayoutId id="2147483767" r:id="rId13"/>
    <p:sldLayoutId id="2147483768" r:id="rId14"/>
    <p:sldLayoutId id="2147483769" r:id="rId15"/>
    <p:sldLayoutId id="2147483770" r:id="rId16"/>
    <p:sldLayoutId id="2147483771" r:id="rId17"/>
    <p:sldLayoutId id="2147483772" r:id="rId18"/>
    <p:sldLayoutId id="2147483773" r:id="rId19"/>
    <p:sldLayoutId id="2147483774" r:id="rId20"/>
    <p:sldLayoutId id="2147483775" r:id="rId21"/>
    <p:sldLayoutId id="2147483776" r:id="rId22"/>
    <p:sldLayoutId id="2147483777" r:id="rId23"/>
    <p:sldLayoutId id="2147483778" r:id="rId24"/>
    <p:sldLayoutId id="2147483779" r:id="rId25"/>
    <p:sldLayoutId id="2147483780" r:id="rId26"/>
    <p:sldLayoutId id="2147483781" r:id="rId27"/>
    <p:sldLayoutId id="2147483782" r:id="rId28"/>
    <p:sldLayoutId id="2147483783" r:id="rId29"/>
    <p:sldLayoutId id="2147483784" r:id="rId30"/>
    <p:sldLayoutId id="2147483785" r:id="rId31"/>
    <p:sldLayoutId id="2147483786" r:id="rId32"/>
    <p:sldLayoutId id="2147483787" r:id="rId33"/>
    <p:sldLayoutId id="2147483788" r:id="rId34"/>
    <p:sldLayoutId id="2147483789" r:id="rId35"/>
    <p:sldLayoutId id="2147483790" r:id="rId36"/>
    <p:sldLayoutId id="2147483791" r:id="rId3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8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100"/>
              <a:buFont typeface="Amarante"/>
              <a:buNone/>
              <a:defRPr sz="3100">
                <a:solidFill>
                  <a:schemeClr val="lt1"/>
                </a:solidFill>
                <a:latin typeface="Amarante"/>
                <a:ea typeface="Amarante"/>
                <a:cs typeface="Amarante"/>
                <a:sym typeface="Amarant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66000"/>
            <a:ext cx="10272000" cy="457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897" tIns="121897" rIns="121897" bIns="121897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93" r:id="rId1"/>
    <p:sldLayoutId id="2147483794" r:id="rId2"/>
    <p:sldLayoutId id="2147483795" r:id="rId3"/>
    <p:sldLayoutId id="2147483796" r:id="rId4"/>
    <p:sldLayoutId id="2147483797" r:id="rId5"/>
    <p:sldLayoutId id="2147483798" r:id="rId6"/>
    <p:sldLayoutId id="2147483799" r:id="rId7"/>
    <p:sldLayoutId id="2147483800" r:id="rId8"/>
    <p:sldLayoutId id="2147483801" r:id="rId9"/>
    <p:sldLayoutId id="2147483802" r:id="rId10"/>
    <p:sldLayoutId id="2147483803" r:id="rId11"/>
    <p:sldLayoutId id="2147483804" r:id="rId12"/>
    <p:sldLayoutId id="2147483805" r:id="rId13"/>
    <p:sldLayoutId id="2147483806" r:id="rId14"/>
    <p:sldLayoutId id="2147483807" r:id="rId15"/>
    <p:sldLayoutId id="2147483808" r:id="rId16"/>
    <p:sldLayoutId id="2147483809" r:id="rId17"/>
    <p:sldLayoutId id="2147483810" r:id="rId18"/>
    <p:sldLayoutId id="2147483811" r:id="rId19"/>
    <p:sldLayoutId id="2147483812" r:id="rId20"/>
    <p:sldLayoutId id="2147483813" r:id="rId21"/>
    <p:sldLayoutId id="2147483814" r:id="rId22"/>
    <p:sldLayoutId id="2147483815" r:id="rId23"/>
    <p:sldLayoutId id="2147483816" r:id="rId24"/>
    <p:sldLayoutId id="2147483817" r:id="rId25"/>
    <p:sldLayoutId id="2147483818" r:id="rId26"/>
    <p:sldLayoutId id="2147483819" r:id="rId27"/>
    <p:sldLayoutId id="2147483820" r:id="rId28"/>
    <p:sldLayoutId id="2147483821" r:id="rId29"/>
    <p:sldLayoutId id="2147483822" r:id="rId30"/>
    <p:sldLayoutId id="2147483823" r:id="rId31"/>
    <p:sldLayoutId id="2147483824" r:id="rId32"/>
    <p:sldLayoutId id="2147483825" r:id="rId33"/>
    <p:sldLayoutId id="2147483826" r:id="rId34"/>
    <p:sldLayoutId id="2147483827" r:id="rId35"/>
    <p:sldLayoutId id="2147483828" r:id="rId36"/>
    <p:sldLayoutId id="2147483829" r:id="rId3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9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0.jpeg"/><Relationship Id="rId4" Type="http://schemas.openxmlformats.org/officeDocument/2006/relationships/image" Target="../media/image9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7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3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45.xml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8.xml"/><Relationship Id="rId4" Type="http://schemas.openxmlformats.org/officeDocument/2006/relationships/image" Target="../media/image17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8.xml"/><Relationship Id="rId4" Type="http://schemas.openxmlformats.org/officeDocument/2006/relationships/image" Target="../media/image19.jpe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jpeg"/><Relationship Id="rId3" Type="http://schemas.openxmlformats.org/officeDocument/2006/relationships/image" Target="../media/image21.jpeg"/><Relationship Id="rId7" Type="http://schemas.openxmlformats.org/officeDocument/2006/relationships/image" Target="../media/image25.jpe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4.jpeg"/><Relationship Id="rId5" Type="http://schemas.openxmlformats.org/officeDocument/2006/relationships/image" Target="../media/image23.jpeg"/><Relationship Id="rId4" Type="http://schemas.openxmlformats.org/officeDocument/2006/relationships/image" Target="../media/image22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8.xml"/><Relationship Id="rId4" Type="http://schemas.openxmlformats.org/officeDocument/2006/relationships/image" Target="../media/image28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2084832" y="968297"/>
            <a:ext cx="9668256" cy="2309088"/>
          </a:xfrm>
        </p:spPr>
        <p:txBody>
          <a:bodyPr>
            <a:noAutofit/>
          </a:bodyPr>
          <a:lstStyle/>
          <a:p>
            <a:r>
              <a:rPr lang="ru-RU" sz="3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Муниципальное бюджетное общеобразовательного учреждение </a:t>
            </a:r>
            <a:br>
              <a:rPr lang="ru-RU" sz="3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3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«Ялтинская средняя школа  №12 с углубленным изучением иностранных языков» (г. Ялта)</a:t>
            </a:r>
            <a:br>
              <a:rPr lang="ru-RU" sz="3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ru-RU" sz="3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0909" y="519466"/>
            <a:ext cx="2245135" cy="2252927"/>
          </a:xfrm>
          <a:prstGeom prst="rect">
            <a:avLst/>
          </a:prstGeom>
        </p:spPr>
      </p:pic>
      <p:pic>
        <p:nvPicPr>
          <p:cNvPr id="5" name="Picture 4" descr="В Крыму выбрали лучшую школьную столовую – Новости Крыма – Вести Крым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8185" y="3729525"/>
            <a:ext cx="3324225" cy="2918659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  <a:headEnd/>
            <a:tailEnd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6" name="Picture 8" descr="Ялта | Туристический портал Республики Крым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2285" y="3729527"/>
            <a:ext cx="3559175" cy="2915316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  <a:headEnd/>
            <a:tailEnd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7" name="Picture 10" descr="Чем отличаются современные школьники 🚩 здоровье современного школьника 🚩  Школы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2425" y="3729527"/>
            <a:ext cx="3876675" cy="2915316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  <a:headEnd/>
            <a:tailEnd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8" name="TextBox 7"/>
          <p:cNvSpPr txBox="1"/>
          <p:nvPr/>
        </p:nvSpPr>
        <p:spPr>
          <a:xfrm>
            <a:off x="1352553" y="2815729"/>
            <a:ext cx="9667875" cy="969495"/>
          </a:xfrm>
          <a:prstGeom prst="rect">
            <a:avLst/>
          </a:prstGeom>
          <a:noFill/>
        </p:spPr>
        <p:txBody>
          <a:bodyPr wrap="square" lIns="91426" tIns="45718" rIns="91426" bIns="45718" rtlCol="0">
            <a:spAutoFit/>
          </a:bodyPr>
          <a:lstStyle/>
          <a:p>
            <a:pPr algn="r"/>
            <a:r>
              <a:rPr lang="ru-RU" dirty="0" smtClean="0"/>
              <a:t>ПЕДИНИЦИАТИВА «Интерактивные мини-спектакли в обучении финансовой грамотности»</a:t>
            </a:r>
          </a:p>
          <a:p>
            <a:pPr algn="r"/>
            <a:r>
              <a:rPr lang="ru-RU" dirty="0" smtClean="0"/>
              <a:t>АВТОРЫ: ПАЛАМАРЧУК ТАТЬЯНА ИВАНОВНА</a:t>
            </a:r>
          </a:p>
          <a:p>
            <a:pPr algn="r"/>
            <a:r>
              <a:rPr lang="ru-RU" dirty="0" smtClean="0"/>
              <a:t>КОЛЕСНИКОВА ИРИНА ВАЛЕНТИНОВНА</a:t>
            </a:r>
            <a:endParaRPr lang="ru-RU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Театральный занавес картинки - 80 фото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263" y="9"/>
            <a:ext cx="11430000" cy="89916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1085088" y="1646111"/>
            <a:ext cx="9790176" cy="5178145"/>
          </a:xfrm>
          <a:prstGeom prst="rect">
            <a:avLst/>
          </a:prstGeom>
        </p:spPr>
        <p:txBody>
          <a:bodyPr wrap="square" lIns="91426" tIns="45718" rIns="91426" bIns="45718">
            <a:spAutoFit/>
          </a:bodyPr>
          <a:lstStyle/>
          <a:p>
            <a:pPr marL="228600" indent="-228600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ru-RU" sz="2000" b="1" dirty="0" smtClean="0">
                <a:solidFill>
                  <a:prstClr val="black"/>
                </a:solidFill>
                <a:latin typeface="Times New Roman" panose="02020603050405020304" pitchFamily="18" charset="0"/>
                <a:ea typeface="Calibri" panose="020F0502020204030204"/>
                <a:cs typeface="Times New Roman" panose="02020603050405020304" pitchFamily="18" charset="0"/>
              </a:rPr>
              <a:t>Интерактивный мини-спектакль- один из самых эффективных методов обучения, обогащающих внутренний мир ребёнка. Основные достоинства мини- постановок-доступность содержания, возможность обсуждения и короткая продолжительность, не позволяющая нестойкому вниманию детей рассредоточиться.</a:t>
            </a:r>
          </a:p>
          <a:p>
            <a:pPr marL="228600" indent="-228600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ru-RU" sz="2000" b="1" dirty="0" smtClean="0">
                <a:solidFill>
                  <a:prstClr val="black"/>
                </a:solidFill>
                <a:latin typeface="Times New Roman" panose="02020603050405020304" pitchFamily="18" charset="0"/>
                <a:ea typeface="Calibri" panose="020F0502020204030204"/>
                <a:cs typeface="Times New Roman" panose="02020603050405020304" pitchFamily="18" charset="0"/>
              </a:rPr>
              <a:t>Театральные мини-постановки призваны сделать процесс знакомства детей с понятиями и основами финансовой грамотности интересным, поддерживать и направлять любознательность, развивать мотивацию для дальнейшего обучения.</a:t>
            </a:r>
          </a:p>
          <a:p>
            <a:pPr marL="228600" indent="-228600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ru-RU" sz="2000" b="1" dirty="0" smtClean="0">
                <a:solidFill>
                  <a:prstClr val="black"/>
                </a:solidFill>
                <a:latin typeface="Times New Roman" panose="02020603050405020304" pitchFamily="18" charset="0"/>
                <a:ea typeface="Calibri" panose="020F0502020204030204"/>
                <a:cs typeface="Times New Roman" panose="02020603050405020304" pitchFamily="18" charset="0"/>
              </a:rPr>
              <a:t>Интерактивные мини- постановки – это, прежде всего, диалоговое обучение, в ходе которого происходит взаимодействие актёров и зрительской аудитории. Ребёнку предоставляется возможность влиять на ход спектакля, отчасти принимать участие в действии.</a:t>
            </a:r>
            <a:endParaRPr lang="ru-RU" sz="2000" b="1" dirty="0">
              <a:solidFill>
                <a:prstClr val="black"/>
              </a:solidFill>
              <a:latin typeface="Times New Roman" panose="02020603050405020304" pitchFamily="18" charset="0"/>
              <a:ea typeface="Calibri" panose="020F0502020204030204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Театральные маски - векторный клипарт / векторное изображение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94657" y="9"/>
            <a:ext cx="2490089" cy="24900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1792224" y="961034"/>
            <a:ext cx="6096000" cy="473751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ru-RU" sz="2400" dirty="0">
                <a:latin typeface="Times New Roman" panose="02020603050405020304"/>
                <a:ea typeface="Calibri" panose="020F0502020204030204"/>
                <a:cs typeface="Times New Roman" panose="02020603050405020304"/>
              </a:rPr>
              <a:t>Весёлые постановки учат рассуждать, сравнивать, выражать свои мысли в области финансов, помогают  в развитии  творческих способностей, памяти, наблюдательности, внимания и усидчивости, знакомят с азами финансовой грамотности. Погружаясь в театральную историю, отвечая на вопросы, дети легко усваивают основные понятия и получают знания, которые станут основой для дальнейшего формирования их финансовой культуры.</a:t>
            </a:r>
            <a:endParaRPr lang="ru-RU" sz="2400" dirty="0">
              <a:effectLst/>
              <a:latin typeface="Calibri" panose="020F0502020204030204"/>
              <a:ea typeface="Calibri" panose="020F0502020204030204"/>
              <a:cs typeface="Times New Roman" panose="02020603050405020304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Google Shape;11266;p59"/>
          <p:cNvSpPr txBox="1">
            <a:spLocks noGrp="1"/>
          </p:cNvSpPr>
          <p:nvPr>
            <p:ph type="title"/>
          </p:nvPr>
        </p:nvSpPr>
        <p:spPr>
          <a:xfrm>
            <a:off x="1357392" y="1280160"/>
            <a:ext cx="9477216" cy="2718816"/>
          </a:xfrm>
          <a:prstGeom prst="rect">
            <a:avLst/>
          </a:prstGeom>
        </p:spPr>
        <p:txBody>
          <a:bodyPr spcFirstLastPara="1" wrap="square" lIns="121881" tIns="121881" rIns="121881" bIns="121881" anchor="t" anchorCtr="0">
            <a:noAutofit/>
          </a:bodyPr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ru-RU" sz="2400" dirty="0">
                <a:latin typeface="Times New Roman" panose="02020603050405020304" pitchFamily="18" charset="0"/>
                <a:ea typeface="Calibri" panose="020F0502020204030204"/>
                <a:cs typeface="Times New Roman" panose="02020603050405020304" pitchFamily="18" charset="0"/>
              </a:rPr>
              <a:t>Использование данного приёма в обучении финансовой грамотности смогло показать насколько проблема правильного обращения с деньгами сейчас актуальна, а игровой формат позволил ребятам разных возрастных групп сплотиться  на пути к новым знаниям, победе.</a:t>
            </a:r>
            <a:br>
              <a:rPr lang="ru-RU" sz="2400" dirty="0">
                <a:latin typeface="Times New Roman" panose="02020603050405020304" pitchFamily="18" charset="0"/>
                <a:ea typeface="Calibri" panose="020F0502020204030204"/>
                <a:cs typeface="Times New Roman" panose="02020603050405020304" pitchFamily="18" charset="0"/>
              </a:rPr>
            </a:br>
            <a:endParaRPr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206752" y="1584465"/>
            <a:ext cx="4962144" cy="3144400"/>
          </a:xfrm>
        </p:spPr>
        <p:txBody>
          <a:bodyPr/>
          <a:lstStyle/>
          <a:p>
            <a:pPr>
              <a:lnSpc>
                <a:spcPct val="115000"/>
              </a:lnSpc>
              <a:spcAft>
                <a:spcPts val="1000"/>
              </a:spcAft>
            </a:pPr>
            <a:r>
              <a:rPr lang="ru-RU" sz="2800" dirty="0">
                <a:latin typeface="Times New Roman" panose="02020603050405020304"/>
                <a:ea typeface="Calibri" panose="020F0502020204030204"/>
                <a:cs typeface="Times New Roman" panose="02020603050405020304"/>
              </a:rPr>
              <a:t>Театр- это волшебный мир. Он даёт уроки красоты, морали и нравственности. А чем они богаче, тем успешнее идёт развитие духовного мира детей.</a:t>
            </a:r>
            <a:r>
              <a:rPr lang="ru-RU" sz="2000" dirty="0">
                <a:latin typeface="Calibri" panose="020F0502020204030204"/>
                <a:ea typeface="Calibri" panose="020F0502020204030204"/>
                <a:cs typeface="Times New Roman" panose="02020603050405020304"/>
              </a:rPr>
              <a:t/>
            </a:r>
            <a:br>
              <a:rPr lang="ru-RU" sz="2000" dirty="0">
                <a:latin typeface="Calibri" panose="020F0502020204030204"/>
                <a:ea typeface="Calibri" panose="020F0502020204030204"/>
                <a:cs typeface="Times New Roman" panose="02020603050405020304"/>
              </a:rPr>
            </a:br>
            <a:endParaRPr lang="ru-RU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50" name="Picture 2" descr="C:\Users\Kolesnikova\Desktop\фото финансовая пединициатива\изображение_viber_2023-10-23_22-39-28-878.jp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804"/>
          <a:stretch>
            <a:fillRect/>
          </a:stretch>
        </p:blipFill>
        <p:spPr bwMode="auto">
          <a:xfrm>
            <a:off x="7741919" y="451104"/>
            <a:ext cx="3535109" cy="54111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143000" y="1200160"/>
            <a:ext cx="10134600" cy="4329113"/>
          </a:xfrm>
        </p:spPr>
        <p:txBody>
          <a:bodyPr>
            <a:normAutofit/>
          </a:bodyPr>
          <a:lstStyle/>
          <a:p>
            <a:pPr marL="0" indent="0" algn="r">
              <a:buNone/>
            </a:pPr>
            <a:r>
              <a:rPr lang="ru-RU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«Если вы не серьезно относитесь к своим деньгам, тогда у вас никогда не будет серьезных денег.» </a:t>
            </a:r>
          </a:p>
          <a:p>
            <a:pPr marL="0" indent="0" algn="r">
              <a:buNone/>
            </a:pPr>
            <a:r>
              <a:rPr lang="ru-RU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(Грант </a:t>
            </a:r>
            <a:r>
              <a:rPr lang="ru-RU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Кардон</a:t>
            </a:r>
            <a:r>
              <a:rPr lang="ru-RU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3625" y="2781303"/>
            <a:ext cx="4743451" cy="31623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  <a:headEnd/>
            <a:tailEnd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uk-UA" sz="6700" b="1" dirty="0" err="1">
                <a:solidFill>
                  <a:schemeClr val="accent4"/>
                </a:solidFill>
                <a:latin typeface="Bahnschrift Condensed" panose="020B0502040204020203" pitchFamily="34" charset="0"/>
              </a:rPr>
              <a:t>Спасибо</a:t>
            </a:r>
            <a:r>
              <a:rPr lang="uk-UA" sz="6700" b="1" dirty="0">
                <a:solidFill>
                  <a:schemeClr val="accent4"/>
                </a:solidFill>
                <a:latin typeface="Bahnschrift Condensed" panose="020B0502040204020203" pitchFamily="34" charset="0"/>
              </a:rPr>
              <a:t> за </a:t>
            </a:r>
            <a:r>
              <a:rPr lang="uk-UA" sz="6700" b="1" dirty="0" err="1">
                <a:solidFill>
                  <a:schemeClr val="accent4"/>
                </a:solidFill>
                <a:latin typeface="Bahnschrift Condensed" panose="020B0502040204020203" pitchFamily="34" charset="0"/>
              </a:rPr>
              <a:t>внимание</a:t>
            </a:r>
            <a:r>
              <a:rPr lang="uk-UA" sz="6700" b="1" dirty="0">
                <a:solidFill>
                  <a:schemeClr val="accent4"/>
                </a:solidFill>
                <a:latin typeface="Bahnschrift Condensed" panose="020B0502040204020203" pitchFamily="34" charset="0"/>
              </a:rPr>
              <a:t>!</a:t>
            </a:r>
            <a:endParaRPr lang="ru-RU" dirty="0">
              <a:solidFill>
                <a:schemeClr val="accent4"/>
              </a:solidFill>
            </a:endParaRPr>
          </a:p>
        </p:txBody>
      </p:sp>
      <p:pic>
        <p:nvPicPr>
          <p:cNvPr id="4098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7709" y="1825625"/>
            <a:ext cx="4356587" cy="4351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9" name="Google Shape;11989;p67"/>
          <p:cNvSpPr txBox="1">
            <a:spLocks noGrp="1"/>
          </p:cNvSpPr>
          <p:nvPr>
            <p:ph type="subTitle" idx="1"/>
          </p:nvPr>
        </p:nvSpPr>
        <p:spPr>
          <a:xfrm>
            <a:off x="3277700" y="3292165"/>
            <a:ext cx="5636400" cy="53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/>
          <a:p>
            <a:pPr marL="0" indent="0">
              <a:spcAft>
                <a:spcPts val="2135"/>
              </a:spcAft>
            </a:pPr>
            <a:endParaRPr dirty="0"/>
          </a:p>
        </p:txBody>
      </p:sp>
      <p:sp>
        <p:nvSpPr>
          <p:cNvPr id="2" name="Прямоугольник 1"/>
          <p:cNvSpPr/>
          <p:nvPr/>
        </p:nvSpPr>
        <p:spPr>
          <a:xfrm>
            <a:off x="1311625" y="1057267"/>
            <a:ext cx="9411107" cy="1200325"/>
          </a:xfrm>
          <a:prstGeom prst="rect">
            <a:avLst/>
          </a:prstGeom>
        </p:spPr>
        <p:txBody>
          <a:bodyPr wrap="square" lIns="91426" tIns="45718" rIns="91426" bIns="45718">
            <a:spAutoFit/>
          </a:bodyPr>
          <a:lstStyle/>
          <a:p>
            <a:pPr lvl="0"/>
            <a:r>
              <a:rPr lang="ru-RU" sz="24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Мы предлагаем оригинальный </a:t>
            </a:r>
            <a:r>
              <a:rPr lang="ru-RU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24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подход к формированию финансовой культуры и начальной грамотности у детей с помощью цикла интерактивных театрализованных мини- постановок</a:t>
            </a:r>
            <a:r>
              <a:rPr lang="ru-RU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ru-RU" sz="2400" dirty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0932" y="3304032"/>
            <a:ext cx="3792494" cy="2684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lvl="0" defTabSz="914400"/>
            <a:r>
              <a:rPr lang="ru-RU" sz="2400" kern="1200" dirty="0">
                <a:solidFill>
                  <a:prstClr val="white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Интерактивный мини-спектакль- один из самых эффективных методов обучения, обогащающих внутренний мир ребёнка. Основные достоинства мини- постановок-доступность содержания, возможность обсуждения и короткая продолжительность, не позволяющая нестойкому вниманию детей рассредоточиться.</a:t>
            </a:r>
            <a:r>
              <a:rPr lang="ru-RU" sz="2000" kern="1200" dirty="0">
                <a:solidFill>
                  <a:prstClr val="white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/>
            </a:r>
            <a:br>
              <a:rPr lang="ru-RU" sz="2000" kern="1200" dirty="0">
                <a:solidFill>
                  <a:prstClr val="white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</a:br>
            <a:endParaRPr lang="ru-RU" dirty="0"/>
          </a:p>
        </p:txBody>
      </p:sp>
      <p:pic>
        <p:nvPicPr>
          <p:cNvPr id="8196" name="Picture 4" descr="Кировский театр кукол имени АН.Афанасьева | Kirov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67978" y="3115107"/>
            <a:ext cx="3725927" cy="24794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Google Shape;11266;p59"/>
          <p:cNvSpPr txBox="1">
            <a:spLocks noGrp="1"/>
          </p:cNvSpPr>
          <p:nvPr>
            <p:ph type="title"/>
          </p:nvPr>
        </p:nvSpPr>
        <p:spPr>
          <a:xfrm>
            <a:off x="532416" y="730975"/>
            <a:ext cx="7420800" cy="1951271"/>
          </a:xfrm>
          <a:prstGeom prst="rect">
            <a:avLst/>
          </a:prstGeom>
        </p:spPr>
        <p:txBody>
          <a:bodyPr spcFirstLastPara="1" wrap="square" lIns="121881" tIns="121881" rIns="121881" bIns="121881" anchor="t" anchorCtr="0">
            <a:noAutofit/>
          </a:bodyPr>
          <a:lstStyle/>
          <a:p>
            <a:r>
              <a:rPr lang="ru-RU" sz="2800" kern="1200" dirty="0">
                <a:solidFill>
                  <a:prstClr val="black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Мини-спектакли по финансовой грамотности в постановке  ребят 6-В для начальной школы на темы «Финансовое мошенничество»  и «Акции и распродажи, как воспользоваться выгодой».</a:t>
            </a:r>
            <a:endParaRPr dirty="0"/>
          </a:p>
        </p:txBody>
      </p:sp>
      <p:grpSp>
        <p:nvGrpSpPr>
          <p:cNvPr id="11342" name="Google Shape;11342;p59"/>
          <p:cNvGrpSpPr/>
          <p:nvPr/>
        </p:nvGrpSpPr>
        <p:grpSpPr>
          <a:xfrm flipH="1">
            <a:off x="2323960" y="2787895"/>
            <a:ext cx="1672301" cy="2667191"/>
            <a:chOff x="355800" y="1418750"/>
            <a:chExt cx="812375" cy="1295675"/>
          </a:xfrm>
        </p:grpSpPr>
        <p:sp>
          <p:nvSpPr>
            <p:cNvPr id="11343" name="Google Shape;11343;p59"/>
            <p:cNvSpPr/>
            <p:nvPr/>
          </p:nvSpPr>
          <p:spPr>
            <a:xfrm>
              <a:off x="355800" y="1418750"/>
              <a:ext cx="812375" cy="1295675"/>
            </a:xfrm>
            <a:custGeom>
              <a:avLst/>
              <a:gdLst/>
              <a:ahLst/>
              <a:cxnLst/>
              <a:rect l="l" t="t" r="r" b="b"/>
              <a:pathLst>
                <a:path w="32495" h="51827" extrusionOk="0">
                  <a:moveTo>
                    <a:pt x="6470" y="1"/>
                  </a:moveTo>
                  <a:cubicBezTo>
                    <a:pt x="6018" y="1"/>
                    <a:pt x="5562" y="205"/>
                    <a:pt x="5260" y="654"/>
                  </a:cubicBezTo>
                  <a:lnTo>
                    <a:pt x="735" y="7395"/>
                  </a:lnTo>
                  <a:cubicBezTo>
                    <a:pt x="1" y="8487"/>
                    <a:pt x="829" y="9881"/>
                    <a:pt x="2040" y="9881"/>
                  </a:cubicBezTo>
                  <a:cubicBezTo>
                    <a:pt x="2168" y="9881"/>
                    <a:pt x="2301" y="9865"/>
                    <a:pt x="2436" y="9832"/>
                  </a:cubicBezTo>
                  <a:lnTo>
                    <a:pt x="3821" y="9493"/>
                  </a:lnTo>
                  <a:cubicBezTo>
                    <a:pt x="5063" y="9846"/>
                    <a:pt x="7579" y="10658"/>
                    <a:pt x="11009" y="12239"/>
                  </a:cubicBezTo>
                  <a:cubicBezTo>
                    <a:pt x="11094" y="12430"/>
                    <a:pt x="10683" y="13252"/>
                    <a:pt x="10620" y="13444"/>
                  </a:cubicBezTo>
                  <a:cubicBezTo>
                    <a:pt x="10434" y="14013"/>
                    <a:pt x="10233" y="14578"/>
                    <a:pt x="10064" y="15153"/>
                  </a:cubicBezTo>
                  <a:cubicBezTo>
                    <a:pt x="9643" y="16557"/>
                    <a:pt x="9025" y="18641"/>
                    <a:pt x="10317" y="19760"/>
                  </a:cubicBezTo>
                  <a:cubicBezTo>
                    <a:pt x="11121" y="20457"/>
                    <a:pt x="14788" y="21115"/>
                    <a:pt x="14547" y="22492"/>
                  </a:cubicBezTo>
                  <a:cubicBezTo>
                    <a:pt x="14142" y="24791"/>
                    <a:pt x="13208" y="26860"/>
                    <a:pt x="12574" y="29080"/>
                  </a:cubicBezTo>
                  <a:cubicBezTo>
                    <a:pt x="11926" y="31351"/>
                    <a:pt x="11710" y="33710"/>
                    <a:pt x="11379" y="36038"/>
                  </a:cubicBezTo>
                  <a:cubicBezTo>
                    <a:pt x="10952" y="39023"/>
                    <a:pt x="10317" y="42016"/>
                    <a:pt x="9529" y="44898"/>
                  </a:cubicBezTo>
                  <a:cubicBezTo>
                    <a:pt x="9391" y="45407"/>
                    <a:pt x="9291" y="45919"/>
                    <a:pt x="9242" y="46445"/>
                  </a:cubicBezTo>
                  <a:cubicBezTo>
                    <a:pt x="9206" y="46817"/>
                    <a:pt x="9227" y="47278"/>
                    <a:pt x="8851" y="47492"/>
                  </a:cubicBezTo>
                  <a:cubicBezTo>
                    <a:pt x="8729" y="47560"/>
                    <a:pt x="8585" y="47577"/>
                    <a:pt x="8444" y="47594"/>
                  </a:cubicBezTo>
                  <a:cubicBezTo>
                    <a:pt x="7693" y="47690"/>
                    <a:pt x="6921" y="47896"/>
                    <a:pt x="6346" y="48390"/>
                  </a:cubicBezTo>
                  <a:cubicBezTo>
                    <a:pt x="5268" y="49316"/>
                    <a:pt x="5439" y="51205"/>
                    <a:pt x="6888" y="51656"/>
                  </a:cubicBezTo>
                  <a:cubicBezTo>
                    <a:pt x="7234" y="51764"/>
                    <a:pt x="7596" y="51789"/>
                    <a:pt x="7959" y="51789"/>
                  </a:cubicBezTo>
                  <a:cubicBezTo>
                    <a:pt x="8171" y="51789"/>
                    <a:pt x="8384" y="51780"/>
                    <a:pt x="8595" y="51774"/>
                  </a:cubicBezTo>
                  <a:cubicBezTo>
                    <a:pt x="8822" y="51768"/>
                    <a:pt x="9049" y="51765"/>
                    <a:pt x="9276" y="51765"/>
                  </a:cubicBezTo>
                  <a:cubicBezTo>
                    <a:pt x="9758" y="51765"/>
                    <a:pt x="10239" y="51779"/>
                    <a:pt x="10719" y="51807"/>
                  </a:cubicBezTo>
                  <a:cubicBezTo>
                    <a:pt x="10875" y="51816"/>
                    <a:pt x="11032" y="51826"/>
                    <a:pt x="11188" y="51826"/>
                  </a:cubicBezTo>
                  <a:cubicBezTo>
                    <a:pt x="11366" y="51826"/>
                    <a:pt x="11542" y="51813"/>
                    <a:pt x="11715" y="51769"/>
                  </a:cubicBezTo>
                  <a:cubicBezTo>
                    <a:pt x="12154" y="51656"/>
                    <a:pt x="12390" y="51337"/>
                    <a:pt x="12567" y="50942"/>
                  </a:cubicBezTo>
                  <a:cubicBezTo>
                    <a:pt x="13370" y="49158"/>
                    <a:pt x="14283" y="47390"/>
                    <a:pt x="14977" y="45558"/>
                  </a:cubicBezTo>
                  <a:cubicBezTo>
                    <a:pt x="15337" y="44598"/>
                    <a:pt x="15700" y="43640"/>
                    <a:pt x="16063" y="42680"/>
                  </a:cubicBezTo>
                  <a:lnTo>
                    <a:pt x="15984" y="42141"/>
                  </a:lnTo>
                  <a:cubicBezTo>
                    <a:pt x="15980" y="42118"/>
                    <a:pt x="15922" y="41737"/>
                    <a:pt x="15826" y="41228"/>
                  </a:cubicBezTo>
                  <a:lnTo>
                    <a:pt x="17164" y="38007"/>
                  </a:lnTo>
                  <a:cubicBezTo>
                    <a:pt x="17730" y="38206"/>
                    <a:pt x="18312" y="38386"/>
                    <a:pt x="18910" y="38547"/>
                  </a:cubicBezTo>
                  <a:cubicBezTo>
                    <a:pt x="19114" y="39024"/>
                    <a:pt x="19318" y="39504"/>
                    <a:pt x="19522" y="39982"/>
                  </a:cubicBezTo>
                  <a:cubicBezTo>
                    <a:pt x="19651" y="40286"/>
                    <a:pt x="19815" y="40592"/>
                    <a:pt x="19916" y="40905"/>
                  </a:cubicBezTo>
                  <a:cubicBezTo>
                    <a:pt x="20066" y="41379"/>
                    <a:pt x="19855" y="41655"/>
                    <a:pt x="19824" y="42134"/>
                  </a:cubicBezTo>
                  <a:cubicBezTo>
                    <a:pt x="19812" y="42348"/>
                    <a:pt x="19880" y="42558"/>
                    <a:pt x="19946" y="42762"/>
                  </a:cubicBezTo>
                  <a:cubicBezTo>
                    <a:pt x="20636" y="44848"/>
                    <a:pt x="21445" y="46867"/>
                    <a:pt x="21673" y="49079"/>
                  </a:cubicBezTo>
                  <a:cubicBezTo>
                    <a:pt x="21712" y="49462"/>
                    <a:pt x="21728" y="49853"/>
                    <a:pt x="21812" y="50230"/>
                  </a:cubicBezTo>
                  <a:cubicBezTo>
                    <a:pt x="22050" y="51284"/>
                    <a:pt x="22558" y="51771"/>
                    <a:pt x="23623" y="51780"/>
                  </a:cubicBezTo>
                  <a:cubicBezTo>
                    <a:pt x="24211" y="51783"/>
                    <a:pt x="24796" y="51789"/>
                    <a:pt x="25382" y="51794"/>
                  </a:cubicBezTo>
                  <a:cubicBezTo>
                    <a:pt x="25454" y="51795"/>
                    <a:pt x="25527" y="51795"/>
                    <a:pt x="25600" y="51795"/>
                  </a:cubicBezTo>
                  <a:cubicBezTo>
                    <a:pt x="26028" y="51795"/>
                    <a:pt x="26460" y="51780"/>
                    <a:pt x="26869" y="51652"/>
                  </a:cubicBezTo>
                  <a:cubicBezTo>
                    <a:pt x="28172" y="51247"/>
                    <a:pt x="28575" y="49583"/>
                    <a:pt x="27662" y="48589"/>
                  </a:cubicBezTo>
                  <a:cubicBezTo>
                    <a:pt x="27294" y="48183"/>
                    <a:pt x="26779" y="47981"/>
                    <a:pt x="26302" y="47726"/>
                  </a:cubicBezTo>
                  <a:cubicBezTo>
                    <a:pt x="26261" y="47705"/>
                    <a:pt x="26221" y="47679"/>
                    <a:pt x="26199" y="47640"/>
                  </a:cubicBezTo>
                  <a:cubicBezTo>
                    <a:pt x="26179" y="47600"/>
                    <a:pt x="26185" y="47554"/>
                    <a:pt x="26188" y="47511"/>
                  </a:cubicBezTo>
                  <a:cubicBezTo>
                    <a:pt x="26304" y="46361"/>
                    <a:pt x="26129" y="45219"/>
                    <a:pt x="25949" y="44086"/>
                  </a:cubicBezTo>
                  <a:cubicBezTo>
                    <a:pt x="25801" y="43164"/>
                    <a:pt x="25855" y="42086"/>
                    <a:pt x="25570" y="41205"/>
                  </a:cubicBezTo>
                  <a:cubicBezTo>
                    <a:pt x="25411" y="40708"/>
                    <a:pt x="25153" y="40300"/>
                    <a:pt x="25086" y="39773"/>
                  </a:cubicBezTo>
                  <a:cubicBezTo>
                    <a:pt x="25007" y="39176"/>
                    <a:pt x="25046" y="38574"/>
                    <a:pt x="25064" y="37976"/>
                  </a:cubicBezTo>
                  <a:cubicBezTo>
                    <a:pt x="25097" y="36870"/>
                    <a:pt x="25059" y="35764"/>
                    <a:pt x="24944" y="34664"/>
                  </a:cubicBezTo>
                  <a:cubicBezTo>
                    <a:pt x="24918" y="34424"/>
                    <a:pt x="24444" y="31740"/>
                    <a:pt x="24669" y="31677"/>
                  </a:cubicBezTo>
                  <a:cubicBezTo>
                    <a:pt x="26014" y="31299"/>
                    <a:pt x="27451" y="30879"/>
                    <a:pt x="28733" y="30297"/>
                  </a:cubicBezTo>
                  <a:cubicBezTo>
                    <a:pt x="29782" y="29822"/>
                    <a:pt x="31038" y="29010"/>
                    <a:pt x="31726" y="28001"/>
                  </a:cubicBezTo>
                  <a:cubicBezTo>
                    <a:pt x="32328" y="27116"/>
                    <a:pt x="32495" y="26080"/>
                    <a:pt x="31700" y="24983"/>
                  </a:cubicBezTo>
                  <a:cubicBezTo>
                    <a:pt x="31347" y="24493"/>
                    <a:pt x="30942" y="24023"/>
                    <a:pt x="30623" y="23510"/>
                  </a:cubicBezTo>
                  <a:cubicBezTo>
                    <a:pt x="30239" y="22895"/>
                    <a:pt x="30002" y="22200"/>
                    <a:pt x="29664" y="21560"/>
                  </a:cubicBezTo>
                  <a:cubicBezTo>
                    <a:pt x="28980" y="20266"/>
                    <a:pt x="27938" y="19066"/>
                    <a:pt x="26843" y="18096"/>
                  </a:cubicBezTo>
                  <a:cubicBezTo>
                    <a:pt x="27680" y="17482"/>
                    <a:pt x="27684" y="16804"/>
                    <a:pt x="27976" y="15894"/>
                  </a:cubicBezTo>
                  <a:cubicBezTo>
                    <a:pt x="28046" y="15675"/>
                    <a:pt x="28154" y="15469"/>
                    <a:pt x="28244" y="15255"/>
                  </a:cubicBezTo>
                  <a:cubicBezTo>
                    <a:pt x="28930" y="13651"/>
                    <a:pt x="28553" y="11688"/>
                    <a:pt x="27181" y="10582"/>
                  </a:cubicBezTo>
                  <a:cubicBezTo>
                    <a:pt x="26800" y="10274"/>
                    <a:pt x="26376" y="10032"/>
                    <a:pt x="25935" y="9826"/>
                  </a:cubicBezTo>
                  <a:cubicBezTo>
                    <a:pt x="25829" y="9776"/>
                    <a:pt x="24829" y="9470"/>
                    <a:pt x="24806" y="9385"/>
                  </a:cubicBezTo>
                  <a:cubicBezTo>
                    <a:pt x="24774" y="9270"/>
                    <a:pt x="24734" y="9159"/>
                    <a:pt x="24685" y="9050"/>
                  </a:cubicBezTo>
                  <a:cubicBezTo>
                    <a:pt x="24284" y="8145"/>
                    <a:pt x="23363" y="7560"/>
                    <a:pt x="22337" y="7560"/>
                  </a:cubicBezTo>
                  <a:cubicBezTo>
                    <a:pt x="21805" y="7560"/>
                    <a:pt x="21274" y="7709"/>
                    <a:pt x="20762" y="8005"/>
                  </a:cubicBezTo>
                  <a:cubicBezTo>
                    <a:pt x="20056" y="8414"/>
                    <a:pt x="19572" y="9059"/>
                    <a:pt x="19397" y="9820"/>
                  </a:cubicBezTo>
                  <a:cubicBezTo>
                    <a:pt x="19303" y="10228"/>
                    <a:pt x="19303" y="10654"/>
                    <a:pt x="19391" y="11066"/>
                  </a:cubicBezTo>
                  <a:cubicBezTo>
                    <a:pt x="19319" y="11378"/>
                    <a:pt x="19303" y="11688"/>
                    <a:pt x="19342" y="11990"/>
                  </a:cubicBezTo>
                  <a:cubicBezTo>
                    <a:pt x="19306" y="11724"/>
                    <a:pt x="18615" y="11450"/>
                    <a:pt x="18417" y="11342"/>
                  </a:cubicBezTo>
                  <a:cubicBezTo>
                    <a:pt x="17927" y="11072"/>
                    <a:pt x="17473" y="10797"/>
                    <a:pt x="17019" y="10461"/>
                  </a:cubicBezTo>
                  <a:cubicBezTo>
                    <a:pt x="16008" y="9715"/>
                    <a:pt x="15044" y="8896"/>
                    <a:pt x="13946" y="8278"/>
                  </a:cubicBezTo>
                  <a:cubicBezTo>
                    <a:pt x="12919" y="7702"/>
                    <a:pt x="12027" y="6955"/>
                    <a:pt x="11130" y="6195"/>
                  </a:cubicBezTo>
                  <a:cubicBezTo>
                    <a:pt x="10541" y="5698"/>
                    <a:pt x="9966" y="5185"/>
                    <a:pt x="9414" y="4647"/>
                  </a:cubicBezTo>
                  <a:cubicBezTo>
                    <a:pt x="9160" y="4397"/>
                    <a:pt x="8157" y="3644"/>
                    <a:pt x="8125" y="3289"/>
                  </a:cubicBezTo>
                  <a:lnTo>
                    <a:pt x="7948" y="1342"/>
                  </a:lnTo>
                  <a:cubicBezTo>
                    <a:pt x="7872" y="500"/>
                    <a:pt x="7177" y="1"/>
                    <a:pt x="64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3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44" name="Google Shape;11344;p59"/>
            <p:cNvSpPr/>
            <p:nvPr/>
          </p:nvSpPr>
          <p:spPr>
            <a:xfrm>
              <a:off x="688000" y="2191475"/>
              <a:ext cx="248475" cy="163075"/>
            </a:xfrm>
            <a:custGeom>
              <a:avLst/>
              <a:gdLst/>
              <a:ahLst/>
              <a:cxnLst/>
              <a:rect l="l" t="t" r="r" b="b"/>
              <a:pathLst>
                <a:path w="9939" h="6523" extrusionOk="0">
                  <a:moveTo>
                    <a:pt x="5782" y="0"/>
                  </a:moveTo>
                  <a:cubicBezTo>
                    <a:pt x="5406" y="0"/>
                    <a:pt x="1919" y="82"/>
                    <a:pt x="0" y="3077"/>
                  </a:cubicBezTo>
                  <a:cubicBezTo>
                    <a:pt x="4400" y="6092"/>
                    <a:pt x="9938" y="6523"/>
                    <a:pt x="9938" y="6523"/>
                  </a:cubicBezTo>
                  <a:lnTo>
                    <a:pt x="5816" y="0"/>
                  </a:lnTo>
                  <a:cubicBezTo>
                    <a:pt x="5816" y="0"/>
                    <a:pt x="5804" y="0"/>
                    <a:pt x="57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45" name="Google Shape;11345;p59"/>
            <p:cNvSpPr/>
            <p:nvPr/>
          </p:nvSpPr>
          <p:spPr>
            <a:xfrm>
              <a:off x="652475" y="1858100"/>
              <a:ext cx="185950" cy="67950"/>
            </a:xfrm>
            <a:custGeom>
              <a:avLst/>
              <a:gdLst/>
              <a:ahLst/>
              <a:cxnLst/>
              <a:rect l="l" t="t" r="r" b="b"/>
              <a:pathLst>
                <a:path w="7438" h="2718" extrusionOk="0">
                  <a:moveTo>
                    <a:pt x="167" y="0"/>
                  </a:moveTo>
                  <a:lnTo>
                    <a:pt x="0" y="1663"/>
                  </a:lnTo>
                  <a:lnTo>
                    <a:pt x="5599" y="2718"/>
                  </a:lnTo>
                  <a:lnTo>
                    <a:pt x="7438" y="42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46" name="Google Shape;11346;p59"/>
            <p:cNvSpPr/>
            <p:nvPr/>
          </p:nvSpPr>
          <p:spPr>
            <a:xfrm>
              <a:off x="652475" y="1858100"/>
              <a:ext cx="186000" cy="68025"/>
            </a:xfrm>
            <a:custGeom>
              <a:avLst/>
              <a:gdLst/>
              <a:ahLst/>
              <a:cxnLst/>
              <a:rect l="l" t="t" r="r" b="b"/>
              <a:pathLst>
                <a:path w="7440" h="2721" extrusionOk="0">
                  <a:moveTo>
                    <a:pt x="167" y="0"/>
                  </a:moveTo>
                  <a:lnTo>
                    <a:pt x="0" y="1666"/>
                  </a:lnTo>
                  <a:lnTo>
                    <a:pt x="5600" y="2720"/>
                  </a:lnTo>
                  <a:lnTo>
                    <a:pt x="7439" y="43"/>
                  </a:lnTo>
                  <a:lnTo>
                    <a:pt x="4084" y="23"/>
                  </a:lnTo>
                  <a:cubicBezTo>
                    <a:pt x="3889" y="529"/>
                    <a:pt x="3814" y="1276"/>
                    <a:pt x="2854" y="1276"/>
                  </a:cubicBezTo>
                  <a:cubicBezTo>
                    <a:pt x="1759" y="1276"/>
                    <a:pt x="869" y="890"/>
                    <a:pt x="869" y="414"/>
                  </a:cubicBezTo>
                  <a:cubicBezTo>
                    <a:pt x="869" y="266"/>
                    <a:pt x="954" y="127"/>
                    <a:pt x="1105" y="6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47" name="Google Shape;11347;p59"/>
            <p:cNvSpPr/>
            <p:nvPr/>
          </p:nvSpPr>
          <p:spPr>
            <a:xfrm>
              <a:off x="970600" y="1918625"/>
              <a:ext cx="146425" cy="175800"/>
            </a:xfrm>
            <a:custGeom>
              <a:avLst/>
              <a:gdLst/>
              <a:ahLst/>
              <a:cxnLst/>
              <a:rect l="l" t="t" r="r" b="b"/>
              <a:pathLst>
                <a:path w="5857" h="7032" extrusionOk="0">
                  <a:moveTo>
                    <a:pt x="1159" y="1"/>
                  </a:moveTo>
                  <a:lnTo>
                    <a:pt x="1" y="3041"/>
                  </a:lnTo>
                  <a:lnTo>
                    <a:pt x="4129" y="7032"/>
                  </a:lnTo>
                  <a:lnTo>
                    <a:pt x="5857" y="6489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48" name="Google Shape;11348;p59"/>
            <p:cNvSpPr/>
            <p:nvPr/>
          </p:nvSpPr>
          <p:spPr>
            <a:xfrm>
              <a:off x="970650" y="1918550"/>
              <a:ext cx="116550" cy="175925"/>
            </a:xfrm>
            <a:custGeom>
              <a:avLst/>
              <a:gdLst/>
              <a:ahLst/>
              <a:cxnLst/>
              <a:rect l="l" t="t" r="r" b="b"/>
              <a:pathLst>
                <a:path w="4662" h="7037" extrusionOk="0">
                  <a:moveTo>
                    <a:pt x="1164" y="1"/>
                  </a:moveTo>
                  <a:lnTo>
                    <a:pt x="0" y="3038"/>
                  </a:lnTo>
                  <a:lnTo>
                    <a:pt x="4122" y="7036"/>
                  </a:lnTo>
                  <a:lnTo>
                    <a:pt x="4662" y="6878"/>
                  </a:lnTo>
                  <a:cubicBezTo>
                    <a:pt x="4232" y="6552"/>
                    <a:pt x="3783" y="6083"/>
                    <a:pt x="3382" y="5509"/>
                  </a:cubicBezTo>
                  <a:cubicBezTo>
                    <a:pt x="2376" y="4066"/>
                    <a:pt x="2364" y="2928"/>
                    <a:pt x="3068" y="2642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49" name="Google Shape;11349;p59"/>
            <p:cNvSpPr/>
            <p:nvPr/>
          </p:nvSpPr>
          <p:spPr>
            <a:xfrm>
              <a:off x="966775" y="1931700"/>
              <a:ext cx="80775" cy="96350"/>
            </a:xfrm>
            <a:custGeom>
              <a:avLst/>
              <a:gdLst/>
              <a:ahLst/>
              <a:cxnLst/>
              <a:rect l="l" t="t" r="r" b="b"/>
              <a:pathLst>
                <a:path w="3231" h="3854" extrusionOk="0">
                  <a:moveTo>
                    <a:pt x="1684" y="1"/>
                  </a:moveTo>
                  <a:lnTo>
                    <a:pt x="0" y="3219"/>
                  </a:lnTo>
                  <a:lnTo>
                    <a:pt x="957" y="3853"/>
                  </a:lnTo>
                  <a:lnTo>
                    <a:pt x="1327" y="3380"/>
                  </a:lnTo>
                  <a:lnTo>
                    <a:pt x="1118" y="3126"/>
                  </a:lnTo>
                  <a:lnTo>
                    <a:pt x="1351" y="2734"/>
                  </a:lnTo>
                  <a:lnTo>
                    <a:pt x="1556" y="3046"/>
                  </a:lnTo>
                  <a:lnTo>
                    <a:pt x="2157" y="2400"/>
                  </a:lnTo>
                  <a:lnTo>
                    <a:pt x="1870" y="2192"/>
                  </a:lnTo>
                  <a:lnTo>
                    <a:pt x="2272" y="1755"/>
                  </a:lnTo>
                  <a:lnTo>
                    <a:pt x="2584" y="2043"/>
                  </a:lnTo>
                  <a:lnTo>
                    <a:pt x="3231" y="1777"/>
                  </a:lnTo>
                  <a:lnTo>
                    <a:pt x="16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0" name="Google Shape;11350;p59"/>
            <p:cNvSpPr/>
            <p:nvPr/>
          </p:nvSpPr>
          <p:spPr>
            <a:xfrm>
              <a:off x="757800" y="1855950"/>
              <a:ext cx="53200" cy="85475"/>
            </a:xfrm>
            <a:custGeom>
              <a:avLst/>
              <a:gdLst/>
              <a:ahLst/>
              <a:cxnLst/>
              <a:rect l="l" t="t" r="r" b="b"/>
              <a:pathLst>
                <a:path w="2128" h="3419" extrusionOk="0">
                  <a:moveTo>
                    <a:pt x="2127" y="0"/>
                  </a:moveTo>
                  <a:lnTo>
                    <a:pt x="55" y="22"/>
                  </a:lnTo>
                  <a:lnTo>
                    <a:pt x="134" y="788"/>
                  </a:lnTo>
                  <a:lnTo>
                    <a:pt x="506" y="805"/>
                  </a:lnTo>
                  <a:lnTo>
                    <a:pt x="493" y="1390"/>
                  </a:lnTo>
                  <a:lnTo>
                    <a:pt x="144" y="1334"/>
                  </a:lnTo>
                  <a:lnTo>
                    <a:pt x="128" y="2203"/>
                  </a:lnTo>
                  <a:lnTo>
                    <a:pt x="489" y="2133"/>
                  </a:lnTo>
                  <a:lnTo>
                    <a:pt x="385" y="2566"/>
                  </a:lnTo>
                  <a:lnTo>
                    <a:pt x="62" y="2598"/>
                  </a:lnTo>
                  <a:lnTo>
                    <a:pt x="0" y="3184"/>
                  </a:lnTo>
                  <a:lnTo>
                    <a:pt x="1117" y="3419"/>
                  </a:lnTo>
                  <a:lnTo>
                    <a:pt x="21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1" name="Google Shape;11351;p59"/>
            <p:cNvSpPr/>
            <p:nvPr/>
          </p:nvSpPr>
          <p:spPr>
            <a:xfrm>
              <a:off x="899850" y="2411500"/>
              <a:ext cx="62850" cy="245250"/>
            </a:xfrm>
            <a:custGeom>
              <a:avLst/>
              <a:gdLst/>
              <a:ahLst/>
              <a:cxnLst/>
              <a:rect l="l" t="t" r="r" b="b"/>
              <a:pathLst>
                <a:path w="2514" h="9810" extrusionOk="0">
                  <a:moveTo>
                    <a:pt x="763" y="1"/>
                  </a:moveTo>
                  <a:cubicBezTo>
                    <a:pt x="596" y="1"/>
                    <a:pt x="0" y="2471"/>
                    <a:pt x="2" y="2471"/>
                  </a:cubicBezTo>
                  <a:lnTo>
                    <a:pt x="2406" y="9810"/>
                  </a:lnTo>
                  <a:lnTo>
                    <a:pt x="2513" y="9446"/>
                  </a:lnTo>
                  <a:lnTo>
                    <a:pt x="1999" y="2013"/>
                  </a:lnTo>
                  <a:cubicBezTo>
                    <a:pt x="1999" y="2013"/>
                    <a:pt x="931" y="1"/>
                    <a:pt x="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2" name="Google Shape;11352;p59"/>
            <p:cNvSpPr/>
            <p:nvPr/>
          </p:nvSpPr>
          <p:spPr>
            <a:xfrm>
              <a:off x="618325" y="2397350"/>
              <a:ext cx="90175" cy="267450"/>
            </a:xfrm>
            <a:custGeom>
              <a:avLst/>
              <a:gdLst/>
              <a:ahLst/>
              <a:cxnLst/>
              <a:rect l="l" t="t" r="r" b="b"/>
              <a:pathLst>
                <a:path w="3607" h="10698" extrusionOk="0">
                  <a:moveTo>
                    <a:pt x="2540" y="1"/>
                  </a:moveTo>
                  <a:cubicBezTo>
                    <a:pt x="2411" y="1"/>
                    <a:pt x="2278" y="157"/>
                    <a:pt x="2143" y="538"/>
                  </a:cubicBezTo>
                  <a:cubicBezTo>
                    <a:pt x="2087" y="696"/>
                    <a:pt x="2020" y="2492"/>
                    <a:pt x="2020" y="2492"/>
                  </a:cubicBezTo>
                  <a:cubicBezTo>
                    <a:pt x="2020" y="2492"/>
                    <a:pt x="2020" y="2492"/>
                    <a:pt x="2020" y="2492"/>
                  </a:cubicBezTo>
                  <a:lnTo>
                    <a:pt x="1" y="10511"/>
                  </a:lnTo>
                  <a:lnTo>
                    <a:pt x="342" y="10698"/>
                  </a:lnTo>
                  <a:lnTo>
                    <a:pt x="3606" y="3263"/>
                  </a:lnTo>
                  <a:cubicBezTo>
                    <a:pt x="3606" y="3263"/>
                    <a:pt x="3126" y="1"/>
                    <a:pt x="25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3" name="Google Shape;11353;p59"/>
            <p:cNvSpPr/>
            <p:nvPr/>
          </p:nvSpPr>
          <p:spPr>
            <a:xfrm>
              <a:off x="827025" y="2203675"/>
              <a:ext cx="110300" cy="253975"/>
            </a:xfrm>
            <a:custGeom>
              <a:avLst/>
              <a:gdLst/>
              <a:ahLst/>
              <a:cxnLst/>
              <a:rect l="l" t="t" r="r" b="b"/>
              <a:pathLst>
                <a:path w="4412" h="10159" extrusionOk="0">
                  <a:moveTo>
                    <a:pt x="3787" y="1"/>
                  </a:moveTo>
                  <a:lnTo>
                    <a:pt x="0" y="2165"/>
                  </a:lnTo>
                  <a:lnTo>
                    <a:pt x="3413" y="10159"/>
                  </a:lnTo>
                  <a:lnTo>
                    <a:pt x="4412" y="10076"/>
                  </a:lnTo>
                  <a:lnTo>
                    <a:pt x="37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4" name="Google Shape;11354;p59"/>
            <p:cNvSpPr/>
            <p:nvPr/>
          </p:nvSpPr>
          <p:spPr>
            <a:xfrm>
              <a:off x="826950" y="2203675"/>
              <a:ext cx="106725" cy="196900"/>
            </a:xfrm>
            <a:custGeom>
              <a:avLst/>
              <a:gdLst/>
              <a:ahLst/>
              <a:cxnLst/>
              <a:rect l="l" t="t" r="r" b="b"/>
              <a:pathLst>
                <a:path w="4269" h="7876" extrusionOk="0">
                  <a:moveTo>
                    <a:pt x="3790" y="1"/>
                  </a:moveTo>
                  <a:lnTo>
                    <a:pt x="0" y="2165"/>
                  </a:lnTo>
                  <a:lnTo>
                    <a:pt x="2440" y="7876"/>
                  </a:lnTo>
                  <a:cubicBezTo>
                    <a:pt x="2571" y="7403"/>
                    <a:pt x="2810" y="7080"/>
                    <a:pt x="3132" y="7013"/>
                  </a:cubicBezTo>
                  <a:cubicBezTo>
                    <a:pt x="3173" y="7005"/>
                    <a:pt x="3214" y="7001"/>
                    <a:pt x="3256" y="7001"/>
                  </a:cubicBezTo>
                  <a:cubicBezTo>
                    <a:pt x="3600" y="7001"/>
                    <a:pt x="3963" y="7284"/>
                    <a:pt x="4268" y="7748"/>
                  </a:cubicBezTo>
                  <a:lnTo>
                    <a:pt x="3790" y="1"/>
                  </a:ln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5" name="Google Shape;11355;p59"/>
            <p:cNvSpPr/>
            <p:nvPr/>
          </p:nvSpPr>
          <p:spPr>
            <a:xfrm>
              <a:off x="671100" y="2201925"/>
              <a:ext cx="116350" cy="253825"/>
            </a:xfrm>
            <a:custGeom>
              <a:avLst/>
              <a:gdLst/>
              <a:ahLst/>
              <a:cxnLst/>
              <a:rect l="l" t="t" r="r" b="b"/>
              <a:pathLst>
                <a:path w="4654" h="10153" extrusionOk="0">
                  <a:moveTo>
                    <a:pt x="1533" y="1"/>
                  </a:moveTo>
                  <a:lnTo>
                    <a:pt x="1" y="8607"/>
                  </a:lnTo>
                  <a:lnTo>
                    <a:pt x="1053" y="10153"/>
                  </a:lnTo>
                  <a:lnTo>
                    <a:pt x="4654" y="1486"/>
                  </a:lnTo>
                  <a:lnTo>
                    <a:pt x="15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6" name="Google Shape;11356;p59"/>
            <p:cNvSpPr/>
            <p:nvPr/>
          </p:nvSpPr>
          <p:spPr>
            <a:xfrm>
              <a:off x="689150" y="2202000"/>
              <a:ext cx="98300" cy="207375"/>
            </a:xfrm>
            <a:custGeom>
              <a:avLst/>
              <a:gdLst/>
              <a:ahLst/>
              <a:cxnLst/>
              <a:rect l="l" t="t" r="r" b="b"/>
              <a:pathLst>
                <a:path w="3932" h="8295" extrusionOk="0">
                  <a:moveTo>
                    <a:pt x="811" y="0"/>
                  </a:moveTo>
                  <a:lnTo>
                    <a:pt x="0" y="4548"/>
                  </a:lnTo>
                  <a:cubicBezTo>
                    <a:pt x="117" y="4452"/>
                    <a:pt x="236" y="4395"/>
                    <a:pt x="353" y="4395"/>
                  </a:cubicBezTo>
                  <a:cubicBezTo>
                    <a:pt x="367" y="4395"/>
                    <a:pt x="381" y="4396"/>
                    <a:pt x="395" y="4398"/>
                  </a:cubicBezTo>
                  <a:cubicBezTo>
                    <a:pt x="1013" y="4459"/>
                    <a:pt x="1364" y="5951"/>
                    <a:pt x="1180" y="7726"/>
                  </a:cubicBezTo>
                  <a:cubicBezTo>
                    <a:pt x="1158" y="7920"/>
                    <a:pt x="1134" y="8109"/>
                    <a:pt x="1102" y="8295"/>
                  </a:cubicBezTo>
                  <a:lnTo>
                    <a:pt x="3932" y="1485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7" name="Google Shape;11357;p59"/>
            <p:cNvSpPr/>
            <p:nvPr/>
          </p:nvSpPr>
          <p:spPr>
            <a:xfrm>
              <a:off x="692725" y="2099225"/>
              <a:ext cx="243575" cy="252275"/>
            </a:xfrm>
            <a:custGeom>
              <a:avLst/>
              <a:gdLst/>
              <a:ahLst/>
              <a:cxnLst/>
              <a:rect l="l" t="t" r="r" b="b"/>
              <a:pathLst>
                <a:path w="9743" h="10091" extrusionOk="0">
                  <a:moveTo>
                    <a:pt x="1911" y="0"/>
                  </a:moveTo>
                  <a:cubicBezTo>
                    <a:pt x="918" y="1140"/>
                    <a:pt x="1" y="6551"/>
                    <a:pt x="1" y="6551"/>
                  </a:cubicBezTo>
                  <a:lnTo>
                    <a:pt x="4047" y="8021"/>
                  </a:lnTo>
                  <a:cubicBezTo>
                    <a:pt x="4207" y="7194"/>
                    <a:pt x="4450" y="6148"/>
                    <a:pt x="4652" y="6148"/>
                  </a:cubicBezTo>
                  <a:cubicBezTo>
                    <a:pt x="4659" y="6148"/>
                    <a:pt x="4666" y="6149"/>
                    <a:pt x="4673" y="6152"/>
                  </a:cubicBezTo>
                  <a:cubicBezTo>
                    <a:pt x="4901" y="6235"/>
                    <a:pt x="5088" y="7503"/>
                    <a:pt x="5186" y="8434"/>
                  </a:cubicBezTo>
                  <a:lnTo>
                    <a:pt x="9742" y="10091"/>
                  </a:lnTo>
                  <a:cubicBezTo>
                    <a:pt x="9742" y="10091"/>
                    <a:pt x="9160" y="2182"/>
                    <a:pt x="8952" y="2057"/>
                  </a:cubicBezTo>
                  <a:cubicBezTo>
                    <a:pt x="8744" y="1930"/>
                    <a:pt x="1911" y="0"/>
                    <a:pt x="1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8" name="Google Shape;11358;p59"/>
            <p:cNvSpPr/>
            <p:nvPr/>
          </p:nvSpPr>
          <p:spPr>
            <a:xfrm>
              <a:off x="739175" y="2099900"/>
              <a:ext cx="150600" cy="85050"/>
            </a:xfrm>
            <a:custGeom>
              <a:avLst/>
              <a:gdLst/>
              <a:ahLst/>
              <a:cxnLst/>
              <a:rect l="l" t="t" r="r" b="b"/>
              <a:pathLst>
                <a:path w="6024" h="3402" extrusionOk="0">
                  <a:moveTo>
                    <a:pt x="199" y="1"/>
                  </a:moveTo>
                  <a:lnTo>
                    <a:pt x="1" y="610"/>
                  </a:lnTo>
                  <a:cubicBezTo>
                    <a:pt x="1339" y="1025"/>
                    <a:pt x="6023" y="3402"/>
                    <a:pt x="6023" y="3402"/>
                  </a:cubicBezTo>
                  <a:lnTo>
                    <a:pt x="5700" y="2132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59" name="Google Shape;11359;p59"/>
            <p:cNvSpPr/>
            <p:nvPr/>
          </p:nvSpPr>
          <p:spPr>
            <a:xfrm>
              <a:off x="692725" y="2099225"/>
              <a:ext cx="55750" cy="168000"/>
            </a:xfrm>
            <a:custGeom>
              <a:avLst/>
              <a:gdLst/>
              <a:ahLst/>
              <a:cxnLst/>
              <a:rect l="l" t="t" r="r" b="b"/>
              <a:pathLst>
                <a:path w="2230" h="6720" extrusionOk="0">
                  <a:moveTo>
                    <a:pt x="1911" y="0"/>
                  </a:moveTo>
                  <a:cubicBezTo>
                    <a:pt x="918" y="1140"/>
                    <a:pt x="1" y="6551"/>
                    <a:pt x="1" y="6551"/>
                  </a:cubicBezTo>
                  <a:lnTo>
                    <a:pt x="462" y="6720"/>
                  </a:lnTo>
                  <a:cubicBezTo>
                    <a:pt x="472" y="6156"/>
                    <a:pt x="515" y="5571"/>
                    <a:pt x="594" y="4974"/>
                  </a:cubicBezTo>
                  <a:cubicBezTo>
                    <a:pt x="856" y="3002"/>
                    <a:pt x="1465" y="1275"/>
                    <a:pt x="2230" y="91"/>
                  </a:cubicBezTo>
                  <a:cubicBezTo>
                    <a:pt x="2029" y="35"/>
                    <a:pt x="1911" y="0"/>
                    <a:pt x="1911" y="0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0" name="Google Shape;11360;p59"/>
            <p:cNvSpPr/>
            <p:nvPr/>
          </p:nvSpPr>
          <p:spPr>
            <a:xfrm>
              <a:off x="865000" y="2134900"/>
              <a:ext cx="71250" cy="216600"/>
            </a:xfrm>
            <a:custGeom>
              <a:avLst/>
              <a:gdLst/>
              <a:ahLst/>
              <a:cxnLst/>
              <a:rect l="l" t="t" r="r" b="b"/>
              <a:pathLst>
                <a:path w="2850" h="8664" extrusionOk="0">
                  <a:moveTo>
                    <a:pt x="0" y="0"/>
                  </a:moveTo>
                  <a:lnTo>
                    <a:pt x="0" y="0"/>
                  </a:lnTo>
                  <a:cubicBezTo>
                    <a:pt x="979" y="2344"/>
                    <a:pt x="1680" y="5576"/>
                    <a:pt x="1381" y="7817"/>
                  </a:cubicBezTo>
                  <a:cubicBezTo>
                    <a:pt x="1370" y="7919"/>
                    <a:pt x="1352" y="8017"/>
                    <a:pt x="1332" y="8112"/>
                  </a:cubicBezTo>
                  <a:lnTo>
                    <a:pt x="2850" y="8664"/>
                  </a:lnTo>
                  <a:cubicBezTo>
                    <a:pt x="2850" y="8664"/>
                    <a:pt x="2266" y="755"/>
                    <a:pt x="2059" y="630"/>
                  </a:cubicBezTo>
                  <a:cubicBezTo>
                    <a:pt x="1988" y="585"/>
                    <a:pt x="1111" y="323"/>
                    <a:pt x="0" y="0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1" name="Google Shape;11361;p59"/>
            <p:cNvSpPr/>
            <p:nvPr/>
          </p:nvSpPr>
          <p:spPr>
            <a:xfrm>
              <a:off x="688000" y="2212225"/>
              <a:ext cx="248425" cy="142375"/>
            </a:xfrm>
            <a:custGeom>
              <a:avLst/>
              <a:gdLst/>
              <a:ahLst/>
              <a:cxnLst/>
              <a:rect l="l" t="t" r="r" b="b"/>
              <a:pathLst>
                <a:path w="9937" h="5695" extrusionOk="0">
                  <a:moveTo>
                    <a:pt x="4942" y="1"/>
                  </a:moveTo>
                  <a:cubicBezTo>
                    <a:pt x="4708" y="1"/>
                    <a:pt x="4001" y="2166"/>
                    <a:pt x="3827" y="3009"/>
                  </a:cubicBezTo>
                  <a:lnTo>
                    <a:pt x="232" y="1786"/>
                  </a:lnTo>
                  <a:cubicBezTo>
                    <a:pt x="204" y="1944"/>
                    <a:pt x="0" y="2250"/>
                    <a:pt x="0" y="2250"/>
                  </a:cubicBezTo>
                  <a:lnTo>
                    <a:pt x="4337" y="3695"/>
                  </a:lnTo>
                  <a:cubicBezTo>
                    <a:pt x="4498" y="2863"/>
                    <a:pt x="4645" y="1630"/>
                    <a:pt x="4843" y="1630"/>
                  </a:cubicBezTo>
                  <a:cubicBezTo>
                    <a:pt x="4848" y="1630"/>
                    <a:pt x="4854" y="1631"/>
                    <a:pt x="4860" y="1633"/>
                  </a:cubicBezTo>
                  <a:cubicBezTo>
                    <a:pt x="5089" y="1715"/>
                    <a:pt x="5225" y="3101"/>
                    <a:pt x="5321" y="4033"/>
                  </a:cubicBezTo>
                  <a:lnTo>
                    <a:pt x="9937" y="5694"/>
                  </a:lnTo>
                  <a:cubicBezTo>
                    <a:pt x="9937" y="5694"/>
                    <a:pt x="9915" y="5387"/>
                    <a:pt x="9891" y="5075"/>
                  </a:cubicBezTo>
                  <a:lnTo>
                    <a:pt x="5724" y="3655"/>
                  </a:lnTo>
                  <a:cubicBezTo>
                    <a:pt x="5622" y="2723"/>
                    <a:pt x="5196" y="84"/>
                    <a:pt x="4954" y="2"/>
                  </a:cubicBezTo>
                  <a:cubicBezTo>
                    <a:pt x="4950" y="1"/>
                    <a:pt x="4946" y="1"/>
                    <a:pt x="49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2" name="Google Shape;11362;p59"/>
            <p:cNvSpPr/>
            <p:nvPr/>
          </p:nvSpPr>
          <p:spPr>
            <a:xfrm>
              <a:off x="735800" y="1863950"/>
              <a:ext cx="300350" cy="296475"/>
            </a:xfrm>
            <a:custGeom>
              <a:avLst/>
              <a:gdLst/>
              <a:ahLst/>
              <a:cxnLst/>
              <a:rect l="l" t="t" r="r" b="b"/>
              <a:pathLst>
                <a:path w="12014" h="11859" extrusionOk="0">
                  <a:moveTo>
                    <a:pt x="2689" y="0"/>
                  </a:moveTo>
                  <a:cubicBezTo>
                    <a:pt x="2689" y="0"/>
                    <a:pt x="1" y="8983"/>
                    <a:pt x="334" y="9441"/>
                  </a:cubicBezTo>
                  <a:cubicBezTo>
                    <a:pt x="642" y="9861"/>
                    <a:pt x="5798" y="11859"/>
                    <a:pt x="6958" y="11859"/>
                  </a:cubicBezTo>
                  <a:cubicBezTo>
                    <a:pt x="7060" y="11859"/>
                    <a:pt x="7132" y="11843"/>
                    <a:pt x="7166" y="11810"/>
                  </a:cubicBezTo>
                  <a:cubicBezTo>
                    <a:pt x="7548" y="11427"/>
                    <a:pt x="9435" y="5182"/>
                    <a:pt x="10724" y="3227"/>
                  </a:cubicBezTo>
                  <a:cubicBezTo>
                    <a:pt x="12014" y="1269"/>
                    <a:pt x="2689" y="0"/>
                    <a:pt x="2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3" name="Google Shape;11363;p59"/>
            <p:cNvSpPr/>
            <p:nvPr/>
          </p:nvSpPr>
          <p:spPr>
            <a:xfrm>
              <a:off x="788650" y="1863875"/>
              <a:ext cx="220575" cy="130400"/>
            </a:xfrm>
            <a:custGeom>
              <a:avLst/>
              <a:gdLst/>
              <a:ahLst/>
              <a:cxnLst/>
              <a:rect l="l" t="t" r="r" b="b"/>
              <a:pathLst>
                <a:path w="8823" h="5216" extrusionOk="0">
                  <a:moveTo>
                    <a:pt x="575" y="1"/>
                  </a:moveTo>
                  <a:cubicBezTo>
                    <a:pt x="575" y="1"/>
                    <a:pt x="333" y="817"/>
                    <a:pt x="1" y="1968"/>
                  </a:cubicBezTo>
                  <a:cubicBezTo>
                    <a:pt x="725" y="3392"/>
                    <a:pt x="1988" y="3944"/>
                    <a:pt x="1988" y="3944"/>
                  </a:cubicBezTo>
                  <a:lnTo>
                    <a:pt x="3320" y="2987"/>
                  </a:lnTo>
                  <a:lnTo>
                    <a:pt x="3444" y="4901"/>
                  </a:lnTo>
                  <a:cubicBezTo>
                    <a:pt x="4463" y="5127"/>
                    <a:pt x="5350" y="5216"/>
                    <a:pt x="6115" y="5216"/>
                  </a:cubicBezTo>
                  <a:cubicBezTo>
                    <a:pt x="6706" y="5216"/>
                    <a:pt x="7224" y="5163"/>
                    <a:pt x="7674" y="5079"/>
                  </a:cubicBezTo>
                  <a:cubicBezTo>
                    <a:pt x="7999" y="4323"/>
                    <a:pt x="8321" y="3665"/>
                    <a:pt x="8610" y="3225"/>
                  </a:cubicBezTo>
                  <a:cubicBezTo>
                    <a:pt x="8822" y="2903"/>
                    <a:pt x="8745" y="2600"/>
                    <a:pt x="8470" y="2317"/>
                  </a:cubicBezTo>
                  <a:cubicBezTo>
                    <a:pt x="8394" y="2249"/>
                    <a:pt x="8318" y="2183"/>
                    <a:pt x="8236" y="2116"/>
                  </a:cubicBezTo>
                  <a:cubicBezTo>
                    <a:pt x="6467" y="804"/>
                    <a:pt x="575" y="1"/>
                    <a:pt x="575" y="1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4" name="Google Shape;11364;p59"/>
            <p:cNvSpPr/>
            <p:nvPr/>
          </p:nvSpPr>
          <p:spPr>
            <a:xfrm>
              <a:off x="766750" y="1861900"/>
              <a:ext cx="72750" cy="129600"/>
            </a:xfrm>
            <a:custGeom>
              <a:avLst/>
              <a:gdLst/>
              <a:ahLst/>
              <a:cxnLst/>
              <a:rect l="l" t="t" r="r" b="b"/>
              <a:pathLst>
                <a:path w="2910" h="5184" extrusionOk="0">
                  <a:moveTo>
                    <a:pt x="1358" y="1"/>
                  </a:moveTo>
                  <a:cubicBezTo>
                    <a:pt x="1358" y="1"/>
                    <a:pt x="668" y="2701"/>
                    <a:pt x="0" y="5184"/>
                  </a:cubicBezTo>
                  <a:cubicBezTo>
                    <a:pt x="569" y="4475"/>
                    <a:pt x="1157" y="3527"/>
                    <a:pt x="1621" y="2139"/>
                  </a:cubicBezTo>
                  <a:cubicBezTo>
                    <a:pt x="1875" y="1373"/>
                    <a:pt x="2337" y="769"/>
                    <a:pt x="2910" y="315"/>
                  </a:cubicBezTo>
                  <a:cubicBezTo>
                    <a:pt x="2045" y="164"/>
                    <a:pt x="1358" y="1"/>
                    <a:pt x="1358" y="1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5" name="Google Shape;11365;p59"/>
            <p:cNvSpPr/>
            <p:nvPr/>
          </p:nvSpPr>
          <p:spPr>
            <a:xfrm>
              <a:off x="743250" y="1909500"/>
              <a:ext cx="270450" cy="250950"/>
            </a:xfrm>
            <a:custGeom>
              <a:avLst/>
              <a:gdLst/>
              <a:ahLst/>
              <a:cxnLst/>
              <a:rect l="l" t="t" r="r" b="b"/>
              <a:pathLst>
                <a:path w="10818" h="10038" extrusionOk="0">
                  <a:moveTo>
                    <a:pt x="9582" y="1"/>
                  </a:moveTo>
                  <a:cubicBezTo>
                    <a:pt x="8841" y="2339"/>
                    <a:pt x="6613" y="8533"/>
                    <a:pt x="5422" y="8730"/>
                  </a:cubicBezTo>
                  <a:cubicBezTo>
                    <a:pt x="5341" y="8744"/>
                    <a:pt x="5243" y="8750"/>
                    <a:pt x="5131" y="8750"/>
                  </a:cubicBezTo>
                  <a:cubicBezTo>
                    <a:pt x="3999" y="8750"/>
                    <a:pt x="1402" y="8086"/>
                    <a:pt x="31" y="7174"/>
                  </a:cubicBezTo>
                  <a:lnTo>
                    <a:pt x="31" y="7174"/>
                  </a:lnTo>
                  <a:cubicBezTo>
                    <a:pt x="3" y="7411"/>
                    <a:pt x="0" y="7569"/>
                    <a:pt x="39" y="7619"/>
                  </a:cubicBezTo>
                  <a:cubicBezTo>
                    <a:pt x="345" y="8039"/>
                    <a:pt x="5499" y="10037"/>
                    <a:pt x="6661" y="10037"/>
                  </a:cubicBezTo>
                  <a:cubicBezTo>
                    <a:pt x="6764" y="10037"/>
                    <a:pt x="6835" y="10022"/>
                    <a:pt x="6869" y="9988"/>
                  </a:cubicBezTo>
                  <a:cubicBezTo>
                    <a:pt x="7253" y="9605"/>
                    <a:pt x="9187" y="3398"/>
                    <a:pt x="10476" y="1442"/>
                  </a:cubicBezTo>
                  <a:cubicBezTo>
                    <a:pt x="10818" y="923"/>
                    <a:pt x="10364" y="413"/>
                    <a:pt x="9582" y="1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6" name="Google Shape;11366;p59"/>
            <p:cNvSpPr/>
            <p:nvPr/>
          </p:nvSpPr>
          <p:spPr>
            <a:xfrm>
              <a:off x="777475" y="1852950"/>
              <a:ext cx="263925" cy="133875"/>
            </a:xfrm>
            <a:custGeom>
              <a:avLst/>
              <a:gdLst/>
              <a:ahLst/>
              <a:cxnLst/>
              <a:rect l="l" t="t" r="r" b="b"/>
              <a:pathLst>
                <a:path w="10557" h="5355" extrusionOk="0">
                  <a:moveTo>
                    <a:pt x="994" y="0"/>
                  </a:moveTo>
                  <a:cubicBezTo>
                    <a:pt x="392" y="0"/>
                    <a:pt x="1" y="19"/>
                    <a:pt x="1" y="19"/>
                  </a:cubicBezTo>
                  <a:cubicBezTo>
                    <a:pt x="41" y="3016"/>
                    <a:pt x="2481" y="4080"/>
                    <a:pt x="2481" y="4080"/>
                  </a:cubicBezTo>
                  <a:lnTo>
                    <a:pt x="3815" y="3123"/>
                  </a:lnTo>
                  <a:lnTo>
                    <a:pt x="3938" y="5039"/>
                  </a:lnTo>
                  <a:cubicBezTo>
                    <a:pt x="4961" y="5265"/>
                    <a:pt x="5853" y="5354"/>
                    <a:pt x="6621" y="5354"/>
                  </a:cubicBezTo>
                  <a:cubicBezTo>
                    <a:pt x="9385" y="5354"/>
                    <a:pt x="10557" y="4207"/>
                    <a:pt x="10557" y="4207"/>
                  </a:cubicBezTo>
                  <a:cubicBezTo>
                    <a:pt x="10557" y="4207"/>
                    <a:pt x="8725" y="1501"/>
                    <a:pt x="5729" y="544"/>
                  </a:cubicBezTo>
                  <a:cubicBezTo>
                    <a:pt x="4268" y="78"/>
                    <a:pt x="2205" y="0"/>
                    <a:pt x="9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7" name="Google Shape;11367;p59"/>
            <p:cNvSpPr/>
            <p:nvPr/>
          </p:nvSpPr>
          <p:spPr>
            <a:xfrm>
              <a:off x="834675" y="1853975"/>
              <a:ext cx="203075" cy="99175"/>
            </a:xfrm>
            <a:custGeom>
              <a:avLst/>
              <a:gdLst/>
              <a:ahLst/>
              <a:cxnLst/>
              <a:rect l="l" t="t" r="r" b="b"/>
              <a:pathLst>
                <a:path w="8123" h="3967" extrusionOk="0">
                  <a:moveTo>
                    <a:pt x="287" y="1"/>
                  </a:moveTo>
                  <a:cubicBezTo>
                    <a:pt x="124" y="1"/>
                    <a:pt x="25" y="13"/>
                    <a:pt x="25" y="40"/>
                  </a:cubicBezTo>
                  <a:cubicBezTo>
                    <a:pt x="0" y="1158"/>
                    <a:pt x="2986" y="2835"/>
                    <a:pt x="5760" y="3575"/>
                  </a:cubicBezTo>
                  <a:cubicBezTo>
                    <a:pt x="6611" y="3801"/>
                    <a:pt x="7415" y="3930"/>
                    <a:pt x="8122" y="3966"/>
                  </a:cubicBezTo>
                  <a:cubicBezTo>
                    <a:pt x="7635" y="3324"/>
                    <a:pt x="5993" y="1163"/>
                    <a:pt x="3485" y="364"/>
                  </a:cubicBezTo>
                  <a:cubicBezTo>
                    <a:pt x="3118" y="246"/>
                    <a:pt x="1030" y="1"/>
                    <a:pt x="2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8" name="Google Shape;11368;p59"/>
            <p:cNvSpPr/>
            <p:nvPr/>
          </p:nvSpPr>
          <p:spPr>
            <a:xfrm>
              <a:off x="614400" y="1705200"/>
              <a:ext cx="88425" cy="194050"/>
            </a:xfrm>
            <a:custGeom>
              <a:avLst/>
              <a:gdLst/>
              <a:ahLst/>
              <a:cxnLst/>
              <a:rect l="l" t="t" r="r" b="b"/>
              <a:pathLst>
                <a:path w="3537" h="7762" extrusionOk="0">
                  <a:moveTo>
                    <a:pt x="3449" y="0"/>
                  </a:moveTo>
                  <a:lnTo>
                    <a:pt x="3449" y="0"/>
                  </a:lnTo>
                  <a:lnTo>
                    <a:pt x="3449" y="0"/>
                  </a:lnTo>
                  <a:cubicBezTo>
                    <a:pt x="3449" y="0"/>
                    <a:pt x="3449" y="0"/>
                    <a:pt x="3449" y="0"/>
                  </a:cubicBezTo>
                  <a:close/>
                  <a:moveTo>
                    <a:pt x="3449" y="0"/>
                  </a:moveTo>
                  <a:cubicBezTo>
                    <a:pt x="3449" y="4"/>
                    <a:pt x="0" y="5836"/>
                    <a:pt x="1533" y="7762"/>
                  </a:cubicBezTo>
                  <a:cubicBezTo>
                    <a:pt x="1533" y="7762"/>
                    <a:pt x="3207" y="7109"/>
                    <a:pt x="3105" y="6638"/>
                  </a:cubicBezTo>
                  <a:cubicBezTo>
                    <a:pt x="3003" y="6167"/>
                    <a:pt x="3536" y="266"/>
                    <a:pt x="3536" y="266"/>
                  </a:cubicBezTo>
                  <a:lnTo>
                    <a:pt x="344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69" name="Google Shape;11369;p59"/>
            <p:cNvSpPr/>
            <p:nvPr/>
          </p:nvSpPr>
          <p:spPr>
            <a:xfrm>
              <a:off x="626750" y="1742525"/>
              <a:ext cx="63975" cy="156725"/>
            </a:xfrm>
            <a:custGeom>
              <a:avLst/>
              <a:gdLst/>
              <a:ahLst/>
              <a:cxnLst/>
              <a:rect l="l" t="t" r="r" b="b"/>
              <a:pathLst>
                <a:path w="2559" h="6269" extrusionOk="0">
                  <a:moveTo>
                    <a:pt x="2164" y="1"/>
                  </a:moveTo>
                  <a:lnTo>
                    <a:pt x="2164" y="1"/>
                  </a:lnTo>
                  <a:cubicBezTo>
                    <a:pt x="1252" y="1863"/>
                    <a:pt x="0" y="4962"/>
                    <a:pt x="1039" y="6269"/>
                  </a:cubicBezTo>
                  <a:cubicBezTo>
                    <a:pt x="1039" y="6269"/>
                    <a:pt x="2115" y="6159"/>
                    <a:pt x="2558" y="5789"/>
                  </a:cubicBezTo>
                  <a:cubicBezTo>
                    <a:pt x="2446" y="5623"/>
                    <a:pt x="2279" y="5554"/>
                    <a:pt x="2235" y="5544"/>
                  </a:cubicBezTo>
                  <a:cubicBezTo>
                    <a:pt x="1538" y="5401"/>
                    <a:pt x="1337" y="3544"/>
                    <a:pt x="1782" y="1397"/>
                  </a:cubicBezTo>
                  <a:cubicBezTo>
                    <a:pt x="1886" y="899"/>
                    <a:pt x="2016" y="427"/>
                    <a:pt x="2164" y="1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0" name="Google Shape;11370;p59"/>
            <p:cNvSpPr/>
            <p:nvPr/>
          </p:nvSpPr>
          <p:spPr>
            <a:xfrm>
              <a:off x="929950" y="2067325"/>
              <a:ext cx="186925" cy="97625"/>
            </a:xfrm>
            <a:custGeom>
              <a:avLst/>
              <a:gdLst/>
              <a:ahLst/>
              <a:cxnLst/>
              <a:rect l="l" t="t" r="r" b="b"/>
              <a:pathLst>
                <a:path w="7477" h="3905" extrusionOk="0">
                  <a:moveTo>
                    <a:pt x="5797" y="0"/>
                  </a:moveTo>
                  <a:cubicBezTo>
                    <a:pt x="5671" y="0"/>
                    <a:pt x="5573" y="27"/>
                    <a:pt x="5520" y="94"/>
                  </a:cubicBezTo>
                  <a:cubicBezTo>
                    <a:pt x="5228" y="456"/>
                    <a:pt x="0" y="3450"/>
                    <a:pt x="0" y="3450"/>
                  </a:cubicBezTo>
                  <a:lnTo>
                    <a:pt x="174" y="3904"/>
                  </a:lnTo>
                  <a:cubicBezTo>
                    <a:pt x="174" y="3904"/>
                    <a:pt x="174" y="3904"/>
                    <a:pt x="174" y="3904"/>
                  </a:cubicBezTo>
                  <a:cubicBezTo>
                    <a:pt x="193" y="3904"/>
                    <a:pt x="7064" y="2835"/>
                    <a:pt x="7477" y="546"/>
                  </a:cubicBezTo>
                  <a:cubicBezTo>
                    <a:pt x="7477" y="546"/>
                    <a:pt x="6362" y="0"/>
                    <a:pt x="57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1" name="Google Shape;11371;p59"/>
            <p:cNvSpPr/>
            <p:nvPr/>
          </p:nvSpPr>
          <p:spPr>
            <a:xfrm>
              <a:off x="929975" y="2084100"/>
              <a:ext cx="186075" cy="80850"/>
            </a:xfrm>
            <a:custGeom>
              <a:avLst/>
              <a:gdLst/>
              <a:ahLst/>
              <a:cxnLst/>
              <a:rect l="l" t="t" r="r" b="b"/>
              <a:pathLst>
                <a:path w="7443" h="3234" extrusionOk="0">
                  <a:moveTo>
                    <a:pt x="7443" y="0"/>
                  </a:moveTo>
                  <a:cubicBezTo>
                    <a:pt x="7033" y="515"/>
                    <a:pt x="6065" y="1157"/>
                    <a:pt x="4853" y="1677"/>
                  </a:cubicBezTo>
                  <a:cubicBezTo>
                    <a:pt x="3755" y="2148"/>
                    <a:pt x="2719" y="2403"/>
                    <a:pt x="2049" y="2403"/>
                  </a:cubicBezTo>
                  <a:cubicBezTo>
                    <a:pt x="1654" y="2403"/>
                    <a:pt x="1386" y="2314"/>
                    <a:pt x="1307" y="2130"/>
                  </a:cubicBezTo>
                  <a:cubicBezTo>
                    <a:pt x="1294" y="2101"/>
                    <a:pt x="1288" y="2070"/>
                    <a:pt x="1285" y="2038"/>
                  </a:cubicBezTo>
                  <a:cubicBezTo>
                    <a:pt x="543" y="2469"/>
                    <a:pt x="3" y="2779"/>
                    <a:pt x="1" y="2779"/>
                  </a:cubicBezTo>
                  <a:lnTo>
                    <a:pt x="1" y="2779"/>
                  </a:lnTo>
                  <a:lnTo>
                    <a:pt x="1" y="2779"/>
                  </a:lnTo>
                  <a:cubicBezTo>
                    <a:pt x="1" y="2779"/>
                    <a:pt x="1" y="2779"/>
                    <a:pt x="1" y="2779"/>
                  </a:cubicBezTo>
                  <a:cubicBezTo>
                    <a:pt x="1" y="2779"/>
                    <a:pt x="1" y="2779"/>
                    <a:pt x="1" y="2779"/>
                  </a:cubicBezTo>
                  <a:lnTo>
                    <a:pt x="1" y="2779"/>
                  </a:lnTo>
                  <a:lnTo>
                    <a:pt x="175" y="3233"/>
                  </a:lnTo>
                  <a:cubicBezTo>
                    <a:pt x="175" y="3233"/>
                    <a:pt x="6801" y="2203"/>
                    <a:pt x="7443" y="0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2" name="Google Shape;11372;p59"/>
            <p:cNvSpPr/>
            <p:nvPr/>
          </p:nvSpPr>
          <p:spPr>
            <a:xfrm>
              <a:off x="847675" y="1696050"/>
              <a:ext cx="184500" cy="162350"/>
            </a:xfrm>
            <a:custGeom>
              <a:avLst/>
              <a:gdLst/>
              <a:ahLst/>
              <a:cxnLst/>
              <a:rect l="l" t="t" r="r" b="b"/>
              <a:pathLst>
                <a:path w="7380" h="6494" extrusionOk="0">
                  <a:moveTo>
                    <a:pt x="3899" y="1"/>
                  </a:moveTo>
                  <a:cubicBezTo>
                    <a:pt x="2833" y="1"/>
                    <a:pt x="2213" y="960"/>
                    <a:pt x="1547" y="2838"/>
                  </a:cubicBezTo>
                  <a:cubicBezTo>
                    <a:pt x="1179" y="3876"/>
                    <a:pt x="347" y="4748"/>
                    <a:pt x="736" y="5425"/>
                  </a:cubicBezTo>
                  <a:cubicBezTo>
                    <a:pt x="1321" y="6439"/>
                    <a:pt x="162" y="6471"/>
                    <a:pt x="16" y="6471"/>
                  </a:cubicBezTo>
                  <a:cubicBezTo>
                    <a:pt x="6" y="6471"/>
                    <a:pt x="1" y="6471"/>
                    <a:pt x="1" y="6471"/>
                  </a:cubicBezTo>
                  <a:lnTo>
                    <a:pt x="1" y="6471"/>
                  </a:lnTo>
                  <a:cubicBezTo>
                    <a:pt x="1" y="6471"/>
                    <a:pt x="759" y="6494"/>
                    <a:pt x="1645" y="6494"/>
                  </a:cubicBezTo>
                  <a:cubicBezTo>
                    <a:pt x="2834" y="6494"/>
                    <a:pt x="4251" y="6452"/>
                    <a:pt x="4376" y="6258"/>
                  </a:cubicBezTo>
                  <a:cubicBezTo>
                    <a:pt x="4975" y="5320"/>
                    <a:pt x="7379" y="4212"/>
                    <a:pt x="6957" y="1888"/>
                  </a:cubicBezTo>
                  <a:cubicBezTo>
                    <a:pt x="6764" y="828"/>
                    <a:pt x="4980" y="180"/>
                    <a:pt x="4314" y="45"/>
                  </a:cubicBezTo>
                  <a:cubicBezTo>
                    <a:pt x="4169" y="15"/>
                    <a:pt x="4031" y="1"/>
                    <a:pt x="38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3" name="Google Shape;11373;p59"/>
            <p:cNvSpPr/>
            <p:nvPr/>
          </p:nvSpPr>
          <p:spPr>
            <a:xfrm>
              <a:off x="847675" y="1723025"/>
              <a:ext cx="184525" cy="178450"/>
            </a:xfrm>
            <a:custGeom>
              <a:avLst/>
              <a:gdLst/>
              <a:ahLst/>
              <a:cxnLst/>
              <a:rect l="l" t="t" r="r" b="b"/>
              <a:pathLst>
                <a:path w="7381" h="7138" extrusionOk="0">
                  <a:moveTo>
                    <a:pt x="6461" y="0"/>
                  </a:moveTo>
                  <a:cubicBezTo>
                    <a:pt x="6361" y="898"/>
                    <a:pt x="5214" y="1674"/>
                    <a:pt x="4800" y="2939"/>
                  </a:cubicBezTo>
                  <a:cubicBezTo>
                    <a:pt x="4211" y="4733"/>
                    <a:pt x="3327" y="5263"/>
                    <a:pt x="2530" y="5263"/>
                  </a:cubicBezTo>
                  <a:cubicBezTo>
                    <a:pt x="1680" y="5263"/>
                    <a:pt x="928" y="4660"/>
                    <a:pt x="736" y="4346"/>
                  </a:cubicBezTo>
                  <a:lnTo>
                    <a:pt x="736" y="4346"/>
                  </a:lnTo>
                  <a:cubicBezTo>
                    <a:pt x="1323" y="5364"/>
                    <a:pt x="156" y="5395"/>
                    <a:pt x="15" y="5395"/>
                  </a:cubicBezTo>
                  <a:cubicBezTo>
                    <a:pt x="5" y="5395"/>
                    <a:pt x="1" y="5395"/>
                    <a:pt x="1" y="5395"/>
                  </a:cubicBezTo>
                  <a:lnTo>
                    <a:pt x="1" y="5395"/>
                  </a:lnTo>
                  <a:lnTo>
                    <a:pt x="4323" y="7138"/>
                  </a:lnTo>
                  <a:cubicBezTo>
                    <a:pt x="4235" y="6622"/>
                    <a:pt x="4258" y="5570"/>
                    <a:pt x="4477" y="5231"/>
                  </a:cubicBezTo>
                  <a:cubicBezTo>
                    <a:pt x="5076" y="4292"/>
                    <a:pt x="7381" y="3129"/>
                    <a:pt x="6957" y="805"/>
                  </a:cubicBezTo>
                  <a:cubicBezTo>
                    <a:pt x="6901" y="503"/>
                    <a:pt x="6714" y="234"/>
                    <a:pt x="64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4" name="Google Shape;11374;p59"/>
            <p:cNvSpPr/>
            <p:nvPr/>
          </p:nvSpPr>
          <p:spPr>
            <a:xfrm>
              <a:off x="870625" y="1690975"/>
              <a:ext cx="54200" cy="32075"/>
            </a:xfrm>
            <a:custGeom>
              <a:avLst/>
              <a:gdLst/>
              <a:ahLst/>
              <a:cxnLst/>
              <a:rect l="l" t="t" r="r" b="b"/>
              <a:pathLst>
                <a:path w="2168" h="1283" extrusionOk="0">
                  <a:moveTo>
                    <a:pt x="1047" y="0"/>
                  </a:moveTo>
                  <a:cubicBezTo>
                    <a:pt x="900" y="0"/>
                    <a:pt x="1" y="1255"/>
                    <a:pt x="1389" y="1282"/>
                  </a:cubicBezTo>
                  <a:lnTo>
                    <a:pt x="2168" y="817"/>
                  </a:lnTo>
                  <a:cubicBezTo>
                    <a:pt x="1692" y="709"/>
                    <a:pt x="1034" y="331"/>
                    <a:pt x="1066" y="38"/>
                  </a:cubicBezTo>
                  <a:cubicBezTo>
                    <a:pt x="1068" y="12"/>
                    <a:pt x="1061" y="0"/>
                    <a:pt x="10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5" name="Google Shape;11375;p59"/>
            <p:cNvSpPr/>
            <p:nvPr/>
          </p:nvSpPr>
          <p:spPr>
            <a:xfrm>
              <a:off x="863600" y="1707075"/>
              <a:ext cx="139700" cy="136800"/>
            </a:xfrm>
            <a:custGeom>
              <a:avLst/>
              <a:gdLst/>
              <a:ahLst/>
              <a:cxnLst/>
              <a:rect l="l" t="t" r="r" b="b"/>
              <a:pathLst>
                <a:path w="5588" h="5472" extrusionOk="0">
                  <a:moveTo>
                    <a:pt x="2647" y="1"/>
                  </a:moveTo>
                  <a:cubicBezTo>
                    <a:pt x="2126" y="1"/>
                    <a:pt x="1134" y="1121"/>
                    <a:pt x="1167" y="1383"/>
                  </a:cubicBezTo>
                  <a:cubicBezTo>
                    <a:pt x="1203" y="1657"/>
                    <a:pt x="299" y="3387"/>
                    <a:pt x="94" y="3952"/>
                  </a:cubicBezTo>
                  <a:cubicBezTo>
                    <a:pt x="0" y="4213"/>
                    <a:pt x="161" y="4994"/>
                    <a:pt x="643" y="5281"/>
                  </a:cubicBezTo>
                  <a:cubicBezTo>
                    <a:pt x="877" y="5422"/>
                    <a:pt x="1181" y="5471"/>
                    <a:pt x="1486" y="5471"/>
                  </a:cubicBezTo>
                  <a:cubicBezTo>
                    <a:pt x="2043" y="5471"/>
                    <a:pt x="2599" y="5306"/>
                    <a:pt x="2719" y="5229"/>
                  </a:cubicBezTo>
                  <a:cubicBezTo>
                    <a:pt x="2903" y="5112"/>
                    <a:pt x="3583" y="3524"/>
                    <a:pt x="3892" y="3104"/>
                  </a:cubicBezTo>
                  <a:cubicBezTo>
                    <a:pt x="5587" y="808"/>
                    <a:pt x="3219" y="151"/>
                    <a:pt x="2729" y="12"/>
                  </a:cubicBezTo>
                  <a:cubicBezTo>
                    <a:pt x="2703" y="4"/>
                    <a:pt x="2676" y="1"/>
                    <a:pt x="2647" y="1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6" name="Google Shape;11376;p59"/>
            <p:cNvSpPr/>
            <p:nvPr/>
          </p:nvSpPr>
          <p:spPr>
            <a:xfrm>
              <a:off x="543575" y="2635525"/>
              <a:ext cx="94375" cy="29925"/>
            </a:xfrm>
            <a:custGeom>
              <a:avLst/>
              <a:gdLst/>
              <a:ahLst/>
              <a:cxnLst/>
              <a:rect l="l" t="t" r="r" b="b"/>
              <a:pathLst>
                <a:path w="3775" h="1197" extrusionOk="0">
                  <a:moveTo>
                    <a:pt x="3221" y="1"/>
                  </a:moveTo>
                  <a:cubicBezTo>
                    <a:pt x="3221" y="1"/>
                    <a:pt x="1805" y="780"/>
                    <a:pt x="1333" y="780"/>
                  </a:cubicBezTo>
                  <a:cubicBezTo>
                    <a:pt x="555" y="780"/>
                    <a:pt x="1" y="1196"/>
                    <a:pt x="1" y="1196"/>
                  </a:cubicBezTo>
                  <a:lnTo>
                    <a:pt x="3497" y="1196"/>
                  </a:lnTo>
                  <a:cubicBezTo>
                    <a:pt x="3774" y="808"/>
                    <a:pt x="3221" y="1"/>
                    <a:pt x="3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7" name="Google Shape;11377;p59"/>
            <p:cNvSpPr/>
            <p:nvPr/>
          </p:nvSpPr>
          <p:spPr>
            <a:xfrm>
              <a:off x="941125" y="2635525"/>
              <a:ext cx="71475" cy="29925"/>
            </a:xfrm>
            <a:custGeom>
              <a:avLst/>
              <a:gdLst/>
              <a:ahLst/>
              <a:cxnLst/>
              <a:rect l="l" t="t" r="r" b="b"/>
              <a:pathLst>
                <a:path w="2859" h="1197" extrusionOk="0">
                  <a:moveTo>
                    <a:pt x="553" y="1"/>
                  </a:moveTo>
                  <a:cubicBezTo>
                    <a:pt x="553" y="1"/>
                    <a:pt x="0" y="808"/>
                    <a:pt x="276" y="1196"/>
                  </a:cubicBezTo>
                  <a:lnTo>
                    <a:pt x="2858" y="1196"/>
                  </a:lnTo>
                  <a:cubicBezTo>
                    <a:pt x="2858" y="1196"/>
                    <a:pt x="2549" y="860"/>
                    <a:pt x="1775" y="780"/>
                  </a:cubicBezTo>
                  <a:cubicBezTo>
                    <a:pt x="1246" y="724"/>
                    <a:pt x="553" y="1"/>
                    <a:pt x="5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8" name="Google Shape;11378;p59"/>
            <p:cNvSpPr/>
            <p:nvPr/>
          </p:nvSpPr>
          <p:spPr>
            <a:xfrm>
              <a:off x="686525" y="1693925"/>
              <a:ext cx="27325" cy="36100"/>
            </a:xfrm>
            <a:custGeom>
              <a:avLst/>
              <a:gdLst/>
              <a:ahLst/>
              <a:cxnLst/>
              <a:rect l="l" t="t" r="r" b="b"/>
              <a:pathLst>
                <a:path w="1093" h="1444" extrusionOk="0">
                  <a:moveTo>
                    <a:pt x="528" y="0"/>
                  </a:moveTo>
                  <a:cubicBezTo>
                    <a:pt x="331" y="0"/>
                    <a:pt x="152" y="18"/>
                    <a:pt x="134" y="42"/>
                  </a:cubicBezTo>
                  <a:cubicBezTo>
                    <a:pt x="0" y="206"/>
                    <a:pt x="122" y="824"/>
                    <a:pt x="51" y="1443"/>
                  </a:cubicBezTo>
                  <a:lnTo>
                    <a:pt x="594" y="1437"/>
                  </a:lnTo>
                  <a:cubicBezTo>
                    <a:pt x="730" y="983"/>
                    <a:pt x="1082" y="588"/>
                    <a:pt x="1091" y="122"/>
                  </a:cubicBezTo>
                  <a:cubicBezTo>
                    <a:pt x="1093" y="32"/>
                    <a:pt x="793" y="0"/>
                    <a:pt x="528" y="0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79" name="Google Shape;11379;p59"/>
            <p:cNvSpPr/>
            <p:nvPr/>
          </p:nvSpPr>
          <p:spPr>
            <a:xfrm>
              <a:off x="684425" y="1680275"/>
              <a:ext cx="11625" cy="23150"/>
            </a:xfrm>
            <a:custGeom>
              <a:avLst/>
              <a:gdLst/>
              <a:ahLst/>
              <a:cxnLst/>
              <a:rect l="l" t="t" r="r" b="b"/>
              <a:pathLst>
                <a:path w="465" h="926" extrusionOk="0">
                  <a:moveTo>
                    <a:pt x="116" y="0"/>
                  </a:moveTo>
                  <a:cubicBezTo>
                    <a:pt x="115" y="0"/>
                    <a:pt x="113" y="0"/>
                    <a:pt x="112" y="0"/>
                  </a:cubicBezTo>
                  <a:cubicBezTo>
                    <a:pt x="1" y="7"/>
                    <a:pt x="186" y="620"/>
                    <a:pt x="186" y="841"/>
                  </a:cubicBezTo>
                  <a:cubicBezTo>
                    <a:pt x="186" y="841"/>
                    <a:pt x="296" y="925"/>
                    <a:pt x="372" y="925"/>
                  </a:cubicBezTo>
                  <a:cubicBezTo>
                    <a:pt x="427" y="925"/>
                    <a:pt x="464" y="882"/>
                    <a:pt x="432" y="733"/>
                  </a:cubicBezTo>
                  <a:cubicBezTo>
                    <a:pt x="374" y="464"/>
                    <a:pt x="289" y="0"/>
                    <a:pt x="116" y="0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0" name="Google Shape;11380;p59"/>
            <p:cNvSpPr/>
            <p:nvPr/>
          </p:nvSpPr>
          <p:spPr>
            <a:xfrm>
              <a:off x="707075" y="1685625"/>
              <a:ext cx="9425" cy="17750"/>
            </a:xfrm>
            <a:custGeom>
              <a:avLst/>
              <a:gdLst/>
              <a:ahLst/>
              <a:cxnLst/>
              <a:rect l="l" t="t" r="r" b="b"/>
              <a:pathLst>
                <a:path w="377" h="710" extrusionOk="0">
                  <a:moveTo>
                    <a:pt x="169" y="0"/>
                  </a:moveTo>
                  <a:cubicBezTo>
                    <a:pt x="58" y="0"/>
                    <a:pt x="38" y="304"/>
                    <a:pt x="0" y="509"/>
                  </a:cubicBezTo>
                  <a:cubicBezTo>
                    <a:pt x="0" y="509"/>
                    <a:pt x="89" y="710"/>
                    <a:pt x="172" y="710"/>
                  </a:cubicBezTo>
                  <a:cubicBezTo>
                    <a:pt x="205" y="710"/>
                    <a:pt x="237" y="677"/>
                    <a:pt x="262" y="585"/>
                  </a:cubicBezTo>
                  <a:cubicBezTo>
                    <a:pt x="319" y="377"/>
                    <a:pt x="377" y="18"/>
                    <a:pt x="176" y="0"/>
                  </a:cubicBezTo>
                  <a:cubicBezTo>
                    <a:pt x="174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1" name="Google Shape;11381;p59"/>
            <p:cNvSpPr/>
            <p:nvPr/>
          </p:nvSpPr>
          <p:spPr>
            <a:xfrm>
              <a:off x="699425" y="1704550"/>
              <a:ext cx="32825" cy="20125"/>
            </a:xfrm>
            <a:custGeom>
              <a:avLst/>
              <a:gdLst/>
              <a:ahLst/>
              <a:cxnLst/>
              <a:rect l="l" t="t" r="r" b="b"/>
              <a:pathLst>
                <a:path w="1313" h="805" extrusionOk="0">
                  <a:moveTo>
                    <a:pt x="437" y="1"/>
                  </a:moveTo>
                  <a:cubicBezTo>
                    <a:pt x="437" y="1"/>
                    <a:pt x="0" y="804"/>
                    <a:pt x="111" y="804"/>
                  </a:cubicBezTo>
                  <a:cubicBezTo>
                    <a:pt x="122" y="804"/>
                    <a:pt x="140" y="795"/>
                    <a:pt x="165" y="775"/>
                  </a:cubicBezTo>
                  <a:cubicBezTo>
                    <a:pt x="480" y="531"/>
                    <a:pt x="1312" y="248"/>
                    <a:pt x="1025" y="85"/>
                  </a:cubicBezTo>
                  <a:cubicBezTo>
                    <a:pt x="997" y="70"/>
                    <a:pt x="970" y="63"/>
                    <a:pt x="945" y="63"/>
                  </a:cubicBezTo>
                  <a:cubicBezTo>
                    <a:pt x="846" y="63"/>
                    <a:pt x="764" y="160"/>
                    <a:pt x="662" y="160"/>
                  </a:cubicBezTo>
                  <a:cubicBezTo>
                    <a:pt x="598" y="160"/>
                    <a:pt x="526" y="122"/>
                    <a:pt x="437" y="1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2" name="Google Shape;11382;p59"/>
            <p:cNvSpPr/>
            <p:nvPr/>
          </p:nvSpPr>
          <p:spPr>
            <a:xfrm>
              <a:off x="698350" y="1680200"/>
              <a:ext cx="8025" cy="20325"/>
            </a:xfrm>
            <a:custGeom>
              <a:avLst/>
              <a:gdLst/>
              <a:ahLst/>
              <a:cxnLst/>
              <a:rect l="l" t="t" r="r" b="b"/>
              <a:pathLst>
                <a:path w="321" h="813" extrusionOk="0">
                  <a:moveTo>
                    <a:pt x="150" y="0"/>
                  </a:moveTo>
                  <a:cubicBezTo>
                    <a:pt x="148" y="0"/>
                    <a:pt x="146" y="0"/>
                    <a:pt x="144" y="0"/>
                  </a:cubicBezTo>
                  <a:cubicBezTo>
                    <a:pt x="33" y="3"/>
                    <a:pt x="6" y="444"/>
                    <a:pt x="0" y="664"/>
                  </a:cubicBezTo>
                  <a:cubicBezTo>
                    <a:pt x="0" y="664"/>
                    <a:pt x="129" y="813"/>
                    <a:pt x="211" y="813"/>
                  </a:cubicBezTo>
                  <a:cubicBezTo>
                    <a:pt x="253" y="813"/>
                    <a:pt x="283" y="774"/>
                    <a:pt x="277" y="657"/>
                  </a:cubicBezTo>
                  <a:cubicBezTo>
                    <a:pt x="266" y="431"/>
                    <a:pt x="321" y="0"/>
                    <a:pt x="150" y="0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3" name="Google Shape;11383;p59"/>
            <p:cNvSpPr/>
            <p:nvPr/>
          </p:nvSpPr>
          <p:spPr>
            <a:xfrm>
              <a:off x="440375" y="1511350"/>
              <a:ext cx="424750" cy="282975"/>
            </a:xfrm>
            <a:custGeom>
              <a:avLst/>
              <a:gdLst/>
              <a:ahLst/>
              <a:cxnLst/>
              <a:rect l="l" t="t" r="r" b="b"/>
              <a:pathLst>
                <a:path w="16990" h="11319" extrusionOk="0">
                  <a:moveTo>
                    <a:pt x="2634" y="1"/>
                  </a:moveTo>
                  <a:lnTo>
                    <a:pt x="0" y="3702"/>
                  </a:lnTo>
                  <a:cubicBezTo>
                    <a:pt x="0" y="3702"/>
                    <a:pt x="6867" y="5200"/>
                    <a:pt x="16817" y="11318"/>
                  </a:cubicBezTo>
                  <a:lnTo>
                    <a:pt x="16990" y="11090"/>
                  </a:lnTo>
                  <a:cubicBezTo>
                    <a:pt x="16990" y="11090"/>
                    <a:pt x="6816" y="5468"/>
                    <a:pt x="2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4" name="Google Shape;11384;p59"/>
            <p:cNvSpPr/>
            <p:nvPr/>
          </p:nvSpPr>
          <p:spPr>
            <a:xfrm>
              <a:off x="874125" y="1655250"/>
              <a:ext cx="107075" cy="90075"/>
            </a:xfrm>
            <a:custGeom>
              <a:avLst/>
              <a:gdLst/>
              <a:ahLst/>
              <a:cxnLst/>
              <a:rect l="l" t="t" r="r" b="b"/>
              <a:pathLst>
                <a:path w="4283" h="3603" extrusionOk="0">
                  <a:moveTo>
                    <a:pt x="1605" y="0"/>
                  </a:moveTo>
                  <a:cubicBezTo>
                    <a:pt x="1425" y="0"/>
                    <a:pt x="1213" y="56"/>
                    <a:pt x="979" y="191"/>
                  </a:cubicBezTo>
                  <a:cubicBezTo>
                    <a:pt x="0" y="756"/>
                    <a:pt x="608" y="2148"/>
                    <a:pt x="1696" y="2213"/>
                  </a:cubicBezTo>
                  <a:cubicBezTo>
                    <a:pt x="2782" y="2277"/>
                    <a:pt x="3847" y="2797"/>
                    <a:pt x="4065" y="3602"/>
                  </a:cubicBezTo>
                  <a:cubicBezTo>
                    <a:pt x="4065" y="3602"/>
                    <a:pt x="4282" y="2625"/>
                    <a:pt x="3238" y="2191"/>
                  </a:cubicBezTo>
                  <a:cubicBezTo>
                    <a:pt x="2195" y="1756"/>
                    <a:pt x="1717" y="1365"/>
                    <a:pt x="2130" y="908"/>
                  </a:cubicBezTo>
                  <a:cubicBezTo>
                    <a:pt x="2445" y="561"/>
                    <a:pt x="2181" y="0"/>
                    <a:pt x="16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5" name="Google Shape;11385;p59"/>
            <p:cNvSpPr/>
            <p:nvPr/>
          </p:nvSpPr>
          <p:spPr>
            <a:xfrm>
              <a:off x="737250" y="2091450"/>
              <a:ext cx="184625" cy="72350"/>
            </a:xfrm>
            <a:custGeom>
              <a:avLst/>
              <a:gdLst/>
              <a:ahLst/>
              <a:cxnLst/>
              <a:rect l="l" t="t" r="r" b="b"/>
              <a:pathLst>
                <a:path w="7385" h="2894" extrusionOk="0">
                  <a:moveTo>
                    <a:pt x="154" y="1"/>
                  </a:moveTo>
                  <a:lnTo>
                    <a:pt x="0" y="339"/>
                  </a:lnTo>
                  <a:cubicBezTo>
                    <a:pt x="0" y="339"/>
                    <a:pt x="2777" y="2307"/>
                    <a:pt x="7353" y="2893"/>
                  </a:cubicBezTo>
                  <a:lnTo>
                    <a:pt x="7385" y="2556"/>
                  </a:lnTo>
                  <a:cubicBezTo>
                    <a:pt x="7385" y="2556"/>
                    <a:pt x="3292" y="1754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6" name="Google Shape;11386;p59"/>
            <p:cNvSpPr/>
            <p:nvPr/>
          </p:nvSpPr>
          <p:spPr>
            <a:xfrm>
              <a:off x="615675" y="2564550"/>
              <a:ext cx="43900" cy="93075"/>
            </a:xfrm>
            <a:custGeom>
              <a:avLst/>
              <a:gdLst/>
              <a:ahLst/>
              <a:cxnLst/>
              <a:rect l="l" t="t" r="r" b="b"/>
              <a:pathLst>
                <a:path w="1756" h="3723" extrusionOk="0">
                  <a:moveTo>
                    <a:pt x="771" y="0"/>
                  </a:moveTo>
                  <a:cubicBezTo>
                    <a:pt x="771" y="0"/>
                    <a:pt x="525" y="2677"/>
                    <a:pt x="1" y="3231"/>
                  </a:cubicBezTo>
                  <a:lnTo>
                    <a:pt x="617" y="3722"/>
                  </a:lnTo>
                  <a:lnTo>
                    <a:pt x="1755" y="1508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7" name="Google Shape;11387;p59"/>
            <p:cNvSpPr/>
            <p:nvPr/>
          </p:nvSpPr>
          <p:spPr>
            <a:xfrm>
              <a:off x="935700" y="2569150"/>
              <a:ext cx="30625" cy="84800"/>
            </a:xfrm>
            <a:custGeom>
              <a:avLst/>
              <a:gdLst/>
              <a:ahLst/>
              <a:cxnLst/>
              <a:rect l="l" t="t" r="r" b="b"/>
              <a:pathLst>
                <a:path w="1225" h="3392" extrusionOk="0">
                  <a:moveTo>
                    <a:pt x="1200" y="0"/>
                  </a:moveTo>
                  <a:lnTo>
                    <a:pt x="0" y="1202"/>
                  </a:lnTo>
                  <a:lnTo>
                    <a:pt x="555" y="3392"/>
                  </a:lnTo>
                  <a:lnTo>
                    <a:pt x="1225" y="3068"/>
                  </a:lnTo>
                  <a:cubicBezTo>
                    <a:pt x="920" y="2407"/>
                    <a:pt x="1200" y="0"/>
                    <a:pt x="12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8" name="Google Shape;11388;p59"/>
            <p:cNvSpPr/>
            <p:nvPr/>
          </p:nvSpPr>
          <p:spPr>
            <a:xfrm>
              <a:off x="737250" y="2091525"/>
              <a:ext cx="9625" cy="13750"/>
            </a:xfrm>
            <a:custGeom>
              <a:avLst/>
              <a:gdLst/>
              <a:ahLst/>
              <a:cxnLst/>
              <a:rect l="l" t="t" r="r" b="b"/>
              <a:pathLst>
                <a:path w="385" h="550" extrusionOk="0">
                  <a:moveTo>
                    <a:pt x="154" y="1"/>
                  </a:moveTo>
                  <a:lnTo>
                    <a:pt x="0" y="338"/>
                  </a:lnTo>
                  <a:cubicBezTo>
                    <a:pt x="0" y="338"/>
                    <a:pt x="115" y="419"/>
                    <a:pt x="331" y="550"/>
                  </a:cubicBezTo>
                  <a:cubicBezTo>
                    <a:pt x="342" y="405"/>
                    <a:pt x="361" y="262"/>
                    <a:pt x="384" y="126"/>
                  </a:cubicBezTo>
                  <a:cubicBezTo>
                    <a:pt x="306" y="84"/>
                    <a:pt x="230" y="44"/>
                    <a:pt x="154" y="1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89" name="Google Shape;11389;p59"/>
            <p:cNvSpPr/>
            <p:nvPr/>
          </p:nvSpPr>
          <p:spPr>
            <a:xfrm>
              <a:off x="881450" y="2146125"/>
              <a:ext cx="40425" cy="17675"/>
            </a:xfrm>
            <a:custGeom>
              <a:avLst/>
              <a:gdLst/>
              <a:ahLst/>
              <a:cxnLst/>
              <a:rect l="l" t="t" r="r" b="b"/>
              <a:pathLst>
                <a:path w="1617" h="707" extrusionOk="0">
                  <a:moveTo>
                    <a:pt x="75" y="1"/>
                  </a:moveTo>
                  <a:cubicBezTo>
                    <a:pt x="55" y="149"/>
                    <a:pt x="31" y="297"/>
                    <a:pt x="0" y="436"/>
                  </a:cubicBezTo>
                  <a:cubicBezTo>
                    <a:pt x="500" y="543"/>
                    <a:pt x="1029" y="635"/>
                    <a:pt x="1585" y="706"/>
                  </a:cubicBezTo>
                  <a:lnTo>
                    <a:pt x="1617" y="369"/>
                  </a:lnTo>
                  <a:cubicBezTo>
                    <a:pt x="1617" y="369"/>
                    <a:pt x="1006" y="248"/>
                    <a:pt x="75" y="1"/>
                  </a:cubicBezTo>
                  <a:close/>
                </a:path>
              </a:pathLst>
            </a:custGeom>
            <a:solidFill>
              <a:srgbClr val="000000">
                <a:alpha val="185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0" name="Google Shape;11390;p59"/>
            <p:cNvSpPr/>
            <p:nvPr/>
          </p:nvSpPr>
          <p:spPr>
            <a:xfrm>
              <a:off x="816500" y="2135350"/>
              <a:ext cx="13850" cy="51950"/>
            </a:xfrm>
            <a:custGeom>
              <a:avLst/>
              <a:gdLst/>
              <a:ahLst/>
              <a:cxnLst/>
              <a:rect l="l" t="t" r="r" b="b"/>
              <a:pathLst>
                <a:path w="554" h="2078" extrusionOk="0">
                  <a:moveTo>
                    <a:pt x="69" y="1"/>
                  </a:moveTo>
                  <a:cubicBezTo>
                    <a:pt x="69" y="1"/>
                    <a:pt x="322" y="830"/>
                    <a:pt x="0" y="1962"/>
                  </a:cubicBezTo>
                  <a:lnTo>
                    <a:pt x="368" y="2077"/>
                  </a:lnTo>
                  <a:cubicBezTo>
                    <a:pt x="368" y="2077"/>
                    <a:pt x="554" y="324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1" name="Google Shape;11391;p59"/>
            <p:cNvSpPr/>
            <p:nvPr/>
          </p:nvSpPr>
          <p:spPr>
            <a:xfrm>
              <a:off x="794725" y="2133850"/>
              <a:ext cx="21225" cy="53875"/>
            </a:xfrm>
            <a:custGeom>
              <a:avLst/>
              <a:gdLst/>
              <a:ahLst/>
              <a:cxnLst/>
              <a:rect l="l" t="t" r="r" b="b"/>
              <a:pathLst>
                <a:path w="849" h="2155" extrusionOk="0">
                  <a:moveTo>
                    <a:pt x="848" y="0"/>
                  </a:moveTo>
                  <a:cubicBezTo>
                    <a:pt x="236" y="252"/>
                    <a:pt x="1" y="2155"/>
                    <a:pt x="1" y="2155"/>
                  </a:cubicBezTo>
                  <a:lnTo>
                    <a:pt x="433" y="2103"/>
                  </a:lnTo>
                  <a:cubicBezTo>
                    <a:pt x="363" y="837"/>
                    <a:pt x="848" y="1"/>
                    <a:pt x="8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2" name="Google Shape;11392;p59"/>
            <p:cNvSpPr/>
            <p:nvPr/>
          </p:nvSpPr>
          <p:spPr>
            <a:xfrm>
              <a:off x="788750" y="1981850"/>
              <a:ext cx="110800" cy="105600"/>
            </a:xfrm>
            <a:custGeom>
              <a:avLst/>
              <a:gdLst/>
              <a:ahLst/>
              <a:cxnLst/>
              <a:rect l="l" t="t" r="r" b="b"/>
              <a:pathLst>
                <a:path w="4432" h="4224" extrusionOk="0">
                  <a:moveTo>
                    <a:pt x="1201" y="1"/>
                  </a:moveTo>
                  <a:lnTo>
                    <a:pt x="1201" y="1"/>
                  </a:lnTo>
                  <a:cubicBezTo>
                    <a:pt x="1" y="2954"/>
                    <a:pt x="1570" y="4224"/>
                    <a:pt x="1570" y="4224"/>
                  </a:cubicBezTo>
                  <a:cubicBezTo>
                    <a:pt x="4017" y="3741"/>
                    <a:pt x="4431" y="948"/>
                    <a:pt x="4431" y="948"/>
                  </a:cubicBezTo>
                  <a:lnTo>
                    <a:pt x="12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3" name="Google Shape;11393;p59"/>
            <p:cNvSpPr/>
            <p:nvPr/>
          </p:nvSpPr>
          <p:spPr>
            <a:xfrm>
              <a:off x="446025" y="1572450"/>
              <a:ext cx="421500" cy="225175"/>
            </a:xfrm>
            <a:custGeom>
              <a:avLst/>
              <a:gdLst/>
              <a:ahLst/>
              <a:cxnLst/>
              <a:rect l="l" t="t" r="r" b="b"/>
              <a:pathLst>
                <a:path w="16860" h="9007" extrusionOk="0">
                  <a:moveTo>
                    <a:pt x="975" y="1"/>
                  </a:moveTo>
                  <a:lnTo>
                    <a:pt x="0" y="1366"/>
                  </a:lnTo>
                  <a:cubicBezTo>
                    <a:pt x="0" y="1366"/>
                    <a:pt x="6865" y="2875"/>
                    <a:pt x="16806" y="9006"/>
                  </a:cubicBezTo>
                  <a:lnTo>
                    <a:pt x="16859" y="8934"/>
                  </a:lnTo>
                  <a:cubicBezTo>
                    <a:pt x="8900" y="3688"/>
                    <a:pt x="3278" y="749"/>
                    <a:pt x="9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4" name="Google Shape;11394;p59"/>
            <p:cNvSpPr/>
            <p:nvPr/>
          </p:nvSpPr>
          <p:spPr>
            <a:xfrm>
              <a:off x="424500" y="1486250"/>
              <a:ext cx="88600" cy="127250"/>
            </a:xfrm>
            <a:custGeom>
              <a:avLst/>
              <a:gdLst/>
              <a:ahLst/>
              <a:cxnLst/>
              <a:rect l="l" t="t" r="r" b="b"/>
              <a:pathLst>
                <a:path w="3544" h="5090" extrusionOk="0">
                  <a:moveTo>
                    <a:pt x="3421" y="0"/>
                  </a:moveTo>
                  <a:lnTo>
                    <a:pt x="0" y="5090"/>
                  </a:lnTo>
                  <a:lnTo>
                    <a:pt x="1128" y="4815"/>
                  </a:lnTo>
                  <a:lnTo>
                    <a:pt x="3544" y="1352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5" name="Google Shape;11395;p59"/>
            <p:cNvSpPr/>
            <p:nvPr/>
          </p:nvSpPr>
          <p:spPr>
            <a:xfrm>
              <a:off x="901400" y="2149075"/>
              <a:ext cx="44975" cy="31925"/>
            </a:xfrm>
            <a:custGeom>
              <a:avLst/>
              <a:gdLst/>
              <a:ahLst/>
              <a:cxnLst/>
              <a:rect l="l" t="t" r="r" b="b"/>
              <a:pathLst>
                <a:path w="1799" h="1277" extrusionOk="0">
                  <a:moveTo>
                    <a:pt x="1433" y="1"/>
                  </a:moveTo>
                  <a:cubicBezTo>
                    <a:pt x="1001" y="202"/>
                    <a:pt x="474" y="202"/>
                    <a:pt x="119" y="505"/>
                  </a:cubicBezTo>
                  <a:cubicBezTo>
                    <a:pt x="0" y="610"/>
                    <a:pt x="625" y="1277"/>
                    <a:pt x="699" y="1277"/>
                  </a:cubicBezTo>
                  <a:cubicBezTo>
                    <a:pt x="700" y="1277"/>
                    <a:pt x="700" y="1277"/>
                    <a:pt x="700" y="1277"/>
                  </a:cubicBezTo>
                  <a:cubicBezTo>
                    <a:pt x="910" y="1265"/>
                    <a:pt x="1289" y="762"/>
                    <a:pt x="1799" y="403"/>
                  </a:cubicBezTo>
                  <a:lnTo>
                    <a:pt x="1433" y="1"/>
                  </a:ln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6" name="Google Shape;11396;p59"/>
            <p:cNvSpPr/>
            <p:nvPr/>
          </p:nvSpPr>
          <p:spPr>
            <a:xfrm>
              <a:off x="906600" y="2171800"/>
              <a:ext cx="17525" cy="21075"/>
            </a:xfrm>
            <a:custGeom>
              <a:avLst/>
              <a:gdLst/>
              <a:ahLst/>
              <a:cxnLst/>
              <a:rect l="l" t="t" r="r" b="b"/>
              <a:pathLst>
                <a:path w="701" h="843" extrusionOk="0">
                  <a:moveTo>
                    <a:pt x="589" y="1"/>
                  </a:moveTo>
                  <a:cubicBezTo>
                    <a:pt x="556" y="1"/>
                    <a:pt x="512" y="29"/>
                    <a:pt x="456" y="106"/>
                  </a:cubicBezTo>
                  <a:cubicBezTo>
                    <a:pt x="292" y="332"/>
                    <a:pt x="0" y="713"/>
                    <a:pt x="122" y="835"/>
                  </a:cubicBezTo>
                  <a:cubicBezTo>
                    <a:pt x="128" y="840"/>
                    <a:pt x="134" y="843"/>
                    <a:pt x="142" y="843"/>
                  </a:cubicBezTo>
                  <a:cubicBezTo>
                    <a:pt x="247" y="843"/>
                    <a:pt x="547" y="358"/>
                    <a:pt x="700" y="220"/>
                  </a:cubicBezTo>
                  <a:cubicBezTo>
                    <a:pt x="700" y="220"/>
                    <a:pt x="683" y="1"/>
                    <a:pt x="589" y="1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7" name="Google Shape;11397;p59"/>
            <p:cNvSpPr/>
            <p:nvPr/>
          </p:nvSpPr>
          <p:spPr>
            <a:xfrm>
              <a:off x="886900" y="2158800"/>
              <a:ext cx="26150" cy="18175"/>
            </a:xfrm>
            <a:custGeom>
              <a:avLst/>
              <a:gdLst/>
              <a:ahLst/>
              <a:cxnLst/>
              <a:rect l="l" t="t" r="r" b="b"/>
              <a:pathLst>
                <a:path w="1046" h="727" extrusionOk="0">
                  <a:moveTo>
                    <a:pt x="909" y="0"/>
                  </a:moveTo>
                  <a:cubicBezTo>
                    <a:pt x="883" y="0"/>
                    <a:pt x="849" y="10"/>
                    <a:pt x="803" y="33"/>
                  </a:cubicBezTo>
                  <a:cubicBezTo>
                    <a:pt x="609" y="129"/>
                    <a:pt x="1" y="552"/>
                    <a:pt x="123" y="712"/>
                  </a:cubicBezTo>
                  <a:cubicBezTo>
                    <a:pt x="130" y="722"/>
                    <a:pt x="142" y="727"/>
                    <a:pt x="158" y="727"/>
                  </a:cubicBezTo>
                  <a:cubicBezTo>
                    <a:pt x="300" y="727"/>
                    <a:pt x="756" y="378"/>
                    <a:pt x="919" y="280"/>
                  </a:cubicBezTo>
                  <a:cubicBezTo>
                    <a:pt x="919" y="280"/>
                    <a:pt x="1046" y="0"/>
                    <a:pt x="909" y="0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8" name="Google Shape;11398;p59"/>
            <p:cNvSpPr/>
            <p:nvPr/>
          </p:nvSpPr>
          <p:spPr>
            <a:xfrm>
              <a:off x="898675" y="2143025"/>
              <a:ext cx="40875" cy="16250"/>
            </a:xfrm>
            <a:custGeom>
              <a:avLst/>
              <a:gdLst/>
              <a:ahLst/>
              <a:cxnLst/>
              <a:rect l="l" t="t" r="r" b="b"/>
              <a:pathLst>
                <a:path w="1635" h="650" extrusionOk="0">
                  <a:moveTo>
                    <a:pt x="134" y="0"/>
                  </a:moveTo>
                  <a:cubicBezTo>
                    <a:pt x="48" y="0"/>
                    <a:pt x="1" y="31"/>
                    <a:pt x="18" y="112"/>
                  </a:cubicBezTo>
                  <a:cubicBezTo>
                    <a:pt x="69" y="345"/>
                    <a:pt x="641" y="204"/>
                    <a:pt x="547" y="649"/>
                  </a:cubicBezTo>
                  <a:cubicBezTo>
                    <a:pt x="547" y="649"/>
                    <a:pt x="1635" y="392"/>
                    <a:pt x="1304" y="332"/>
                  </a:cubicBezTo>
                  <a:cubicBezTo>
                    <a:pt x="1009" y="280"/>
                    <a:pt x="393" y="0"/>
                    <a:pt x="134" y="0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399" name="Google Shape;11399;p59"/>
            <p:cNvSpPr/>
            <p:nvPr/>
          </p:nvSpPr>
          <p:spPr>
            <a:xfrm>
              <a:off x="891750" y="2166475"/>
              <a:ext cx="23725" cy="21750"/>
            </a:xfrm>
            <a:custGeom>
              <a:avLst/>
              <a:gdLst/>
              <a:ahLst/>
              <a:cxnLst/>
              <a:rect l="l" t="t" r="r" b="b"/>
              <a:pathLst>
                <a:path w="949" h="870" extrusionOk="0">
                  <a:moveTo>
                    <a:pt x="843" y="1"/>
                  </a:moveTo>
                  <a:cubicBezTo>
                    <a:pt x="814" y="1"/>
                    <a:pt x="774" y="21"/>
                    <a:pt x="721" y="74"/>
                  </a:cubicBezTo>
                  <a:cubicBezTo>
                    <a:pt x="558" y="233"/>
                    <a:pt x="1" y="733"/>
                    <a:pt x="127" y="861"/>
                  </a:cubicBezTo>
                  <a:cubicBezTo>
                    <a:pt x="133" y="867"/>
                    <a:pt x="141" y="869"/>
                    <a:pt x="151" y="869"/>
                  </a:cubicBezTo>
                  <a:cubicBezTo>
                    <a:pt x="280" y="869"/>
                    <a:pt x="757" y="407"/>
                    <a:pt x="912" y="275"/>
                  </a:cubicBezTo>
                  <a:cubicBezTo>
                    <a:pt x="912" y="275"/>
                    <a:pt x="948" y="1"/>
                    <a:pt x="843" y="1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0" name="Google Shape;11400;p59"/>
            <p:cNvSpPr/>
            <p:nvPr/>
          </p:nvSpPr>
          <p:spPr>
            <a:xfrm>
              <a:off x="794575" y="1986525"/>
              <a:ext cx="62550" cy="95175"/>
            </a:xfrm>
            <a:custGeom>
              <a:avLst/>
              <a:gdLst/>
              <a:ahLst/>
              <a:cxnLst/>
              <a:rect l="l" t="t" r="r" b="b"/>
              <a:pathLst>
                <a:path w="2502" h="3807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1" y="2663"/>
                    <a:pt x="1416" y="3807"/>
                    <a:pt x="1416" y="3807"/>
                  </a:cubicBezTo>
                  <a:cubicBezTo>
                    <a:pt x="2236" y="1340"/>
                    <a:pt x="2500" y="417"/>
                    <a:pt x="2501" y="416"/>
                  </a:cubicBezTo>
                  <a:lnTo>
                    <a:pt x="2501" y="416"/>
                  </a:lnTo>
                  <a:lnTo>
                    <a:pt x="2501" y="416"/>
                  </a:lnTo>
                  <a:cubicBezTo>
                    <a:pt x="2501" y="416"/>
                    <a:pt x="2501" y="416"/>
                    <a:pt x="2501" y="416"/>
                  </a:cubicBezTo>
                  <a:cubicBezTo>
                    <a:pt x="2501" y="416"/>
                    <a:pt x="2501" y="416"/>
                    <a:pt x="2501" y="416"/>
                  </a:cubicBezTo>
                  <a:lnTo>
                    <a:pt x="2501" y="416"/>
                  </a:lnTo>
                  <a:lnTo>
                    <a:pt x="108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1" name="Google Shape;11401;p59"/>
            <p:cNvSpPr/>
            <p:nvPr/>
          </p:nvSpPr>
          <p:spPr>
            <a:xfrm>
              <a:off x="889250" y="1748250"/>
              <a:ext cx="15275" cy="12975"/>
            </a:xfrm>
            <a:custGeom>
              <a:avLst/>
              <a:gdLst/>
              <a:ahLst/>
              <a:cxnLst/>
              <a:rect l="l" t="t" r="r" b="b"/>
              <a:pathLst>
                <a:path w="611" h="519" extrusionOk="0">
                  <a:moveTo>
                    <a:pt x="254" y="0"/>
                  </a:moveTo>
                  <a:cubicBezTo>
                    <a:pt x="250" y="0"/>
                    <a:pt x="246" y="1"/>
                    <a:pt x="242" y="1"/>
                  </a:cubicBezTo>
                  <a:cubicBezTo>
                    <a:pt x="329" y="103"/>
                    <a:pt x="472" y="293"/>
                    <a:pt x="390" y="379"/>
                  </a:cubicBezTo>
                  <a:cubicBezTo>
                    <a:pt x="366" y="405"/>
                    <a:pt x="325" y="416"/>
                    <a:pt x="279" y="416"/>
                  </a:cubicBezTo>
                  <a:cubicBezTo>
                    <a:pt x="178" y="416"/>
                    <a:pt x="49" y="367"/>
                    <a:pt x="0" y="319"/>
                  </a:cubicBezTo>
                  <a:lnTo>
                    <a:pt x="0" y="319"/>
                  </a:lnTo>
                  <a:cubicBezTo>
                    <a:pt x="15" y="341"/>
                    <a:pt x="30" y="365"/>
                    <a:pt x="50" y="391"/>
                  </a:cubicBezTo>
                  <a:cubicBezTo>
                    <a:pt x="116" y="463"/>
                    <a:pt x="218" y="518"/>
                    <a:pt x="314" y="518"/>
                  </a:cubicBezTo>
                  <a:cubicBezTo>
                    <a:pt x="352" y="518"/>
                    <a:pt x="388" y="510"/>
                    <a:pt x="421" y="491"/>
                  </a:cubicBezTo>
                  <a:cubicBezTo>
                    <a:pt x="611" y="379"/>
                    <a:pt x="525" y="102"/>
                    <a:pt x="279" y="3"/>
                  </a:cubicBezTo>
                  <a:cubicBezTo>
                    <a:pt x="271" y="2"/>
                    <a:pt x="263" y="0"/>
                    <a:pt x="254" y="0"/>
                  </a:cubicBezTo>
                  <a:close/>
                </a:path>
              </a:pathLst>
            </a:custGeom>
            <a:solidFill>
              <a:srgbClr val="EF8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2" name="Google Shape;11402;p59"/>
            <p:cNvSpPr/>
            <p:nvPr/>
          </p:nvSpPr>
          <p:spPr>
            <a:xfrm>
              <a:off x="911650" y="1762750"/>
              <a:ext cx="28225" cy="20400"/>
            </a:xfrm>
            <a:custGeom>
              <a:avLst/>
              <a:gdLst/>
              <a:ahLst/>
              <a:cxnLst/>
              <a:rect l="l" t="t" r="r" b="b"/>
              <a:pathLst>
                <a:path w="1129" h="816" extrusionOk="0">
                  <a:moveTo>
                    <a:pt x="490" y="0"/>
                  </a:moveTo>
                  <a:cubicBezTo>
                    <a:pt x="435" y="0"/>
                    <a:pt x="385" y="8"/>
                    <a:pt x="341" y="25"/>
                  </a:cubicBezTo>
                  <a:cubicBezTo>
                    <a:pt x="1" y="166"/>
                    <a:pt x="556" y="719"/>
                    <a:pt x="908" y="815"/>
                  </a:cubicBezTo>
                  <a:cubicBezTo>
                    <a:pt x="719" y="690"/>
                    <a:pt x="254" y="230"/>
                    <a:pt x="356" y="137"/>
                  </a:cubicBezTo>
                  <a:cubicBezTo>
                    <a:pt x="380" y="115"/>
                    <a:pt x="430" y="106"/>
                    <a:pt x="494" y="106"/>
                  </a:cubicBezTo>
                  <a:cubicBezTo>
                    <a:pt x="688" y="106"/>
                    <a:pt x="1012" y="189"/>
                    <a:pt x="1129" y="252"/>
                  </a:cubicBezTo>
                  <a:cubicBezTo>
                    <a:pt x="1094" y="228"/>
                    <a:pt x="1057" y="195"/>
                    <a:pt x="1013" y="166"/>
                  </a:cubicBezTo>
                  <a:cubicBezTo>
                    <a:pt x="868" y="73"/>
                    <a:pt x="660" y="0"/>
                    <a:pt x="490" y="0"/>
                  </a:cubicBezTo>
                  <a:close/>
                </a:path>
              </a:pathLst>
            </a:custGeom>
            <a:solidFill>
              <a:srgbClr val="EF8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3" name="Google Shape;11403;p59"/>
            <p:cNvSpPr/>
            <p:nvPr/>
          </p:nvSpPr>
          <p:spPr>
            <a:xfrm>
              <a:off x="870775" y="1750025"/>
              <a:ext cx="48775" cy="41875"/>
            </a:xfrm>
            <a:custGeom>
              <a:avLst/>
              <a:gdLst/>
              <a:ahLst/>
              <a:cxnLst/>
              <a:rect l="l" t="t" r="r" b="b"/>
              <a:pathLst>
                <a:path w="1951" h="1675" extrusionOk="0">
                  <a:moveTo>
                    <a:pt x="1849" y="1"/>
                  </a:moveTo>
                  <a:cubicBezTo>
                    <a:pt x="1465" y="1"/>
                    <a:pt x="5" y="1069"/>
                    <a:pt x="3" y="1307"/>
                  </a:cubicBezTo>
                  <a:cubicBezTo>
                    <a:pt x="1" y="1428"/>
                    <a:pt x="989" y="1675"/>
                    <a:pt x="989" y="1675"/>
                  </a:cubicBezTo>
                  <a:cubicBezTo>
                    <a:pt x="989" y="1675"/>
                    <a:pt x="1951" y="117"/>
                    <a:pt x="1939" y="60"/>
                  </a:cubicBezTo>
                  <a:cubicBezTo>
                    <a:pt x="1931" y="19"/>
                    <a:pt x="1899" y="1"/>
                    <a:pt x="1849" y="1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4" name="Google Shape;11404;p59"/>
            <p:cNvSpPr/>
            <p:nvPr/>
          </p:nvSpPr>
          <p:spPr>
            <a:xfrm>
              <a:off x="868475" y="1749900"/>
              <a:ext cx="48300" cy="42000"/>
            </a:xfrm>
            <a:custGeom>
              <a:avLst/>
              <a:gdLst/>
              <a:ahLst/>
              <a:cxnLst/>
              <a:rect l="l" t="t" r="r" b="b"/>
              <a:pathLst>
                <a:path w="1932" h="1680" extrusionOk="0">
                  <a:moveTo>
                    <a:pt x="1863" y="1"/>
                  </a:moveTo>
                  <a:cubicBezTo>
                    <a:pt x="1477" y="1"/>
                    <a:pt x="5" y="1076"/>
                    <a:pt x="4" y="1312"/>
                  </a:cubicBezTo>
                  <a:cubicBezTo>
                    <a:pt x="1" y="1433"/>
                    <a:pt x="998" y="1680"/>
                    <a:pt x="998" y="1680"/>
                  </a:cubicBezTo>
                  <a:cubicBezTo>
                    <a:pt x="998" y="1680"/>
                    <a:pt x="1007" y="1667"/>
                    <a:pt x="1024" y="1640"/>
                  </a:cubicBezTo>
                  <a:cubicBezTo>
                    <a:pt x="759" y="1568"/>
                    <a:pt x="186" y="1403"/>
                    <a:pt x="186" y="1311"/>
                  </a:cubicBezTo>
                  <a:cubicBezTo>
                    <a:pt x="189" y="1092"/>
                    <a:pt x="1463" y="139"/>
                    <a:pt x="1932" y="22"/>
                  </a:cubicBezTo>
                  <a:cubicBezTo>
                    <a:pt x="1916" y="8"/>
                    <a:pt x="1893" y="1"/>
                    <a:pt x="1863" y="1"/>
                  </a:cubicBezTo>
                  <a:close/>
                </a:path>
              </a:pathLst>
            </a:custGeom>
            <a:solidFill>
              <a:srgbClr val="F9AD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5" name="Google Shape;11405;p59"/>
            <p:cNvSpPr/>
            <p:nvPr/>
          </p:nvSpPr>
          <p:spPr>
            <a:xfrm>
              <a:off x="917725" y="1766075"/>
              <a:ext cx="16200" cy="8125"/>
            </a:xfrm>
            <a:custGeom>
              <a:avLst/>
              <a:gdLst/>
              <a:ahLst/>
              <a:cxnLst/>
              <a:rect l="l" t="t" r="r" b="b"/>
              <a:pathLst>
                <a:path w="648" h="325" extrusionOk="0">
                  <a:moveTo>
                    <a:pt x="134" y="1"/>
                  </a:moveTo>
                  <a:cubicBezTo>
                    <a:pt x="119" y="1"/>
                    <a:pt x="106" y="5"/>
                    <a:pt x="94" y="14"/>
                  </a:cubicBezTo>
                  <a:cubicBezTo>
                    <a:pt x="1" y="82"/>
                    <a:pt x="647" y="324"/>
                    <a:pt x="647" y="324"/>
                  </a:cubicBezTo>
                  <a:cubicBezTo>
                    <a:pt x="422" y="192"/>
                    <a:pt x="238" y="1"/>
                    <a:pt x="134" y="1"/>
                  </a:cubicBezTo>
                  <a:close/>
                </a:path>
              </a:pathLst>
            </a:custGeom>
            <a:solidFill>
              <a:srgbClr val="EF8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6" name="Google Shape;11406;p59"/>
            <p:cNvSpPr/>
            <p:nvPr/>
          </p:nvSpPr>
          <p:spPr>
            <a:xfrm>
              <a:off x="869975" y="1784800"/>
              <a:ext cx="32575" cy="39000"/>
            </a:xfrm>
            <a:custGeom>
              <a:avLst/>
              <a:gdLst/>
              <a:ahLst/>
              <a:cxnLst/>
              <a:rect l="l" t="t" r="r" b="b"/>
              <a:pathLst>
                <a:path w="1303" h="1560" extrusionOk="0">
                  <a:moveTo>
                    <a:pt x="1303" y="1"/>
                  </a:moveTo>
                  <a:lnTo>
                    <a:pt x="1303" y="1"/>
                  </a:lnTo>
                  <a:cubicBezTo>
                    <a:pt x="1" y="333"/>
                    <a:pt x="521" y="1560"/>
                    <a:pt x="521" y="1560"/>
                  </a:cubicBezTo>
                  <a:cubicBezTo>
                    <a:pt x="388" y="320"/>
                    <a:pt x="1303" y="2"/>
                    <a:pt x="1303" y="1"/>
                  </a:cubicBezTo>
                  <a:close/>
                </a:path>
              </a:pathLst>
            </a:custGeom>
            <a:solidFill>
              <a:srgbClr val="EF8F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7" name="Google Shape;11407;p59"/>
            <p:cNvSpPr/>
            <p:nvPr/>
          </p:nvSpPr>
          <p:spPr>
            <a:xfrm>
              <a:off x="859600" y="1786350"/>
              <a:ext cx="19175" cy="23375"/>
            </a:xfrm>
            <a:custGeom>
              <a:avLst/>
              <a:gdLst/>
              <a:ahLst/>
              <a:cxnLst/>
              <a:rect l="l" t="t" r="r" b="b"/>
              <a:pathLst>
                <a:path w="767" h="935" extrusionOk="0">
                  <a:moveTo>
                    <a:pt x="235" y="1"/>
                  </a:moveTo>
                  <a:lnTo>
                    <a:pt x="1" y="420"/>
                  </a:lnTo>
                  <a:cubicBezTo>
                    <a:pt x="1" y="420"/>
                    <a:pt x="336" y="528"/>
                    <a:pt x="488" y="935"/>
                  </a:cubicBezTo>
                  <a:lnTo>
                    <a:pt x="767" y="176"/>
                  </a:lnTo>
                  <a:lnTo>
                    <a:pt x="767" y="176"/>
                  </a:lnTo>
                  <a:cubicBezTo>
                    <a:pt x="767" y="176"/>
                    <a:pt x="735" y="180"/>
                    <a:pt x="686" y="180"/>
                  </a:cubicBezTo>
                  <a:cubicBezTo>
                    <a:pt x="570" y="180"/>
                    <a:pt x="358" y="157"/>
                    <a:pt x="235" y="1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8" name="Google Shape;11408;p59"/>
            <p:cNvSpPr/>
            <p:nvPr/>
          </p:nvSpPr>
          <p:spPr>
            <a:xfrm>
              <a:off x="500325" y="1527875"/>
              <a:ext cx="94650" cy="82500"/>
            </a:xfrm>
            <a:custGeom>
              <a:avLst/>
              <a:gdLst/>
              <a:ahLst/>
              <a:cxnLst/>
              <a:rect l="l" t="t" r="r" b="b"/>
              <a:pathLst>
                <a:path w="3786" h="3300" extrusionOk="0">
                  <a:moveTo>
                    <a:pt x="462" y="1"/>
                  </a:moveTo>
                  <a:lnTo>
                    <a:pt x="0" y="738"/>
                  </a:lnTo>
                  <a:lnTo>
                    <a:pt x="3785" y="3300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FFFFFF">
                <a:alpha val="26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09" name="Google Shape;11409;p59"/>
            <p:cNvSpPr/>
            <p:nvPr/>
          </p:nvSpPr>
          <p:spPr>
            <a:xfrm>
              <a:off x="967600" y="1808875"/>
              <a:ext cx="53450" cy="34025"/>
            </a:xfrm>
            <a:custGeom>
              <a:avLst/>
              <a:gdLst/>
              <a:ahLst/>
              <a:cxnLst/>
              <a:rect l="l" t="t" r="r" b="b"/>
              <a:pathLst>
                <a:path w="2138" h="1361" extrusionOk="0">
                  <a:moveTo>
                    <a:pt x="878" y="0"/>
                  </a:moveTo>
                  <a:cubicBezTo>
                    <a:pt x="235" y="0"/>
                    <a:pt x="0" y="1359"/>
                    <a:pt x="0" y="1359"/>
                  </a:cubicBezTo>
                  <a:cubicBezTo>
                    <a:pt x="20" y="1360"/>
                    <a:pt x="42" y="1361"/>
                    <a:pt x="64" y="1361"/>
                  </a:cubicBezTo>
                  <a:cubicBezTo>
                    <a:pt x="686" y="1361"/>
                    <a:pt x="2138" y="760"/>
                    <a:pt x="1248" y="136"/>
                  </a:cubicBezTo>
                  <a:cubicBezTo>
                    <a:pt x="1111" y="41"/>
                    <a:pt x="988" y="0"/>
                    <a:pt x="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10" name="Google Shape;11410;p59"/>
            <p:cNvSpPr/>
            <p:nvPr/>
          </p:nvSpPr>
          <p:spPr>
            <a:xfrm>
              <a:off x="919475" y="1744350"/>
              <a:ext cx="49100" cy="17825"/>
            </a:xfrm>
            <a:custGeom>
              <a:avLst/>
              <a:gdLst/>
              <a:ahLst/>
              <a:cxnLst/>
              <a:rect l="l" t="t" r="r" b="b"/>
              <a:pathLst>
                <a:path w="1964" h="713" extrusionOk="0">
                  <a:moveTo>
                    <a:pt x="262" y="0"/>
                  </a:moveTo>
                  <a:cubicBezTo>
                    <a:pt x="127" y="0"/>
                    <a:pt x="1" y="90"/>
                    <a:pt x="155" y="290"/>
                  </a:cubicBezTo>
                  <a:cubicBezTo>
                    <a:pt x="211" y="365"/>
                    <a:pt x="783" y="712"/>
                    <a:pt x="1232" y="712"/>
                  </a:cubicBezTo>
                  <a:cubicBezTo>
                    <a:pt x="1366" y="712"/>
                    <a:pt x="1488" y="681"/>
                    <a:pt x="1583" y="603"/>
                  </a:cubicBezTo>
                  <a:cubicBezTo>
                    <a:pt x="1964" y="287"/>
                    <a:pt x="1711" y="129"/>
                    <a:pt x="1539" y="129"/>
                  </a:cubicBezTo>
                  <a:cubicBezTo>
                    <a:pt x="1525" y="129"/>
                    <a:pt x="1512" y="130"/>
                    <a:pt x="1500" y="132"/>
                  </a:cubicBezTo>
                  <a:cubicBezTo>
                    <a:pt x="1435" y="142"/>
                    <a:pt x="1277" y="151"/>
                    <a:pt x="1101" y="151"/>
                  </a:cubicBezTo>
                  <a:cubicBezTo>
                    <a:pt x="825" y="151"/>
                    <a:pt x="505" y="129"/>
                    <a:pt x="431" y="58"/>
                  </a:cubicBezTo>
                  <a:cubicBezTo>
                    <a:pt x="392" y="20"/>
                    <a:pt x="326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11" name="Google Shape;11411;p59"/>
            <p:cNvSpPr/>
            <p:nvPr/>
          </p:nvSpPr>
          <p:spPr>
            <a:xfrm>
              <a:off x="889550" y="1722950"/>
              <a:ext cx="31075" cy="22900"/>
            </a:xfrm>
            <a:custGeom>
              <a:avLst/>
              <a:gdLst/>
              <a:ahLst/>
              <a:cxnLst/>
              <a:rect l="l" t="t" r="r" b="b"/>
              <a:pathLst>
                <a:path w="1243" h="916" extrusionOk="0">
                  <a:moveTo>
                    <a:pt x="372" y="1"/>
                  </a:moveTo>
                  <a:cubicBezTo>
                    <a:pt x="280" y="1"/>
                    <a:pt x="169" y="77"/>
                    <a:pt x="105" y="327"/>
                  </a:cubicBezTo>
                  <a:cubicBezTo>
                    <a:pt x="0" y="737"/>
                    <a:pt x="745" y="915"/>
                    <a:pt x="904" y="915"/>
                  </a:cubicBezTo>
                  <a:cubicBezTo>
                    <a:pt x="911" y="915"/>
                    <a:pt x="918" y="915"/>
                    <a:pt x="922" y="914"/>
                  </a:cubicBezTo>
                  <a:cubicBezTo>
                    <a:pt x="1243" y="860"/>
                    <a:pt x="1144" y="623"/>
                    <a:pt x="1004" y="623"/>
                  </a:cubicBezTo>
                  <a:cubicBezTo>
                    <a:pt x="1002" y="623"/>
                    <a:pt x="1001" y="623"/>
                    <a:pt x="1000" y="623"/>
                  </a:cubicBezTo>
                  <a:cubicBezTo>
                    <a:pt x="999" y="623"/>
                    <a:pt x="998" y="623"/>
                    <a:pt x="997" y="623"/>
                  </a:cubicBezTo>
                  <a:cubicBezTo>
                    <a:pt x="852" y="623"/>
                    <a:pt x="560" y="194"/>
                    <a:pt x="514" y="87"/>
                  </a:cubicBezTo>
                  <a:cubicBezTo>
                    <a:pt x="495" y="42"/>
                    <a:pt x="439" y="1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12" name="Google Shape;11412;p59"/>
            <p:cNvSpPr/>
            <p:nvPr/>
          </p:nvSpPr>
          <p:spPr>
            <a:xfrm>
              <a:off x="932650" y="2137225"/>
              <a:ext cx="24625" cy="30025"/>
            </a:xfrm>
            <a:custGeom>
              <a:avLst/>
              <a:gdLst/>
              <a:ahLst/>
              <a:cxnLst/>
              <a:rect l="l" t="t" r="r" b="b"/>
              <a:pathLst>
                <a:path w="985" h="1201" extrusionOk="0">
                  <a:moveTo>
                    <a:pt x="506" y="1"/>
                  </a:moveTo>
                  <a:lnTo>
                    <a:pt x="0" y="495"/>
                  </a:lnTo>
                  <a:lnTo>
                    <a:pt x="230" y="1200"/>
                  </a:lnTo>
                  <a:lnTo>
                    <a:pt x="984" y="1108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13" name="Google Shape;11413;p59"/>
            <p:cNvSpPr/>
            <p:nvPr/>
          </p:nvSpPr>
          <p:spPr>
            <a:xfrm>
              <a:off x="707650" y="1685100"/>
              <a:ext cx="7375" cy="14375"/>
            </a:xfrm>
            <a:custGeom>
              <a:avLst/>
              <a:gdLst/>
              <a:ahLst/>
              <a:cxnLst/>
              <a:rect l="l" t="t" r="r" b="b"/>
              <a:pathLst>
                <a:path w="295" h="575" extrusionOk="0">
                  <a:moveTo>
                    <a:pt x="170" y="1"/>
                  </a:moveTo>
                  <a:cubicBezTo>
                    <a:pt x="101" y="1"/>
                    <a:pt x="33" y="121"/>
                    <a:pt x="16" y="274"/>
                  </a:cubicBezTo>
                  <a:cubicBezTo>
                    <a:pt x="0" y="432"/>
                    <a:pt x="48" y="567"/>
                    <a:pt x="121" y="575"/>
                  </a:cubicBezTo>
                  <a:cubicBezTo>
                    <a:pt x="123" y="575"/>
                    <a:pt x="126" y="575"/>
                    <a:pt x="128" y="575"/>
                  </a:cubicBezTo>
                  <a:cubicBezTo>
                    <a:pt x="198" y="575"/>
                    <a:pt x="265" y="454"/>
                    <a:pt x="280" y="302"/>
                  </a:cubicBezTo>
                  <a:cubicBezTo>
                    <a:pt x="295" y="143"/>
                    <a:pt x="250" y="8"/>
                    <a:pt x="177" y="1"/>
                  </a:cubicBezTo>
                  <a:cubicBezTo>
                    <a:pt x="175" y="1"/>
                    <a:pt x="172" y="1"/>
                    <a:pt x="170" y="1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14" name="Google Shape;11414;p59"/>
            <p:cNvSpPr/>
            <p:nvPr/>
          </p:nvSpPr>
          <p:spPr>
            <a:xfrm>
              <a:off x="697800" y="1678450"/>
              <a:ext cx="7475" cy="14400"/>
            </a:xfrm>
            <a:custGeom>
              <a:avLst/>
              <a:gdLst/>
              <a:ahLst/>
              <a:cxnLst/>
              <a:rect l="l" t="t" r="r" b="b"/>
              <a:pathLst>
                <a:path w="299" h="576" extrusionOk="0">
                  <a:moveTo>
                    <a:pt x="170" y="1"/>
                  </a:moveTo>
                  <a:cubicBezTo>
                    <a:pt x="101" y="1"/>
                    <a:pt x="33" y="122"/>
                    <a:pt x="16" y="274"/>
                  </a:cubicBezTo>
                  <a:cubicBezTo>
                    <a:pt x="1" y="432"/>
                    <a:pt x="48" y="568"/>
                    <a:pt x="121" y="575"/>
                  </a:cubicBezTo>
                  <a:cubicBezTo>
                    <a:pt x="124" y="575"/>
                    <a:pt x="126" y="575"/>
                    <a:pt x="128" y="575"/>
                  </a:cubicBezTo>
                  <a:cubicBezTo>
                    <a:pt x="198" y="575"/>
                    <a:pt x="265" y="455"/>
                    <a:pt x="281" y="302"/>
                  </a:cubicBezTo>
                  <a:cubicBezTo>
                    <a:pt x="298" y="144"/>
                    <a:pt x="251" y="9"/>
                    <a:pt x="177" y="1"/>
                  </a:cubicBezTo>
                  <a:cubicBezTo>
                    <a:pt x="175" y="1"/>
                    <a:pt x="173" y="1"/>
                    <a:pt x="170" y="1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15" name="Google Shape;11415;p59"/>
            <p:cNvSpPr/>
            <p:nvPr/>
          </p:nvSpPr>
          <p:spPr>
            <a:xfrm>
              <a:off x="687825" y="1674125"/>
              <a:ext cx="7300" cy="12250"/>
            </a:xfrm>
            <a:custGeom>
              <a:avLst/>
              <a:gdLst/>
              <a:ahLst/>
              <a:cxnLst/>
              <a:rect l="l" t="t" r="r" b="b"/>
              <a:pathLst>
                <a:path w="292" h="490" extrusionOk="0">
                  <a:moveTo>
                    <a:pt x="166" y="0"/>
                  </a:moveTo>
                  <a:cubicBezTo>
                    <a:pt x="97" y="0"/>
                    <a:pt x="30" y="101"/>
                    <a:pt x="16" y="230"/>
                  </a:cubicBezTo>
                  <a:cubicBezTo>
                    <a:pt x="0" y="367"/>
                    <a:pt x="46" y="482"/>
                    <a:pt x="119" y="489"/>
                  </a:cubicBezTo>
                  <a:cubicBezTo>
                    <a:pt x="122" y="489"/>
                    <a:pt x="125" y="490"/>
                    <a:pt x="128" y="490"/>
                  </a:cubicBezTo>
                  <a:cubicBezTo>
                    <a:pt x="197" y="490"/>
                    <a:pt x="264" y="389"/>
                    <a:pt x="277" y="259"/>
                  </a:cubicBezTo>
                  <a:cubicBezTo>
                    <a:pt x="292" y="123"/>
                    <a:pt x="246" y="8"/>
                    <a:pt x="174" y="1"/>
                  </a:cubicBezTo>
                  <a:cubicBezTo>
                    <a:pt x="171" y="0"/>
                    <a:pt x="168" y="0"/>
                    <a:pt x="166" y="0"/>
                  </a:cubicBezTo>
                  <a:close/>
                </a:path>
              </a:pathLst>
            </a:custGeom>
            <a:solidFill>
              <a:srgbClr val="FFC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416" name="Google Shape;11416;p59"/>
            <p:cNvSpPr/>
            <p:nvPr/>
          </p:nvSpPr>
          <p:spPr>
            <a:xfrm>
              <a:off x="671100" y="1723125"/>
              <a:ext cx="33200" cy="26850"/>
            </a:xfrm>
            <a:custGeom>
              <a:avLst/>
              <a:gdLst/>
              <a:ahLst/>
              <a:cxnLst/>
              <a:rect l="l" t="t" r="r" b="b"/>
              <a:pathLst>
                <a:path w="1328" h="1074" extrusionOk="0">
                  <a:moveTo>
                    <a:pt x="600" y="1"/>
                  </a:moveTo>
                  <a:lnTo>
                    <a:pt x="1" y="1074"/>
                  </a:lnTo>
                  <a:lnTo>
                    <a:pt x="1327" y="1004"/>
                  </a:lnTo>
                  <a:cubicBezTo>
                    <a:pt x="1316" y="958"/>
                    <a:pt x="1281" y="161"/>
                    <a:pt x="1281" y="161"/>
                  </a:cubicBezTo>
                  <a:lnTo>
                    <a:pt x="60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9219" name="Picture 3" descr="C:\Users\Kolesnikova\Desktop\фото финансовая пединициатива\изображение_viber_2023-10-23_22-39-28-878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72561" y="585178"/>
            <a:ext cx="2885459" cy="51240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2" name="Google Shape;10362;p51"/>
          <p:cNvSpPr txBox="1">
            <a:spLocks noGrp="1"/>
          </p:cNvSpPr>
          <p:nvPr>
            <p:ph type="title"/>
          </p:nvPr>
        </p:nvSpPr>
        <p:spPr>
          <a:xfrm>
            <a:off x="959987" y="281088"/>
            <a:ext cx="10272000" cy="846000"/>
          </a:xfrm>
          <a:prstGeom prst="rect">
            <a:avLst/>
          </a:prstGeom>
        </p:spPr>
        <p:txBody>
          <a:bodyPr spcFirstLastPara="1" wrap="square" lIns="121894" tIns="121894" rIns="121894" bIns="121894" anchor="t" anchorCtr="0">
            <a:noAutofit/>
          </a:bodyPr>
          <a:lstStyle/>
          <a:p>
            <a:r>
              <a:rPr lang="ru-RU" sz="2800" kern="1200" dirty="0">
                <a:solidFill>
                  <a:prstClr val="black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Мини-спектакль « Акции и распродажи».</a:t>
            </a:r>
            <a:br>
              <a:rPr lang="ru-RU" sz="2800" kern="1200" dirty="0">
                <a:solidFill>
                  <a:prstClr val="black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</a:br>
            <a:r>
              <a:rPr lang="ru-RU" sz="2800" kern="1200" dirty="0">
                <a:solidFill>
                  <a:prstClr val="black"/>
                </a:solidFill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rPr>
              <a:t>В ходе диалога с героями школьники приходят к выводу, что акции проводятся в интересах магазина и нужно быть внимательным просчитывая свою выгоду!</a:t>
            </a:r>
            <a:endParaRPr dirty="0"/>
          </a:p>
        </p:txBody>
      </p:sp>
      <p:sp>
        <p:nvSpPr>
          <p:cNvPr id="10363" name="Google Shape;10363;p51"/>
          <p:cNvSpPr txBox="1">
            <a:spLocks noGrp="1"/>
          </p:cNvSpPr>
          <p:nvPr>
            <p:ph type="subTitle" idx="1"/>
          </p:nvPr>
        </p:nvSpPr>
        <p:spPr>
          <a:xfrm rot="-224">
            <a:off x="3028000" y="2221355"/>
            <a:ext cx="6136000" cy="2764800"/>
          </a:xfrm>
          <a:prstGeom prst="rect">
            <a:avLst/>
          </a:prstGeom>
        </p:spPr>
        <p:txBody>
          <a:bodyPr spcFirstLastPara="1" wrap="square" lIns="121894" tIns="121894" rIns="121894" bIns="121894" anchor="t" anchorCtr="0">
            <a:noAutofit/>
          </a:bodyPr>
          <a:lstStyle/>
          <a:p>
            <a:pPr marL="228600" lvl="0" indent="-228600" defTabSz="914400">
              <a:lnSpc>
                <a:spcPct val="90000"/>
              </a:lnSpc>
              <a:spcBef>
                <a:spcPts val="1000"/>
              </a:spcBef>
              <a:buClrTx/>
              <a:buSzTx/>
              <a:buFont typeface="Arial" panose="020B0604020202020204" pitchFamily="34" charset="0"/>
              <a:buChar char="•"/>
            </a:pPr>
            <a:endParaRPr lang="ru-RU" sz="2800" kern="1200" dirty="0">
              <a:solidFill>
                <a:prstClr val="black"/>
              </a:solidFill>
              <a:latin typeface="Calibri" panose="020F0502020204030204"/>
              <a:ea typeface="+mn-ea"/>
              <a:cs typeface="+mn-cs"/>
            </a:endParaRPr>
          </a:p>
          <a:p>
            <a:pPr marL="0" indent="0">
              <a:buNone/>
            </a:pPr>
            <a:endParaRPr dirty="0"/>
          </a:p>
        </p:txBody>
      </p:sp>
      <p:sp>
        <p:nvSpPr>
          <p:cNvPr id="10364" name="Google Shape;10364;p51"/>
          <p:cNvSpPr/>
          <p:nvPr/>
        </p:nvSpPr>
        <p:spPr>
          <a:xfrm>
            <a:off x="959987" y="2086396"/>
            <a:ext cx="1224800" cy="1224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121894" tIns="121894" rIns="121894" bIns="121894" anchor="ctr" anchorCtr="0">
            <a:noAutofit/>
          </a:bodyPr>
          <a:lstStyle/>
          <a:p>
            <a:pPr defTabSz="1219200">
              <a:buClr>
                <a:srgbClr val="000000"/>
              </a:buClr>
            </a:pPr>
            <a:endParaRPr kern="0">
              <a:solidFill>
                <a:srgbClr val="000000"/>
              </a:solidFill>
              <a:cs typeface="Arial" panose="020B0604020202020204"/>
              <a:sym typeface="Arial" panose="020B0604020202020204"/>
            </a:endParaRPr>
          </a:p>
        </p:txBody>
      </p:sp>
      <p:sp>
        <p:nvSpPr>
          <p:cNvPr id="10365" name="Google Shape;10365;p51"/>
          <p:cNvSpPr/>
          <p:nvPr/>
        </p:nvSpPr>
        <p:spPr>
          <a:xfrm>
            <a:off x="959987" y="3896329"/>
            <a:ext cx="1224800" cy="1224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121894" tIns="121894" rIns="121894" bIns="121894" anchor="ctr" anchorCtr="0">
            <a:noAutofit/>
          </a:bodyPr>
          <a:lstStyle/>
          <a:p>
            <a:pPr defTabSz="1219200">
              <a:buClr>
                <a:srgbClr val="000000"/>
              </a:buClr>
            </a:pPr>
            <a:endParaRPr kern="0">
              <a:solidFill>
                <a:srgbClr val="000000"/>
              </a:solidFill>
              <a:cs typeface="Arial" panose="020B0604020202020204"/>
              <a:sym typeface="Arial" panose="020B0604020202020204"/>
            </a:endParaRPr>
          </a:p>
        </p:txBody>
      </p:sp>
      <p:sp>
        <p:nvSpPr>
          <p:cNvPr id="10366" name="Google Shape;10366;p51"/>
          <p:cNvSpPr/>
          <p:nvPr/>
        </p:nvSpPr>
        <p:spPr>
          <a:xfrm>
            <a:off x="10007187" y="2086396"/>
            <a:ext cx="1224800" cy="1224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121894" tIns="121894" rIns="121894" bIns="121894" anchor="ctr" anchorCtr="0">
            <a:noAutofit/>
          </a:bodyPr>
          <a:lstStyle/>
          <a:p>
            <a:pPr defTabSz="1219200">
              <a:buClr>
                <a:srgbClr val="000000"/>
              </a:buClr>
            </a:pPr>
            <a:endParaRPr kern="0">
              <a:solidFill>
                <a:srgbClr val="000000"/>
              </a:solidFill>
              <a:cs typeface="Arial" panose="020B0604020202020204"/>
              <a:sym typeface="Arial" panose="020B0604020202020204"/>
            </a:endParaRPr>
          </a:p>
        </p:txBody>
      </p:sp>
      <p:sp>
        <p:nvSpPr>
          <p:cNvPr id="10367" name="Google Shape;10367;p51"/>
          <p:cNvSpPr/>
          <p:nvPr/>
        </p:nvSpPr>
        <p:spPr>
          <a:xfrm>
            <a:off x="10007187" y="3896329"/>
            <a:ext cx="1224800" cy="1224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121894" tIns="121894" rIns="121894" bIns="121894" anchor="ctr" anchorCtr="0">
            <a:noAutofit/>
          </a:bodyPr>
          <a:lstStyle/>
          <a:p>
            <a:pPr defTabSz="1219200">
              <a:buClr>
                <a:srgbClr val="000000"/>
              </a:buClr>
            </a:pPr>
            <a:endParaRPr kern="0">
              <a:solidFill>
                <a:srgbClr val="000000"/>
              </a:solidFill>
              <a:cs typeface="Arial" panose="020B0604020202020204"/>
              <a:sym typeface="Arial" panose="020B0604020202020204"/>
            </a:endParaRPr>
          </a:p>
        </p:txBody>
      </p:sp>
      <p:grpSp>
        <p:nvGrpSpPr>
          <p:cNvPr id="10368" name="Google Shape;10368;p51"/>
          <p:cNvGrpSpPr/>
          <p:nvPr/>
        </p:nvGrpSpPr>
        <p:grpSpPr>
          <a:xfrm>
            <a:off x="1320128" y="4217178"/>
            <a:ext cx="504567" cy="583124"/>
            <a:chOff x="4034745" y="1444900"/>
            <a:chExt cx="282638" cy="326643"/>
          </a:xfrm>
        </p:grpSpPr>
        <p:sp>
          <p:nvSpPr>
            <p:cNvPr id="10369" name="Google Shape;10369;p51"/>
            <p:cNvSpPr/>
            <p:nvPr/>
          </p:nvSpPr>
          <p:spPr>
            <a:xfrm>
              <a:off x="4184774" y="1472219"/>
              <a:ext cx="82938" cy="75242"/>
            </a:xfrm>
            <a:custGeom>
              <a:avLst/>
              <a:gdLst/>
              <a:ahLst/>
              <a:cxnLst/>
              <a:rect l="l" t="t" r="r" b="b"/>
              <a:pathLst>
                <a:path w="2371" h="2151" extrusionOk="0">
                  <a:moveTo>
                    <a:pt x="2217" y="0"/>
                  </a:moveTo>
                  <a:cubicBezTo>
                    <a:pt x="1962" y="0"/>
                    <a:pt x="1236" y="43"/>
                    <a:pt x="781" y="499"/>
                  </a:cubicBezTo>
                  <a:cubicBezTo>
                    <a:pt x="223" y="1057"/>
                    <a:pt x="0" y="1741"/>
                    <a:pt x="285" y="2026"/>
                  </a:cubicBezTo>
                  <a:cubicBezTo>
                    <a:pt x="369" y="2110"/>
                    <a:pt x="488" y="2150"/>
                    <a:pt x="629" y="2150"/>
                  </a:cubicBezTo>
                  <a:cubicBezTo>
                    <a:pt x="963" y="2150"/>
                    <a:pt x="1419" y="1924"/>
                    <a:pt x="1813" y="1530"/>
                  </a:cubicBezTo>
                  <a:cubicBezTo>
                    <a:pt x="2371" y="971"/>
                    <a:pt x="2309" y="3"/>
                    <a:pt x="2309" y="3"/>
                  </a:cubicBezTo>
                  <a:cubicBezTo>
                    <a:pt x="2309" y="3"/>
                    <a:pt x="2276" y="0"/>
                    <a:pt x="2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0" name="Google Shape;10370;p51"/>
            <p:cNvSpPr/>
            <p:nvPr/>
          </p:nvSpPr>
          <p:spPr>
            <a:xfrm>
              <a:off x="4090048" y="1472219"/>
              <a:ext cx="82973" cy="75242"/>
            </a:xfrm>
            <a:custGeom>
              <a:avLst/>
              <a:gdLst/>
              <a:ahLst/>
              <a:cxnLst/>
              <a:rect l="l" t="t" r="r" b="b"/>
              <a:pathLst>
                <a:path w="2372" h="2151" extrusionOk="0">
                  <a:moveTo>
                    <a:pt x="154" y="0"/>
                  </a:moveTo>
                  <a:cubicBezTo>
                    <a:pt x="96" y="0"/>
                    <a:pt x="62" y="3"/>
                    <a:pt x="62" y="3"/>
                  </a:cubicBezTo>
                  <a:cubicBezTo>
                    <a:pt x="62" y="3"/>
                    <a:pt x="1" y="971"/>
                    <a:pt x="558" y="1530"/>
                  </a:cubicBezTo>
                  <a:cubicBezTo>
                    <a:pt x="952" y="1924"/>
                    <a:pt x="1408" y="2150"/>
                    <a:pt x="1742" y="2150"/>
                  </a:cubicBezTo>
                  <a:cubicBezTo>
                    <a:pt x="1883" y="2150"/>
                    <a:pt x="2002" y="2110"/>
                    <a:pt x="2087" y="2026"/>
                  </a:cubicBezTo>
                  <a:cubicBezTo>
                    <a:pt x="2371" y="1741"/>
                    <a:pt x="2148" y="1057"/>
                    <a:pt x="1591" y="499"/>
                  </a:cubicBezTo>
                  <a:cubicBezTo>
                    <a:pt x="1135" y="43"/>
                    <a:pt x="409" y="0"/>
                    <a:pt x="1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1" name="Google Shape;10371;p51"/>
            <p:cNvSpPr/>
            <p:nvPr/>
          </p:nvSpPr>
          <p:spPr>
            <a:xfrm>
              <a:off x="4153327" y="1451266"/>
              <a:ext cx="51071" cy="100218"/>
            </a:xfrm>
            <a:custGeom>
              <a:avLst/>
              <a:gdLst/>
              <a:ahLst/>
              <a:cxnLst/>
              <a:rect l="l" t="t" r="r" b="b"/>
              <a:pathLst>
                <a:path w="1460" h="2865" extrusionOk="0">
                  <a:moveTo>
                    <a:pt x="730" y="1"/>
                  </a:moveTo>
                  <a:cubicBezTo>
                    <a:pt x="730" y="1"/>
                    <a:pt x="1" y="641"/>
                    <a:pt x="1" y="1433"/>
                  </a:cubicBezTo>
                  <a:cubicBezTo>
                    <a:pt x="1" y="2224"/>
                    <a:pt x="327" y="2864"/>
                    <a:pt x="730" y="2864"/>
                  </a:cubicBezTo>
                  <a:cubicBezTo>
                    <a:pt x="1133" y="2864"/>
                    <a:pt x="1459" y="2224"/>
                    <a:pt x="1459" y="1433"/>
                  </a:cubicBezTo>
                  <a:cubicBezTo>
                    <a:pt x="1459" y="641"/>
                    <a:pt x="730" y="1"/>
                    <a:pt x="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2" name="Google Shape;10372;p51"/>
            <p:cNvSpPr/>
            <p:nvPr/>
          </p:nvSpPr>
          <p:spPr>
            <a:xfrm>
              <a:off x="4041076" y="1451266"/>
              <a:ext cx="51036" cy="226495"/>
            </a:xfrm>
            <a:custGeom>
              <a:avLst/>
              <a:gdLst/>
              <a:ahLst/>
              <a:cxnLst/>
              <a:rect l="l" t="t" r="r" b="b"/>
              <a:pathLst>
                <a:path w="1459" h="6475" extrusionOk="0">
                  <a:moveTo>
                    <a:pt x="1094" y="1"/>
                  </a:moveTo>
                  <a:cubicBezTo>
                    <a:pt x="893" y="1"/>
                    <a:pt x="730" y="165"/>
                    <a:pt x="730" y="365"/>
                  </a:cubicBezTo>
                  <a:lnTo>
                    <a:pt x="730" y="4705"/>
                  </a:lnTo>
                  <a:lnTo>
                    <a:pt x="0" y="5435"/>
                  </a:lnTo>
                  <a:lnTo>
                    <a:pt x="0" y="6475"/>
                  </a:lnTo>
                  <a:lnTo>
                    <a:pt x="730" y="6475"/>
                  </a:lnTo>
                  <a:lnTo>
                    <a:pt x="730" y="5745"/>
                  </a:lnTo>
                  <a:lnTo>
                    <a:pt x="1459" y="5016"/>
                  </a:lnTo>
                  <a:lnTo>
                    <a:pt x="1459" y="365"/>
                  </a:lnTo>
                  <a:cubicBezTo>
                    <a:pt x="1459" y="164"/>
                    <a:pt x="1294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3" name="Google Shape;10373;p51"/>
            <p:cNvSpPr/>
            <p:nvPr/>
          </p:nvSpPr>
          <p:spPr>
            <a:xfrm>
              <a:off x="4046463" y="1532315"/>
              <a:ext cx="264414" cy="93047"/>
            </a:xfrm>
            <a:custGeom>
              <a:avLst/>
              <a:gdLst/>
              <a:ahLst/>
              <a:cxnLst/>
              <a:rect l="l" t="t" r="r" b="b"/>
              <a:pathLst>
                <a:path w="7559" h="2660" extrusionOk="0">
                  <a:moveTo>
                    <a:pt x="2643" y="0"/>
                  </a:moveTo>
                  <a:cubicBezTo>
                    <a:pt x="2023" y="0"/>
                    <a:pt x="1840" y="554"/>
                    <a:pt x="1362" y="554"/>
                  </a:cubicBezTo>
                  <a:cubicBezTo>
                    <a:pt x="1146" y="554"/>
                    <a:pt x="780" y="254"/>
                    <a:pt x="621" y="105"/>
                  </a:cubicBezTo>
                  <a:cubicBezTo>
                    <a:pt x="546" y="37"/>
                    <a:pt x="452" y="1"/>
                    <a:pt x="358" y="1"/>
                  </a:cubicBezTo>
                  <a:cubicBezTo>
                    <a:pt x="269" y="1"/>
                    <a:pt x="180" y="34"/>
                    <a:pt x="110" y="101"/>
                  </a:cubicBezTo>
                  <a:cubicBezTo>
                    <a:pt x="42" y="166"/>
                    <a:pt x="1" y="248"/>
                    <a:pt x="1" y="343"/>
                  </a:cubicBezTo>
                  <a:cubicBezTo>
                    <a:pt x="1" y="432"/>
                    <a:pt x="43" y="521"/>
                    <a:pt x="101" y="597"/>
                  </a:cubicBezTo>
                  <a:cubicBezTo>
                    <a:pt x="435" y="1015"/>
                    <a:pt x="1194" y="2038"/>
                    <a:pt x="1311" y="2155"/>
                  </a:cubicBezTo>
                  <a:cubicBezTo>
                    <a:pt x="1623" y="2467"/>
                    <a:pt x="2110" y="2660"/>
                    <a:pt x="2567" y="2660"/>
                  </a:cubicBezTo>
                  <a:cubicBezTo>
                    <a:pt x="2894" y="2660"/>
                    <a:pt x="3206" y="2561"/>
                    <a:pt x="3429" y="2337"/>
                  </a:cubicBezTo>
                  <a:lnTo>
                    <a:pt x="3435" y="2333"/>
                  </a:lnTo>
                  <a:cubicBezTo>
                    <a:pt x="3531" y="2235"/>
                    <a:pt x="3658" y="2186"/>
                    <a:pt x="3784" y="2186"/>
                  </a:cubicBezTo>
                  <a:cubicBezTo>
                    <a:pt x="3911" y="2186"/>
                    <a:pt x="4038" y="2235"/>
                    <a:pt x="4135" y="2333"/>
                  </a:cubicBezTo>
                  <a:lnTo>
                    <a:pt x="4141" y="2337"/>
                  </a:lnTo>
                  <a:cubicBezTo>
                    <a:pt x="4364" y="2561"/>
                    <a:pt x="4677" y="2660"/>
                    <a:pt x="5005" y="2660"/>
                  </a:cubicBezTo>
                  <a:cubicBezTo>
                    <a:pt x="5462" y="2660"/>
                    <a:pt x="5948" y="2468"/>
                    <a:pt x="6259" y="2155"/>
                  </a:cubicBezTo>
                  <a:cubicBezTo>
                    <a:pt x="6376" y="2038"/>
                    <a:pt x="7129" y="1021"/>
                    <a:pt x="7468" y="597"/>
                  </a:cubicBezTo>
                  <a:cubicBezTo>
                    <a:pt x="7525" y="527"/>
                    <a:pt x="7559" y="439"/>
                    <a:pt x="7559" y="353"/>
                  </a:cubicBezTo>
                  <a:cubicBezTo>
                    <a:pt x="7559" y="263"/>
                    <a:pt x="7533" y="174"/>
                    <a:pt x="7464" y="105"/>
                  </a:cubicBezTo>
                  <a:cubicBezTo>
                    <a:pt x="7396" y="37"/>
                    <a:pt x="7310" y="5"/>
                    <a:pt x="7222" y="5"/>
                  </a:cubicBezTo>
                  <a:cubicBezTo>
                    <a:pt x="7127" y="5"/>
                    <a:pt x="7030" y="41"/>
                    <a:pt x="6949" y="105"/>
                  </a:cubicBezTo>
                  <a:cubicBezTo>
                    <a:pt x="6778" y="241"/>
                    <a:pt x="6425" y="554"/>
                    <a:pt x="6208" y="554"/>
                  </a:cubicBezTo>
                  <a:cubicBezTo>
                    <a:pt x="5728" y="554"/>
                    <a:pt x="5546" y="0"/>
                    <a:pt x="4926" y="0"/>
                  </a:cubicBezTo>
                  <a:cubicBezTo>
                    <a:pt x="4574" y="0"/>
                    <a:pt x="4208" y="343"/>
                    <a:pt x="4135" y="406"/>
                  </a:cubicBezTo>
                  <a:cubicBezTo>
                    <a:pt x="4038" y="503"/>
                    <a:pt x="3911" y="552"/>
                    <a:pt x="3784" y="552"/>
                  </a:cubicBezTo>
                  <a:cubicBezTo>
                    <a:pt x="3658" y="552"/>
                    <a:pt x="3531" y="503"/>
                    <a:pt x="3435" y="406"/>
                  </a:cubicBezTo>
                  <a:cubicBezTo>
                    <a:pt x="3382" y="360"/>
                    <a:pt x="2993" y="0"/>
                    <a:pt x="26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4" name="Google Shape;10374;p51"/>
            <p:cNvSpPr/>
            <p:nvPr/>
          </p:nvSpPr>
          <p:spPr>
            <a:xfrm>
              <a:off x="4041076" y="1677728"/>
              <a:ext cx="25535" cy="87415"/>
            </a:xfrm>
            <a:custGeom>
              <a:avLst/>
              <a:gdLst/>
              <a:ahLst/>
              <a:cxnLst/>
              <a:rect l="l" t="t" r="r" b="b"/>
              <a:pathLst>
                <a:path w="730" h="2499" extrusionOk="0">
                  <a:moveTo>
                    <a:pt x="0" y="1"/>
                  </a:moveTo>
                  <a:lnTo>
                    <a:pt x="0" y="2133"/>
                  </a:lnTo>
                  <a:cubicBezTo>
                    <a:pt x="0" y="2335"/>
                    <a:pt x="164" y="2498"/>
                    <a:pt x="365" y="2498"/>
                  </a:cubicBezTo>
                  <a:cubicBezTo>
                    <a:pt x="568" y="2498"/>
                    <a:pt x="730" y="2335"/>
                    <a:pt x="730" y="2133"/>
                  </a:cubicBezTo>
                  <a:lnTo>
                    <a:pt x="73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5" name="Google Shape;10375;p51"/>
            <p:cNvSpPr/>
            <p:nvPr/>
          </p:nvSpPr>
          <p:spPr>
            <a:xfrm>
              <a:off x="4273868" y="1582267"/>
              <a:ext cx="13817" cy="12768"/>
            </a:xfrm>
            <a:custGeom>
              <a:avLst/>
              <a:gdLst/>
              <a:ahLst/>
              <a:cxnLst/>
              <a:rect l="l" t="t" r="r" b="b"/>
              <a:pathLst>
                <a:path w="395" h="365" extrusionOk="0">
                  <a:moveTo>
                    <a:pt x="188" y="0"/>
                  </a:moveTo>
                  <a:cubicBezTo>
                    <a:pt x="132" y="0"/>
                    <a:pt x="79" y="25"/>
                    <a:pt x="43" y="70"/>
                  </a:cubicBezTo>
                  <a:cubicBezTo>
                    <a:pt x="13" y="110"/>
                    <a:pt x="0" y="158"/>
                    <a:pt x="6" y="206"/>
                  </a:cubicBezTo>
                  <a:cubicBezTo>
                    <a:pt x="13" y="256"/>
                    <a:pt x="37" y="296"/>
                    <a:pt x="76" y="326"/>
                  </a:cubicBezTo>
                  <a:cubicBezTo>
                    <a:pt x="108" y="350"/>
                    <a:pt x="146" y="365"/>
                    <a:pt x="187" y="365"/>
                  </a:cubicBezTo>
                  <a:cubicBezTo>
                    <a:pt x="245" y="365"/>
                    <a:pt x="298" y="339"/>
                    <a:pt x="333" y="293"/>
                  </a:cubicBezTo>
                  <a:cubicBezTo>
                    <a:pt x="394" y="213"/>
                    <a:pt x="380" y="99"/>
                    <a:pt x="299" y="38"/>
                  </a:cubicBezTo>
                  <a:cubicBezTo>
                    <a:pt x="267" y="15"/>
                    <a:pt x="229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6" name="Google Shape;10376;p51"/>
            <p:cNvSpPr/>
            <p:nvPr/>
          </p:nvSpPr>
          <p:spPr>
            <a:xfrm>
              <a:off x="4034745" y="1444900"/>
              <a:ext cx="282638" cy="326643"/>
            </a:xfrm>
            <a:custGeom>
              <a:avLst/>
              <a:gdLst/>
              <a:ahLst/>
              <a:cxnLst/>
              <a:rect l="l" t="t" r="r" b="b"/>
              <a:pathLst>
                <a:path w="8080" h="9338" extrusionOk="0">
                  <a:moveTo>
                    <a:pt x="1825" y="964"/>
                  </a:moveTo>
                  <a:lnTo>
                    <a:pt x="1825" y="964"/>
                  </a:lnTo>
                  <a:cubicBezTo>
                    <a:pt x="2110" y="976"/>
                    <a:pt x="2680" y="1048"/>
                    <a:pt x="3042" y="1408"/>
                  </a:cubicBezTo>
                  <a:cubicBezTo>
                    <a:pt x="3100" y="1466"/>
                    <a:pt x="3157" y="1529"/>
                    <a:pt x="3208" y="1592"/>
                  </a:cubicBezTo>
                  <a:lnTo>
                    <a:pt x="3208" y="1614"/>
                  </a:lnTo>
                  <a:cubicBezTo>
                    <a:pt x="3208" y="1794"/>
                    <a:pt x="3224" y="1971"/>
                    <a:pt x="3255" y="2139"/>
                  </a:cubicBezTo>
                  <a:lnTo>
                    <a:pt x="2785" y="1668"/>
                  </a:lnTo>
                  <a:cubicBezTo>
                    <a:pt x="2749" y="1632"/>
                    <a:pt x="2703" y="1614"/>
                    <a:pt x="2656" y="1614"/>
                  </a:cubicBezTo>
                  <a:cubicBezTo>
                    <a:pt x="2609" y="1614"/>
                    <a:pt x="2563" y="1632"/>
                    <a:pt x="2527" y="1668"/>
                  </a:cubicBezTo>
                  <a:cubicBezTo>
                    <a:pt x="2457" y="1739"/>
                    <a:pt x="2457" y="1853"/>
                    <a:pt x="2527" y="1924"/>
                  </a:cubicBezTo>
                  <a:lnTo>
                    <a:pt x="2919" y="2317"/>
                  </a:lnTo>
                  <a:cubicBezTo>
                    <a:pt x="2782" y="2324"/>
                    <a:pt x="2654" y="2355"/>
                    <a:pt x="2530" y="2410"/>
                  </a:cubicBezTo>
                  <a:cubicBezTo>
                    <a:pt x="2441" y="2342"/>
                    <a:pt x="2353" y="2266"/>
                    <a:pt x="2269" y="2181"/>
                  </a:cubicBezTo>
                  <a:cubicBezTo>
                    <a:pt x="1907" y="1821"/>
                    <a:pt x="1838" y="1247"/>
                    <a:pt x="1825" y="964"/>
                  </a:cubicBezTo>
                  <a:close/>
                  <a:moveTo>
                    <a:pt x="6413" y="967"/>
                  </a:moveTo>
                  <a:lnTo>
                    <a:pt x="6413" y="967"/>
                  </a:lnTo>
                  <a:cubicBezTo>
                    <a:pt x="6403" y="1250"/>
                    <a:pt x="6333" y="1822"/>
                    <a:pt x="5973" y="2184"/>
                  </a:cubicBezTo>
                  <a:cubicBezTo>
                    <a:pt x="5888" y="2267"/>
                    <a:pt x="5803" y="2342"/>
                    <a:pt x="5711" y="2412"/>
                  </a:cubicBezTo>
                  <a:cubicBezTo>
                    <a:pt x="5586" y="2355"/>
                    <a:pt x="5456" y="2325"/>
                    <a:pt x="5322" y="2318"/>
                  </a:cubicBezTo>
                  <a:lnTo>
                    <a:pt x="5713" y="1926"/>
                  </a:lnTo>
                  <a:cubicBezTo>
                    <a:pt x="5784" y="1856"/>
                    <a:pt x="5784" y="1741"/>
                    <a:pt x="5713" y="1669"/>
                  </a:cubicBezTo>
                  <a:cubicBezTo>
                    <a:pt x="5678" y="1633"/>
                    <a:pt x="5632" y="1615"/>
                    <a:pt x="5585" y="1615"/>
                  </a:cubicBezTo>
                  <a:cubicBezTo>
                    <a:pt x="5539" y="1615"/>
                    <a:pt x="5492" y="1633"/>
                    <a:pt x="5456" y="1669"/>
                  </a:cubicBezTo>
                  <a:lnTo>
                    <a:pt x="4984" y="2142"/>
                  </a:lnTo>
                  <a:cubicBezTo>
                    <a:pt x="5016" y="1975"/>
                    <a:pt x="5032" y="1799"/>
                    <a:pt x="5032" y="1617"/>
                  </a:cubicBezTo>
                  <a:lnTo>
                    <a:pt x="5032" y="1595"/>
                  </a:lnTo>
                  <a:cubicBezTo>
                    <a:pt x="5083" y="1532"/>
                    <a:pt x="5140" y="1471"/>
                    <a:pt x="5198" y="1411"/>
                  </a:cubicBezTo>
                  <a:cubicBezTo>
                    <a:pt x="5558" y="1049"/>
                    <a:pt x="6132" y="978"/>
                    <a:pt x="6413" y="967"/>
                  </a:cubicBezTo>
                  <a:close/>
                  <a:moveTo>
                    <a:pt x="1275" y="365"/>
                  </a:moveTo>
                  <a:cubicBezTo>
                    <a:pt x="1325" y="365"/>
                    <a:pt x="1370" y="384"/>
                    <a:pt x="1405" y="419"/>
                  </a:cubicBezTo>
                  <a:cubicBezTo>
                    <a:pt x="1439" y="452"/>
                    <a:pt x="1458" y="499"/>
                    <a:pt x="1458" y="547"/>
                  </a:cubicBezTo>
                  <a:lnTo>
                    <a:pt x="1458" y="2768"/>
                  </a:lnTo>
                  <a:cubicBezTo>
                    <a:pt x="1325" y="2683"/>
                    <a:pt x="1179" y="2563"/>
                    <a:pt x="1093" y="2485"/>
                  </a:cubicBezTo>
                  <a:lnTo>
                    <a:pt x="1093" y="547"/>
                  </a:lnTo>
                  <a:cubicBezTo>
                    <a:pt x="1093" y="448"/>
                    <a:pt x="1175" y="365"/>
                    <a:pt x="1275" y="365"/>
                  </a:cubicBezTo>
                  <a:close/>
                  <a:moveTo>
                    <a:pt x="4120" y="442"/>
                  </a:moveTo>
                  <a:cubicBezTo>
                    <a:pt x="4311" y="652"/>
                    <a:pt x="4667" y="1106"/>
                    <a:pt x="4667" y="1615"/>
                  </a:cubicBezTo>
                  <a:cubicBezTo>
                    <a:pt x="4667" y="2162"/>
                    <a:pt x="4499" y="2603"/>
                    <a:pt x="4302" y="2779"/>
                  </a:cubicBezTo>
                  <a:lnTo>
                    <a:pt x="4302" y="1615"/>
                  </a:lnTo>
                  <a:cubicBezTo>
                    <a:pt x="4302" y="1514"/>
                    <a:pt x="4221" y="1433"/>
                    <a:pt x="4120" y="1433"/>
                  </a:cubicBezTo>
                  <a:cubicBezTo>
                    <a:pt x="4019" y="1433"/>
                    <a:pt x="3938" y="1514"/>
                    <a:pt x="3938" y="1615"/>
                  </a:cubicBezTo>
                  <a:lnTo>
                    <a:pt x="3938" y="2779"/>
                  </a:lnTo>
                  <a:cubicBezTo>
                    <a:pt x="3742" y="2603"/>
                    <a:pt x="3573" y="2162"/>
                    <a:pt x="3573" y="1615"/>
                  </a:cubicBezTo>
                  <a:cubicBezTo>
                    <a:pt x="3573" y="1104"/>
                    <a:pt x="3929" y="649"/>
                    <a:pt x="4120" y="442"/>
                  </a:cubicBezTo>
                  <a:close/>
                  <a:moveTo>
                    <a:pt x="1822" y="2210"/>
                  </a:moveTo>
                  <a:cubicBezTo>
                    <a:pt x="1876" y="2290"/>
                    <a:pt x="1939" y="2368"/>
                    <a:pt x="2010" y="2439"/>
                  </a:cubicBezTo>
                  <a:cubicBezTo>
                    <a:pt x="2070" y="2499"/>
                    <a:pt x="2134" y="2557"/>
                    <a:pt x="2197" y="2610"/>
                  </a:cubicBezTo>
                  <a:cubicBezTo>
                    <a:pt x="2032" y="2740"/>
                    <a:pt x="1838" y="2848"/>
                    <a:pt x="1822" y="2851"/>
                  </a:cubicBezTo>
                  <a:lnTo>
                    <a:pt x="1822" y="2210"/>
                  </a:lnTo>
                  <a:close/>
                  <a:moveTo>
                    <a:pt x="1093" y="4251"/>
                  </a:moveTo>
                  <a:cubicBezTo>
                    <a:pt x="1169" y="4352"/>
                    <a:pt x="1450" y="4709"/>
                    <a:pt x="1458" y="4718"/>
                  </a:cubicBezTo>
                  <a:lnTo>
                    <a:pt x="1458" y="5123"/>
                  </a:lnTo>
                  <a:lnTo>
                    <a:pt x="781" y="5799"/>
                  </a:lnTo>
                  <a:cubicBezTo>
                    <a:pt x="746" y="5834"/>
                    <a:pt x="728" y="5879"/>
                    <a:pt x="728" y="5929"/>
                  </a:cubicBezTo>
                  <a:lnTo>
                    <a:pt x="728" y="6476"/>
                  </a:lnTo>
                  <a:lnTo>
                    <a:pt x="363" y="6476"/>
                  </a:lnTo>
                  <a:lnTo>
                    <a:pt x="363" y="5694"/>
                  </a:lnTo>
                  <a:lnTo>
                    <a:pt x="1040" y="5017"/>
                  </a:lnTo>
                  <a:cubicBezTo>
                    <a:pt x="1074" y="4982"/>
                    <a:pt x="1093" y="4935"/>
                    <a:pt x="1093" y="4887"/>
                  </a:cubicBezTo>
                  <a:lnTo>
                    <a:pt x="1093" y="4251"/>
                  </a:lnTo>
                  <a:close/>
                  <a:moveTo>
                    <a:pt x="728" y="6839"/>
                  </a:moveTo>
                  <a:lnTo>
                    <a:pt x="728" y="8789"/>
                  </a:lnTo>
                  <a:cubicBezTo>
                    <a:pt x="728" y="8890"/>
                    <a:pt x="646" y="8972"/>
                    <a:pt x="546" y="8972"/>
                  </a:cubicBezTo>
                  <a:cubicBezTo>
                    <a:pt x="445" y="8972"/>
                    <a:pt x="363" y="8890"/>
                    <a:pt x="363" y="8789"/>
                  </a:cubicBezTo>
                  <a:lnTo>
                    <a:pt x="363" y="6839"/>
                  </a:lnTo>
                  <a:close/>
                  <a:moveTo>
                    <a:pt x="4122" y="1"/>
                  </a:moveTo>
                  <a:cubicBezTo>
                    <a:pt x="4079" y="1"/>
                    <a:pt x="4036" y="16"/>
                    <a:pt x="4002" y="47"/>
                  </a:cubicBezTo>
                  <a:cubicBezTo>
                    <a:pt x="3975" y="70"/>
                    <a:pt x="3478" y="512"/>
                    <a:pt x="3284" y="1137"/>
                  </a:cubicBezTo>
                  <a:cubicBezTo>
                    <a:pt x="2827" y="692"/>
                    <a:pt x="2152" y="613"/>
                    <a:pt x="1824" y="603"/>
                  </a:cubicBezTo>
                  <a:lnTo>
                    <a:pt x="1824" y="549"/>
                  </a:lnTo>
                  <a:cubicBezTo>
                    <a:pt x="1824" y="403"/>
                    <a:pt x="1767" y="267"/>
                    <a:pt x="1663" y="162"/>
                  </a:cubicBezTo>
                  <a:cubicBezTo>
                    <a:pt x="1560" y="59"/>
                    <a:pt x="1423" y="2"/>
                    <a:pt x="1277" y="2"/>
                  </a:cubicBezTo>
                  <a:cubicBezTo>
                    <a:pt x="976" y="2"/>
                    <a:pt x="730" y="248"/>
                    <a:pt x="730" y="549"/>
                  </a:cubicBezTo>
                  <a:lnTo>
                    <a:pt x="730" y="2323"/>
                  </a:lnTo>
                  <a:cubicBezTo>
                    <a:pt x="719" y="2323"/>
                    <a:pt x="706" y="2320"/>
                    <a:pt x="695" y="2320"/>
                  </a:cubicBezTo>
                  <a:lnTo>
                    <a:pt x="693" y="2320"/>
                  </a:lnTo>
                  <a:cubicBezTo>
                    <a:pt x="626" y="2320"/>
                    <a:pt x="560" y="2333"/>
                    <a:pt x="496" y="2359"/>
                  </a:cubicBezTo>
                  <a:cubicBezTo>
                    <a:pt x="431" y="2384"/>
                    <a:pt x="372" y="2422"/>
                    <a:pt x="321" y="2471"/>
                  </a:cubicBezTo>
                  <a:cubicBezTo>
                    <a:pt x="215" y="2572"/>
                    <a:pt x="155" y="2709"/>
                    <a:pt x="155" y="2845"/>
                  </a:cubicBezTo>
                  <a:cubicBezTo>
                    <a:pt x="156" y="2972"/>
                    <a:pt x="204" y="3096"/>
                    <a:pt x="295" y="3212"/>
                  </a:cubicBezTo>
                  <a:cubicBezTo>
                    <a:pt x="404" y="3348"/>
                    <a:pt x="563" y="3557"/>
                    <a:pt x="730" y="3774"/>
                  </a:cubicBezTo>
                  <a:lnTo>
                    <a:pt x="730" y="4813"/>
                  </a:lnTo>
                  <a:lnTo>
                    <a:pt x="53" y="5490"/>
                  </a:lnTo>
                  <a:cubicBezTo>
                    <a:pt x="18" y="5525"/>
                    <a:pt x="0" y="5570"/>
                    <a:pt x="0" y="5618"/>
                  </a:cubicBezTo>
                  <a:lnTo>
                    <a:pt x="0" y="8791"/>
                  </a:lnTo>
                  <a:cubicBezTo>
                    <a:pt x="0" y="9093"/>
                    <a:pt x="247" y="9338"/>
                    <a:pt x="547" y="9338"/>
                  </a:cubicBezTo>
                  <a:cubicBezTo>
                    <a:pt x="848" y="9338"/>
                    <a:pt x="1094" y="9093"/>
                    <a:pt x="1094" y="8791"/>
                  </a:cubicBezTo>
                  <a:lnTo>
                    <a:pt x="1094" y="6003"/>
                  </a:lnTo>
                  <a:lnTo>
                    <a:pt x="1771" y="5326"/>
                  </a:lnTo>
                  <a:cubicBezTo>
                    <a:pt x="1805" y="5293"/>
                    <a:pt x="1824" y="5246"/>
                    <a:pt x="1824" y="5198"/>
                  </a:cubicBezTo>
                  <a:lnTo>
                    <a:pt x="1824" y="5027"/>
                  </a:lnTo>
                  <a:cubicBezTo>
                    <a:pt x="1926" y="5093"/>
                    <a:pt x="2037" y="5150"/>
                    <a:pt x="2153" y="5196"/>
                  </a:cubicBezTo>
                  <a:cubicBezTo>
                    <a:pt x="2393" y="5293"/>
                    <a:pt x="2654" y="5344"/>
                    <a:pt x="2903" y="5344"/>
                  </a:cubicBezTo>
                  <a:lnTo>
                    <a:pt x="2905" y="5344"/>
                  </a:lnTo>
                  <a:cubicBezTo>
                    <a:pt x="3094" y="5344"/>
                    <a:pt x="3272" y="5315"/>
                    <a:pt x="3436" y="5256"/>
                  </a:cubicBezTo>
                  <a:cubicBezTo>
                    <a:pt x="3612" y="5192"/>
                    <a:pt x="3768" y="5097"/>
                    <a:pt x="3894" y="4969"/>
                  </a:cubicBezTo>
                  <a:cubicBezTo>
                    <a:pt x="3897" y="4966"/>
                    <a:pt x="3901" y="4964"/>
                    <a:pt x="3903" y="4960"/>
                  </a:cubicBezTo>
                  <a:cubicBezTo>
                    <a:pt x="3962" y="4900"/>
                    <a:pt x="4038" y="4870"/>
                    <a:pt x="4121" y="4870"/>
                  </a:cubicBezTo>
                  <a:cubicBezTo>
                    <a:pt x="4206" y="4870"/>
                    <a:pt x="4280" y="4900"/>
                    <a:pt x="4340" y="4960"/>
                  </a:cubicBezTo>
                  <a:lnTo>
                    <a:pt x="4352" y="4972"/>
                  </a:lnTo>
                  <a:cubicBezTo>
                    <a:pt x="4477" y="5097"/>
                    <a:pt x="4632" y="5194"/>
                    <a:pt x="4808" y="5256"/>
                  </a:cubicBezTo>
                  <a:cubicBezTo>
                    <a:pt x="4972" y="5315"/>
                    <a:pt x="5150" y="5344"/>
                    <a:pt x="5338" y="5344"/>
                  </a:cubicBezTo>
                  <a:lnTo>
                    <a:pt x="5339" y="5344"/>
                  </a:lnTo>
                  <a:cubicBezTo>
                    <a:pt x="5566" y="5344"/>
                    <a:pt x="5800" y="5300"/>
                    <a:pt x="6022" y="5221"/>
                  </a:cubicBezTo>
                  <a:cubicBezTo>
                    <a:pt x="6242" y="5141"/>
                    <a:pt x="6448" y="5024"/>
                    <a:pt x="6620" y="4881"/>
                  </a:cubicBezTo>
                  <a:cubicBezTo>
                    <a:pt x="6696" y="4819"/>
                    <a:pt x="6708" y="4702"/>
                    <a:pt x="6642" y="4625"/>
                  </a:cubicBezTo>
                  <a:cubicBezTo>
                    <a:pt x="6607" y="4582"/>
                    <a:pt x="6556" y="4559"/>
                    <a:pt x="6504" y="4559"/>
                  </a:cubicBezTo>
                  <a:cubicBezTo>
                    <a:pt x="6461" y="4559"/>
                    <a:pt x="6419" y="4574"/>
                    <a:pt x="6387" y="4603"/>
                  </a:cubicBezTo>
                  <a:cubicBezTo>
                    <a:pt x="6113" y="4835"/>
                    <a:pt x="5713" y="4979"/>
                    <a:pt x="5345" y="4979"/>
                  </a:cubicBezTo>
                  <a:lnTo>
                    <a:pt x="5341" y="4979"/>
                  </a:lnTo>
                  <a:cubicBezTo>
                    <a:pt x="5035" y="4979"/>
                    <a:pt x="4782" y="4886"/>
                    <a:pt x="4609" y="4711"/>
                  </a:cubicBezTo>
                  <a:lnTo>
                    <a:pt x="4604" y="4706"/>
                  </a:lnTo>
                  <a:cubicBezTo>
                    <a:pt x="4542" y="4641"/>
                    <a:pt x="4466" y="4592"/>
                    <a:pt x="4381" y="4557"/>
                  </a:cubicBezTo>
                  <a:cubicBezTo>
                    <a:pt x="4298" y="4524"/>
                    <a:pt x="4213" y="4506"/>
                    <a:pt x="4126" y="4506"/>
                  </a:cubicBezTo>
                  <a:lnTo>
                    <a:pt x="4123" y="4506"/>
                  </a:lnTo>
                  <a:cubicBezTo>
                    <a:pt x="4035" y="4506"/>
                    <a:pt x="3951" y="4522"/>
                    <a:pt x="3868" y="4557"/>
                  </a:cubicBezTo>
                  <a:cubicBezTo>
                    <a:pt x="3784" y="4592"/>
                    <a:pt x="3710" y="4644"/>
                    <a:pt x="3644" y="4706"/>
                  </a:cubicBezTo>
                  <a:lnTo>
                    <a:pt x="3640" y="4711"/>
                  </a:lnTo>
                  <a:cubicBezTo>
                    <a:pt x="3465" y="4886"/>
                    <a:pt x="3211" y="4979"/>
                    <a:pt x="2908" y="4979"/>
                  </a:cubicBezTo>
                  <a:cubicBezTo>
                    <a:pt x="2906" y="4979"/>
                    <a:pt x="2904" y="4979"/>
                    <a:pt x="2903" y="4979"/>
                  </a:cubicBezTo>
                  <a:cubicBezTo>
                    <a:pt x="2497" y="4979"/>
                    <a:pt x="2047" y="4797"/>
                    <a:pt x="1780" y="4528"/>
                  </a:cubicBezTo>
                  <a:cubicBezTo>
                    <a:pt x="1777" y="4524"/>
                    <a:pt x="728" y="3164"/>
                    <a:pt x="584" y="2983"/>
                  </a:cubicBezTo>
                  <a:cubicBezTo>
                    <a:pt x="541" y="2932"/>
                    <a:pt x="522" y="2874"/>
                    <a:pt x="522" y="2843"/>
                  </a:cubicBezTo>
                  <a:cubicBezTo>
                    <a:pt x="522" y="2801"/>
                    <a:pt x="539" y="2770"/>
                    <a:pt x="575" y="2732"/>
                  </a:cubicBezTo>
                  <a:cubicBezTo>
                    <a:pt x="610" y="2699"/>
                    <a:pt x="648" y="2684"/>
                    <a:pt x="695" y="2683"/>
                  </a:cubicBezTo>
                  <a:cubicBezTo>
                    <a:pt x="746" y="2683"/>
                    <a:pt x="795" y="2703"/>
                    <a:pt x="833" y="2740"/>
                  </a:cubicBezTo>
                  <a:cubicBezTo>
                    <a:pt x="903" y="2803"/>
                    <a:pt x="1042" y="2925"/>
                    <a:pt x="1204" y="3034"/>
                  </a:cubicBezTo>
                  <a:cubicBezTo>
                    <a:pt x="1290" y="3093"/>
                    <a:pt x="1366" y="3137"/>
                    <a:pt x="1437" y="3170"/>
                  </a:cubicBezTo>
                  <a:cubicBezTo>
                    <a:pt x="1509" y="3202"/>
                    <a:pt x="1596" y="3233"/>
                    <a:pt x="1698" y="3236"/>
                  </a:cubicBezTo>
                  <a:lnTo>
                    <a:pt x="1700" y="3236"/>
                  </a:lnTo>
                  <a:cubicBezTo>
                    <a:pt x="1835" y="3236"/>
                    <a:pt x="1971" y="3199"/>
                    <a:pt x="2101" y="3126"/>
                  </a:cubicBezTo>
                  <a:cubicBezTo>
                    <a:pt x="2202" y="3069"/>
                    <a:pt x="2288" y="3004"/>
                    <a:pt x="2368" y="2941"/>
                  </a:cubicBezTo>
                  <a:cubicBezTo>
                    <a:pt x="2422" y="2900"/>
                    <a:pt x="2473" y="2859"/>
                    <a:pt x="2528" y="2824"/>
                  </a:cubicBezTo>
                  <a:cubicBezTo>
                    <a:pt x="2661" y="2740"/>
                    <a:pt x="2788" y="2681"/>
                    <a:pt x="2981" y="2679"/>
                  </a:cubicBezTo>
                  <a:cubicBezTo>
                    <a:pt x="2983" y="2678"/>
                    <a:pt x="2985" y="2678"/>
                    <a:pt x="2987" y="2678"/>
                  </a:cubicBezTo>
                  <a:cubicBezTo>
                    <a:pt x="3110" y="2678"/>
                    <a:pt x="3274" y="2760"/>
                    <a:pt x="3389" y="2836"/>
                  </a:cubicBezTo>
                  <a:cubicBezTo>
                    <a:pt x="3444" y="2873"/>
                    <a:pt x="3786" y="3150"/>
                    <a:pt x="3868" y="3185"/>
                  </a:cubicBezTo>
                  <a:cubicBezTo>
                    <a:pt x="3948" y="3217"/>
                    <a:pt x="4034" y="3233"/>
                    <a:pt x="4120" y="3233"/>
                  </a:cubicBezTo>
                  <a:lnTo>
                    <a:pt x="4121" y="3233"/>
                  </a:lnTo>
                  <a:cubicBezTo>
                    <a:pt x="4209" y="3233"/>
                    <a:pt x="4294" y="3217"/>
                    <a:pt x="4374" y="3185"/>
                  </a:cubicBezTo>
                  <a:cubicBezTo>
                    <a:pt x="4457" y="3151"/>
                    <a:pt x="4658" y="2983"/>
                    <a:pt x="4692" y="2954"/>
                  </a:cubicBezTo>
                  <a:cubicBezTo>
                    <a:pt x="4756" y="2902"/>
                    <a:pt x="4857" y="2827"/>
                    <a:pt x="4962" y="2770"/>
                  </a:cubicBezTo>
                  <a:cubicBezTo>
                    <a:pt x="5071" y="2712"/>
                    <a:pt x="5176" y="2679"/>
                    <a:pt x="5258" y="2679"/>
                  </a:cubicBezTo>
                  <a:lnTo>
                    <a:pt x="5261" y="2679"/>
                  </a:lnTo>
                  <a:cubicBezTo>
                    <a:pt x="5377" y="2679"/>
                    <a:pt x="5475" y="2700"/>
                    <a:pt x="5579" y="2749"/>
                  </a:cubicBezTo>
                  <a:cubicBezTo>
                    <a:pt x="5682" y="2795"/>
                    <a:pt x="5949" y="2998"/>
                    <a:pt x="5983" y="3024"/>
                  </a:cubicBezTo>
                  <a:cubicBezTo>
                    <a:pt x="6048" y="3071"/>
                    <a:pt x="6132" y="3126"/>
                    <a:pt x="6228" y="3167"/>
                  </a:cubicBezTo>
                  <a:cubicBezTo>
                    <a:pt x="6330" y="3211"/>
                    <a:pt x="6434" y="3233"/>
                    <a:pt x="6542" y="3233"/>
                  </a:cubicBezTo>
                  <a:lnTo>
                    <a:pt x="6543" y="3233"/>
                  </a:lnTo>
                  <a:cubicBezTo>
                    <a:pt x="6645" y="3231"/>
                    <a:pt x="6730" y="3201"/>
                    <a:pt x="6804" y="3164"/>
                  </a:cubicBezTo>
                  <a:cubicBezTo>
                    <a:pt x="6930" y="3104"/>
                    <a:pt x="7051" y="3017"/>
                    <a:pt x="7141" y="2948"/>
                  </a:cubicBezTo>
                  <a:cubicBezTo>
                    <a:pt x="7207" y="2897"/>
                    <a:pt x="7375" y="2763"/>
                    <a:pt x="7396" y="2747"/>
                  </a:cubicBezTo>
                  <a:cubicBezTo>
                    <a:pt x="7446" y="2708"/>
                    <a:pt x="7506" y="2684"/>
                    <a:pt x="7557" y="2684"/>
                  </a:cubicBezTo>
                  <a:lnTo>
                    <a:pt x="7558" y="2684"/>
                  </a:lnTo>
                  <a:cubicBezTo>
                    <a:pt x="7606" y="2686"/>
                    <a:pt x="7639" y="2699"/>
                    <a:pt x="7672" y="2732"/>
                  </a:cubicBezTo>
                  <a:cubicBezTo>
                    <a:pt x="7687" y="2747"/>
                    <a:pt x="7695" y="2762"/>
                    <a:pt x="7703" y="2781"/>
                  </a:cubicBezTo>
                  <a:cubicBezTo>
                    <a:pt x="7710" y="2801"/>
                    <a:pt x="7714" y="2824"/>
                    <a:pt x="7714" y="2852"/>
                  </a:cubicBezTo>
                  <a:cubicBezTo>
                    <a:pt x="7714" y="2883"/>
                    <a:pt x="7700" y="2934"/>
                    <a:pt x="7660" y="2980"/>
                  </a:cubicBezTo>
                  <a:cubicBezTo>
                    <a:pt x="7592" y="3068"/>
                    <a:pt x="7500" y="3182"/>
                    <a:pt x="7379" y="3342"/>
                  </a:cubicBezTo>
                  <a:cubicBezTo>
                    <a:pt x="7316" y="3423"/>
                    <a:pt x="7332" y="3538"/>
                    <a:pt x="7412" y="3598"/>
                  </a:cubicBezTo>
                  <a:cubicBezTo>
                    <a:pt x="7446" y="3622"/>
                    <a:pt x="7484" y="3637"/>
                    <a:pt x="7525" y="3637"/>
                  </a:cubicBezTo>
                  <a:cubicBezTo>
                    <a:pt x="7580" y="3637"/>
                    <a:pt x="7634" y="3611"/>
                    <a:pt x="7671" y="3565"/>
                  </a:cubicBezTo>
                  <a:cubicBezTo>
                    <a:pt x="7790" y="3408"/>
                    <a:pt x="7882" y="3291"/>
                    <a:pt x="7948" y="3208"/>
                  </a:cubicBezTo>
                  <a:cubicBezTo>
                    <a:pt x="8032" y="3100"/>
                    <a:pt x="8079" y="2976"/>
                    <a:pt x="8079" y="2852"/>
                  </a:cubicBezTo>
                  <a:cubicBezTo>
                    <a:pt x="8076" y="2785"/>
                    <a:pt x="8066" y="2719"/>
                    <a:pt x="8044" y="2660"/>
                  </a:cubicBezTo>
                  <a:cubicBezTo>
                    <a:pt x="8021" y="2590"/>
                    <a:pt x="7980" y="2528"/>
                    <a:pt x="7929" y="2477"/>
                  </a:cubicBezTo>
                  <a:cubicBezTo>
                    <a:pt x="7834" y="2379"/>
                    <a:pt x="7699" y="2324"/>
                    <a:pt x="7562" y="2324"/>
                  </a:cubicBezTo>
                  <a:cubicBezTo>
                    <a:pt x="7560" y="2324"/>
                    <a:pt x="7559" y="2324"/>
                    <a:pt x="7557" y="2324"/>
                  </a:cubicBezTo>
                  <a:cubicBezTo>
                    <a:pt x="7420" y="2324"/>
                    <a:pt x="7287" y="2374"/>
                    <a:pt x="7170" y="2463"/>
                  </a:cubicBezTo>
                  <a:cubicBezTo>
                    <a:pt x="7146" y="2482"/>
                    <a:pt x="6916" y="2667"/>
                    <a:pt x="6826" y="2730"/>
                  </a:cubicBezTo>
                  <a:cubicBezTo>
                    <a:pt x="6759" y="2778"/>
                    <a:pt x="6696" y="2814"/>
                    <a:pt x="6647" y="2838"/>
                  </a:cubicBezTo>
                  <a:cubicBezTo>
                    <a:pt x="6596" y="2864"/>
                    <a:pt x="6556" y="2871"/>
                    <a:pt x="6544" y="2871"/>
                  </a:cubicBezTo>
                  <a:lnTo>
                    <a:pt x="6543" y="2871"/>
                  </a:lnTo>
                  <a:cubicBezTo>
                    <a:pt x="6464" y="2871"/>
                    <a:pt x="6399" y="2852"/>
                    <a:pt x="6317" y="2807"/>
                  </a:cubicBezTo>
                  <a:cubicBezTo>
                    <a:pt x="6253" y="2772"/>
                    <a:pt x="6066" y="2630"/>
                    <a:pt x="6044" y="2614"/>
                  </a:cubicBezTo>
                  <a:cubicBezTo>
                    <a:pt x="6107" y="2559"/>
                    <a:pt x="6171" y="2502"/>
                    <a:pt x="6231" y="2441"/>
                  </a:cubicBezTo>
                  <a:cubicBezTo>
                    <a:pt x="6842" y="1829"/>
                    <a:pt x="6784" y="814"/>
                    <a:pt x="6781" y="772"/>
                  </a:cubicBezTo>
                  <a:cubicBezTo>
                    <a:pt x="6775" y="681"/>
                    <a:pt x="6702" y="608"/>
                    <a:pt x="6610" y="603"/>
                  </a:cubicBezTo>
                  <a:cubicBezTo>
                    <a:pt x="6603" y="602"/>
                    <a:pt x="6564" y="599"/>
                    <a:pt x="6502" y="599"/>
                  </a:cubicBezTo>
                  <a:cubicBezTo>
                    <a:pt x="6221" y="599"/>
                    <a:pt x="5460" y="650"/>
                    <a:pt x="4959" y="1137"/>
                  </a:cubicBezTo>
                  <a:cubicBezTo>
                    <a:pt x="4765" y="512"/>
                    <a:pt x="4267" y="70"/>
                    <a:pt x="4242" y="47"/>
                  </a:cubicBezTo>
                  <a:cubicBezTo>
                    <a:pt x="4207" y="16"/>
                    <a:pt x="4164" y="1"/>
                    <a:pt x="4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7" name="Google Shape;10377;p51"/>
            <p:cNvSpPr/>
            <p:nvPr/>
          </p:nvSpPr>
          <p:spPr>
            <a:xfrm>
              <a:off x="4190791" y="1571808"/>
              <a:ext cx="52645" cy="23646"/>
            </a:xfrm>
            <a:custGeom>
              <a:avLst/>
              <a:gdLst/>
              <a:ahLst/>
              <a:cxnLst/>
              <a:rect l="l" t="t" r="r" b="b"/>
              <a:pathLst>
                <a:path w="1505" h="676" extrusionOk="0">
                  <a:moveTo>
                    <a:pt x="1299" y="1"/>
                  </a:moveTo>
                  <a:cubicBezTo>
                    <a:pt x="1246" y="1"/>
                    <a:pt x="1193" y="24"/>
                    <a:pt x="1157" y="70"/>
                  </a:cubicBezTo>
                  <a:cubicBezTo>
                    <a:pt x="1109" y="133"/>
                    <a:pt x="928" y="311"/>
                    <a:pt x="753" y="311"/>
                  </a:cubicBezTo>
                  <a:cubicBezTo>
                    <a:pt x="579" y="311"/>
                    <a:pt x="403" y="139"/>
                    <a:pt x="347" y="70"/>
                  </a:cubicBezTo>
                  <a:cubicBezTo>
                    <a:pt x="312" y="26"/>
                    <a:pt x="259" y="2"/>
                    <a:pt x="205" y="2"/>
                  </a:cubicBezTo>
                  <a:cubicBezTo>
                    <a:pt x="165" y="2"/>
                    <a:pt x="125" y="15"/>
                    <a:pt x="92" y="41"/>
                  </a:cubicBezTo>
                  <a:cubicBezTo>
                    <a:pt x="15" y="104"/>
                    <a:pt x="0" y="219"/>
                    <a:pt x="63" y="296"/>
                  </a:cubicBezTo>
                  <a:cubicBezTo>
                    <a:pt x="95" y="336"/>
                    <a:pt x="374" y="676"/>
                    <a:pt x="753" y="676"/>
                  </a:cubicBezTo>
                  <a:cubicBezTo>
                    <a:pt x="1132" y="676"/>
                    <a:pt x="1412" y="336"/>
                    <a:pt x="1442" y="296"/>
                  </a:cubicBezTo>
                  <a:cubicBezTo>
                    <a:pt x="1504" y="219"/>
                    <a:pt x="1491" y="104"/>
                    <a:pt x="1412" y="41"/>
                  </a:cubicBezTo>
                  <a:cubicBezTo>
                    <a:pt x="1379" y="14"/>
                    <a:pt x="1339" y="1"/>
                    <a:pt x="12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8" name="Google Shape;10378;p51"/>
            <p:cNvSpPr/>
            <p:nvPr/>
          </p:nvSpPr>
          <p:spPr>
            <a:xfrm>
              <a:off x="4114254" y="1571808"/>
              <a:ext cx="52645" cy="23646"/>
            </a:xfrm>
            <a:custGeom>
              <a:avLst/>
              <a:gdLst/>
              <a:ahLst/>
              <a:cxnLst/>
              <a:rect l="l" t="t" r="r" b="b"/>
              <a:pathLst>
                <a:path w="1505" h="676" extrusionOk="0">
                  <a:moveTo>
                    <a:pt x="1299" y="1"/>
                  </a:moveTo>
                  <a:cubicBezTo>
                    <a:pt x="1246" y="1"/>
                    <a:pt x="1193" y="24"/>
                    <a:pt x="1157" y="70"/>
                  </a:cubicBezTo>
                  <a:cubicBezTo>
                    <a:pt x="1109" y="133"/>
                    <a:pt x="928" y="311"/>
                    <a:pt x="753" y="311"/>
                  </a:cubicBezTo>
                  <a:cubicBezTo>
                    <a:pt x="579" y="311"/>
                    <a:pt x="403" y="139"/>
                    <a:pt x="347" y="70"/>
                  </a:cubicBezTo>
                  <a:cubicBezTo>
                    <a:pt x="312" y="26"/>
                    <a:pt x="258" y="2"/>
                    <a:pt x="205" y="2"/>
                  </a:cubicBezTo>
                  <a:cubicBezTo>
                    <a:pt x="165" y="2"/>
                    <a:pt x="125" y="15"/>
                    <a:pt x="92" y="41"/>
                  </a:cubicBezTo>
                  <a:cubicBezTo>
                    <a:pt x="15" y="104"/>
                    <a:pt x="0" y="219"/>
                    <a:pt x="63" y="296"/>
                  </a:cubicBezTo>
                  <a:cubicBezTo>
                    <a:pt x="95" y="336"/>
                    <a:pt x="374" y="676"/>
                    <a:pt x="753" y="676"/>
                  </a:cubicBezTo>
                  <a:cubicBezTo>
                    <a:pt x="1132" y="676"/>
                    <a:pt x="1412" y="336"/>
                    <a:pt x="1441" y="296"/>
                  </a:cubicBezTo>
                  <a:cubicBezTo>
                    <a:pt x="1504" y="219"/>
                    <a:pt x="1491" y="104"/>
                    <a:pt x="1412" y="41"/>
                  </a:cubicBezTo>
                  <a:cubicBezTo>
                    <a:pt x="1379" y="14"/>
                    <a:pt x="1339" y="1"/>
                    <a:pt x="12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0379" name="Google Shape;10379;p51"/>
          <p:cNvGrpSpPr/>
          <p:nvPr/>
        </p:nvGrpSpPr>
        <p:grpSpPr>
          <a:xfrm>
            <a:off x="10328068" y="4315127"/>
            <a:ext cx="583061" cy="387229"/>
            <a:chOff x="2430176" y="1499749"/>
            <a:chExt cx="326608" cy="216911"/>
          </a:xfrm>
        </p:grpSpPr>
        <p:sp>
          <p:nvSpPr>
            <p:cNvPr id="10380" name="Google Shape;10380;p51"/>
            <p:cNvSpPr/>
            <p:nvPr/>
          </p:nvSpPr>
          <p:spPr>
            <a:xfrm>
              <a:off x="2436542" y="1601786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8" y="1"/>
                  </a:moveTo>
                  <a:cubicBezTo>
                    <a:pt x="246" y="1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1" name="Google Shape;10381;p51"/>
            <p:cNvSpPr/>
            <p:nvPr/>
          </p:nvSpPr>
          <p:spPr>
            <a:xfrm>
              <a:off x="2474811" y="1601786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8" y="1"/>
                  </a:moveTo>
                  <a:cubicBezTo>
                    <a:pt x="246" y="1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2" name="Google Shape;10382;p51"/>
            <p:cNvSpPr/>
            <p:nvPr/>
          </p:nvSpPr>
          <p:spPr>
            <a:xfrm>
              <a:off x="2513079" y="1601786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8" y="1"/>
                  </a:moveTo>
                  <a:cubicBezTo>
                    <a:pt x="246" y="1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3" name="Google Shape;10383;p51"/>
            <p:cNvSpPr/>
            <p:nvPr/>
          </p:nvSpPr>
          <p:spPr>
            <a:xfrm>
              <a:off x="2551347" y="1601786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8" y="1"/>
                  </a:moveTo>
                  <a:cubicBezTo>
                    <a:pt x="246" y="1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4" name="Google Shape;10384;p51"/>
            <p:cNvSpPr/>
            <p:nvPr/>
          </p:nvSpPr>
          <p:spPr>
            <a:xfrm>
              <a:off x="2589650" y="1601786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7" y="1"/>
                  </a:moveTo>
                  <a:cubicBezTo>
                    <a:pt x="245" y="1"/>
                    <a:pt x="0" y="246"/>
                    <a:pt x="0" y="548"/>
                  </a:cubicBezTo>
                  <a:lnTo>
                    <a:pt x="0" y="1277"/>
                  </a:lnTo>
                  <a:lnTo>
                    <a:pt x="1094" y="1277"/>
                  </a:lnTo>
                  <a:lnTo>
                    <a:pt x="1094" y="548"/>
                  </a:lnTo>
                  <a:cubicBezTo>
                    <a:pt x="1094" y="246"/>
                    <a:pt x="850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5" name="Google Shape;10385;p51"/>
            <p:cNvSpPr/>
            <p:nvPr/>
          </p:nvSpPr>
          <p:spPr>
            <a:xfrm>
              <a:off x="2627918" y="1601786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7" y="1"/>
                  </a:moveTo>
                  <a:cubicBezTo>
                    <a:pt x="245" y="1"/>
                    <a:pt x="0" y="246"/>
                    <a:pt x="0" y="548"/>
                  </a:cubicBezTo>
                  <a:lnTo>
                    <a:pt x="0" y="1277"/>
                  </a:lnTo>
                  <a:lnTo>
                    <a:pt x="1094" y="1277"/>
                  </a:lnTo>
                  <a:lnTo>
                    <a:pt x="1094" y="548"/>
                  </a:lnTo>
                  <a:cubicBezTo>
                    <a:pt x="1094" y="246"/>
                    <a:pt x="851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6" name="Google Shape;10386;p51"/>
            <p:cNvSpPr/>
            <p:nvPr/>
          </p:nvSpPr>
          <p:spPr>
            <a:xfrm>
              <a:off x="2455677" y="1633688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8" y="1"/>
                  </a:moveTo>
                  <a:cubicBezTo>
                    <a:pt x="246" y="1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7" name="Google Shape;10387;p51"/>
            <p:cNvSpPr/>
            <p:nvPr/>
          </p:nvSpPr>
          <p:spPr>
            <a:xfrm>
              <a:off x="2493945" y="1633688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8" y="1"/>
                  </a:moveTo>
                  <a:cubicBezTo>
                    <a:pt x="246" y="1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8" name="Google Shape;10388;p51"/>
            <p:cNvSpPr/>
            <p:nvPr/>
          </p:nvSpPr>
          <p:spPr>
            <a:xfrm>
              <a:off x="2532213" y="1633688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8" y="1"/>
                  </a:moveTo>
                  <a:cubicBezTo>
                    <a:pt x="246" y="1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89" name="Google Shape;10389;p51"/>
            <p:cNvSpPr/>
            <p:nvPr/>
          </p:nvSpPr>
          <p:spPr>
            <a:xfrm>
              <a:off x="2570481" y="1633688"/>
              <a:ext cx="38338" cy="44704"/>
            </a:xfrm>
            <a:custGeom>
              <a:avLst/>
              <a:gdLst/>
              <a:ahLst/>
              <a:cxnLst/>
              <a:rect l="l" t="t" r="r" b="b"/>
              <a:pathLst>
                <a:path w="1096" h="1278" extrusionOk="0">
                  <a:moveTo>
                    <a:pt x="548" y="1"/>
                  </a:moveTo>
                  <a:cubicBezTo>
                    <a:pt x="246" y="1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0" name="Google Shape;10390;p51"/>
            <p:cNvSpPr/>
            <p:nvPr/>
          </p:nvSpPr>
          <p:spPr>
            <a:xfrm>
              <a:off x="2608784" y="1633688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7" y="1"/>
                  </a:moveTo>
                  <a:cubicBezTo>
                    <a:pt x="245" y="1"/>
                    <a:pt x="0" y="246"/>
                    <a:pt x="0" y="548"/>
                  </a:cubicBezTo>
                  <a:lnTo>
                    <a:pt x="0" y="1277"/>
                  </a:lnTo>
                  <a:lnTo>
                    <a:pt x="1094" y="1277"/>
                  </a:lnTo>
                  <a:lnTo>
                    <a:pt x="1094" y="548"/>
                  </a:lnTo>
                  <a:cubicBezTo>
                    <a:pt x="1094" y="246"/>
                    <a:pt x="851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1" name="Google Shape;10391;p51"/>
            <p:cNvSpPr/>
            <p:nvPr/>
          </p:nvSpPr>
          <p:spPr>
            <a:xfrm>
              <a:off x="2647052" y="1633688"/>
              <a:ext cx="38303" cy="44704"/>
            </a:xfrm>
            <a:custGeom>
              <a:avLst/>
              <a:gdLst/>
              <a:ahLst/>
              <a:cxnLst/>
              <a:rect l="l" t="t" r="r" b="b"/>
              <a:pathLst>
                <a:path w="1095" h="1278" extrusionOk="0">
                  <a:moveTo>
                    <a:pt x="547" y="1"/>
                  </a:moveTo>
                  <a:cubicBezTo>
                    <a:pt x="245" y="1"/>
                    <a:pt x="0" y="246"/>
                    <a:pt x="0" y="548"/>
                  </a:cubicBezTo>
                  <a:lnTo>
                    <a:pt x="0" y="1277"/>
                  </a:lnTo>
                  <a:lnTo>
                    <a:pt x="1094" y="1277"/>
                  </a:lnTo>
                  <a:lnTo>
                    <a:pt x="1094" y="548"/>
                  </a:lnTo>
                  <a:cubicBezTo>
                    <a:pt x="1094" y="246"/>
                    <a:pt x="851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2" name="Google Shape;10392;p51"/>
            <p:cNvSpPr/>
            <p:nvPr/>
          </p:nvSpPr>
          <p:spPr>
            <a:xfrm>
              <a:off x="2506712" y="1506115"/>
              <a:ext cx="243706" cy="127607"/>
            </a:xfrm>
            <a:custGeom>
              <a:avLst/>
              <a:gdLst/>
              <a:ahLst/>
              <a:cxnLst/>
              <a:rect l="l" t="t" r="r" b="b"/>
              <a:pathLst>
                <a:path w="6967" h="3648" extrusionOk="0">
                  <a:moveTo>
                    <a:pt x="365" y="1"/>
                  </a:moveTo>
                  <a:cubicBezTo>
                    <a:pt x="165" y="1"/>
                    <a:pt x="0" y="166"/>
                    <a:pt x="0" y="365"/>
                  </a:cubicBezTo>
                  <a:lnTo>
                    <a:pt x="0" y="2554"/>
                  </a:lnTo>
                  <a:cubicBezTo>
                    <a:pt x="0" y="2755"/>
                    <a:pt x="165" y="2918"/>
                    <a:pt x="365" y="2918"/>
                  </a:cubicBezTo>
                  <a:lnTo>
                    <a:pt x="2116" y="2918"/>
                  </a:lnTo>
                  <a:lnTo>
                    <a:pt x="2371" y="3648"/>
                  </a:lnTo>
                  <a:lnTo>
                    <a:pt x="2845" y="2918"/>
                  </a:lnTo>
                  <a:lnTo>
                    <a:pt x="6602" y="2918"/>
                  </a:lnTo>
                  <a:cubicBezTo>
                    <a:pt x="6804" y="2918"/>
                    <a:pt x="6966" y="2755"/>
                    <a:pt x="6966" y="2554"/>
                  </a:cubicBezTo>
                  <a:lnTo>
                    <a:pt x="6966" y="365"/>
                  </a:lnTo>
                  <a:cubicBezTo>
                    <a:pt x="6966" y="166"/>
                    <a:pt x="6803" y="1"/>
                    <a:pt x="66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3" name="Google Shape;10393;p51"/>
            <p:cNvSpPr/>
            <p:nvPr/>
          </p:nvSpPr>
          <p:spPr>
            <a:xfrm>
              <a:off x="2436542" y="1665589"/>
              <a:ext cx="38303" cy="44669"/>
            </a:xfrm>
            <a:custGeom>
              <a:avLst/>
              <a:gdLst/>
              <a:ahLst/>
              <a:cxnLst/>
              <a:rect l="l" t="t" r="r" b="b"/>
              <a:pathLst>
                <a:path w="1095" h="1277" extrusionOk="0">
                  <a:moveTo>
                    <a:pt x="548" y="0"/>
                  </a:moveTo>
                  <a:cubicBezTo>
                    <a:pt x="246" y="0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4" name="Google Shape;10394;p51"/>
            <p:cNvSpPr/>
            <p:nvPr/>
          </p:nvSpPr>
          <p:spPr>
            <a:xfrm>
              <a:off x="2474811" y="1665589"/>
              <a:ext cx="38303" cy="44669"/>
            </a:xfrm>
            <a:custGeom>
              <a:avLst/>
              <a:gdLst/>
              <a:ahLst/>
              <a:cxnLst/>
              <a:rect l="l" t="t" r="r" b="b"/>
              <a:pathLst>
                <a:path w="1095" h="1277" extrusionOk="0">
                  <a:moveTo>
                    <a:pt x="548" y="0"/>
                  </a:moveTo>
                  <a:cubicBezTo>
                    <a:pt x="246" y="0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5" name="Google Shape;10395;p51"/>
            <p:cNvSpPr/>
            <p:nvPr/>
          </p:nvSpPr>
          <p:spPr>
            <a:xfrm>
              <a:off x="2513079" y="1665589"/>
              <a:ext cx="38303" cy="44669"/>
            </a:xfrm>
            <a:custGeom>
              <a:avLst/>
              <a:gdLst/>
              <a:ahLst/>
              <a:cxnLst/>
              <a:rect l="l" t="t" r="r" b="b"/>
              <a:pathLst>
                <a:path w="1095" h="1277" extrusionOk="0">
                  <a:moveTo>
                    <a:pt x="548" y="0"/>
                  </a:moveTo>
                  <a:cubicBezTo>
                    <a:pt x="246" y="0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6" name="Google Shape;10396;p51"/>
            <p:cNvSpPr/>
            <p:nvPr/>
          </p:nvSpPr>
          <p:spPr>
            <a:xfrm>
              <a:off x="2551347" y="1665589"/>
              <a:ext cx="38303" cy="44669"/>
            </a:xfrm>
            <a:custGeom>
              <a:avLst/>
              <a:gdLst/>
              <a:ahLst/>
              <a:cxnLst/>
              <a:rect l="l" t="t" r="r" b="b"/>
              <a:pathLst>
                <a:path w="1095" h="1277" extrusionOk="0">
                  <a:moveTo>
                    <a:pt x="548" y="0"/>
                  </a:moveTo>
                  <a:cubicBezTo>
                    <a:pt x="246" y="0"/>
                    <a:pt x="1" y="246"/>
                    <a:pt x="1" y="548"/>
                  </a:cubicBezTo>
                  <a:lnTo>
                    <a:pt x="1" y="1277"/>
                  </a:lnTo>
                  <a:lnTo>
                    <a:pt x="1095" y="1277"/>
                  </a:lnTo>
                  <a:lnTo>
                    <a:pt x="1095" y="548"/>
                  </a:lnTo>
                  <a:cubicBezTo>
                    <a:pt x="1095" y="246"/>
                    <a:pt x="851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7" name="Google Shape;10397;p51"/>
            <p:cNvSpPr/>
            <p:nvPr/>
          </p:nvSpPr>
          <p:spPr>
            <a:xfrm>
              <a:off x="2589650" y="1665589"/>
              <a:ext cx="38303" cy="44669"/>
            </a:xfrm>
            <a:custGeom>
              <a:avLst/>
              <a:gdLst/>
              <a:ahLst/>
              <a:cxnLst/>
              <a:rect l="l" t="t" r="r" b="b"/>
              <a:pathLst>
                <a:path w="1095" h="1277" extrusionOk="0">
                  <a:moveTo>
                    <a:pt x="547" y="0"/>
                  </a:moveTo>
                  <a:cubicBezTo>
                    <a:pt x="245" y="0"/>
                    <a:pt x="0" y="246"/>
                    <a:pt x="0" y="548"/>
                  </a:cubicBezTo>
                  <a:lnTo>
                    <a:pt x="0" y="1277"/>
                  </a:lnTo>
                  <a:lnTo>
                    <a:pt x="1094" y="1277"/>
                  </a:lnTo>
                  <a:lnTo>
                    <a:pt x="1094" y="548"/>
                  </a:lnTo>
                  <a:cubicBezTo>
                    <a:pt x="1094" y="246"/>
                    <a:pt x="850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8" name="Google Shape;10398;p51"/>
            <p:cNvSpPr/>
            <p:nvPr/>
          </p:nvSpPr>
          <p:spPr>
            <a:xfrm>
              <a:off x="2627918" y="1665589"/>
              <a:ext cx="38303" cy="44669"/>
            </a:xfrm>
            <a:custGeom>
              <a:avLst/>
              <a:gdLst/>
              <a:ahLst/>
              <a:cxnLst/>
              <a:rect l="l" t="t" r="r" b="b"/>
              <a:pathLst>
                <a:path w="1095" h="1277" extrusionOk="0">
                  <a:moveTo>
                    <a:pt x="547" y="0"/>
                  </a:moveTo>
                  <a:cubicBezTo>
                    <a:pt x="245" y="0"/>
                    <a:pt x="0" y="246"/>
                    <a:pt x="0" y="548"/>
                  </a:cubicBezTo>
                  <a:lnTo>
                    <a:pt x="0" y="1277"/>
                  </a:lnTo>
                  <a:lnTo>
                    <a:pt x="1094" y="1277"/>
                  </a:lnTo>
                  <a:lnTo>
                    <a:pt x="1094" y="548"/>
                  </a:lnTo>
                  <a:cubicBezTo>
                    <a:pt x="1094" y="246"/>
                    <a:pt x="851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99" name="Google Shape;10399;p51"/>
            <p:cNvSpPr/>
            <p:nvPr/>
          </p:nvSpPr>
          <p:spPr>
            <a:xfrm>
              <a:off x="2525147" y="1525249"/>
              <a:ext cx="46139" cy="63839"/>
            </a:xfrm>
            <a:custGeom>
              <a:avLst/>
              <a:gdLst/>
              <a:ahLst/>
              <a:cxnLst/>
              <a:rect l="l" t="t" r="r" b="b"/>
              <a:pathLst>
                <a:path w="1319" h="1825" extrusionOk="0">
                  <a:moveTo>
                    <a:pt x="661" y="756"/>
                  </a:moveTo>
                  <a:lnTo>
                    <a:pt x="763" y="1101"/>
                  </a:lnTo>
                  <a:lnTo>
                    <a:pt x="557" y="1101"/>
                  </a:lnTo>
                  <a:lnTo>
                    <a:pt x="661" y="756"/>
                  </a:lnTo>
                  <a:close/>
                  <a:moveTo>
                    <a:pt x="661" y="1"/>
                  </a:moveTo>
                  <a:cubicBezTo>
                    <a:pt x="572" y="1"/>
                    <a:pt x="492" y="59"/>
                    <a:pt x="464" y="147"/>
                  </a:cubicBezTo>
                  <a:cubicBezTo>
                    <a:pt x="464" y="150"/>
                    <a:pt x="31" y="1589"/>
                    <a:pt x="31" y="1589"/>
                  </a:cubicBezTo>
                  <a:cubicBezTo>
                    <a:pt x="0" y="1686"/>
                    <a:pt x="55" y="1788"/>
                    <a:pt x="152" y="1817"/>
                  </a:cubicBezTo>
                  <a:cubicBezTo>
                    <a:pt x="171" y="1823"/>
                    <a:pt x="187" y="1824"/>
                    <a:pt x="204" y="1824"/>
                  </a:cubicBezTo>
                  <a:cubicBezTo>
                    <a:pt x="283" y="1824"/>
                    <a:pt x="356" y="1773"/>
                    <a:pt x="379" y="1696"/>
                  </a:cubicBezTo>
                  <a:lnTo>
                    <a:pt x="449" y="1467"/>
                  </a:lnTo>
                  <a:lnTo>
                    <a:pt x="874" y="1467"/>
                  </a:lnTo>
                  <a:lnTo>
                    <a:pt x="942" y="1696"/>
                  </a:lnTo>
                  <a:cubicBezTo>
                    <a:pt x="966" y="1774"/>
                    <a:pt x="1038" y="1825"/>
                    <a:pt x="1115" y="1825"/>
                  </a:cubicBezTo>
                  <a:cubicBezTo>
                    <a:pt x="1132" y="1825"/>
                    <a:pt x="1150" y="1822"/>
                    <a:pt x="1167" y="1817"/>
                  </a:cubicBezTo>
                  <a:cubicBezTo>
                    <a:pt x="1265" y="1788"/>
                    <a:pt x="1319" y="1686"/>
                    <a:pt x="1290" y="1591"/>
                  </a:cubicBezTo>
                  <a:cubicBezTo>
                    <a:pt x="1290" y="1591"/>
                    <a:pt x="859" y="151"/>
                    <a:pt x="859" y="150"/>
                  </a:cubicBezTo>
                  <a:cubicBezTo>
                    <a:pt x="830" y="59"/>
                    <a:pt x="75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00" name="Google Shape;10400;p51"/>
            <p:cNvSpPr/>
            <p:nvPr/>
          </p:nvSpPr>
          <p:spPr>
            <a:xfrm>
              <a:off x="2718481" y="1525249"/>
              <a:ext cx="12803" cy="35155"/>
            </a:xfrm>
            <a:custGeom>
              <a:avLst/>
              <a:gdLst/>
              <a:ahLst/>
              <a:cxnLst/>
              <a:rect l="l" t="t" r="r" b="b"/>
              <a:pathLst>
                <a:path w="366" h="1005" extrusionOk="0">
                  <a:moveTo>
                    <a:pt x="183" y="1"/>
                  </a:moveTo>
                  <a:cubicBezTo>
                    <a:pt x="84" y="1"/>
                    <a:pt x="1" y="84"/>
                    <a:pt x="1" y="183"/>
                  </a:cubicBezTo>
                  <a:lnTo>
                    <a:pt x="1" y="822"/>
                  </a:lnTo>
                  <a:cubicBezTo>
                    <a:pt x="1" y="923"/>
                    <a:pt x="84" y="1004"/>
                    <a:pt x="183" y="1004"/>
                  </a:cubicBezTo>
                  <a:cubicBezTo>
                    <a:pt x="284" y="1004"/>
                    <a:pt x="365" y="923"/>
                    <a:pt x="365" y="822"/>
                  </a:cubicBezTo>
                  <a:lnTo>
                    <a:pt x="365" y="183"/>
                  </a:lnTo>
                  <a:cubicBezTo>
                    <a:pt x="365" y="84"/>
                    <a:pt x="284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01" name="Google Shape;10401;p51"/>
            <p:cNvSpPr/>
            <p:nvPr/>
          </p:nvSpPr>
          <p:spPr>
            <a:xfrm>
              <a:off x="2718481" y="1576285"/>
              <a:ext cx="12803" cy="1280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1"/>
                  </a:moveTo>
                  <a:cubicBezTo>
                    <a:pt x="82" y="1"/>
                    <a:pt x="1" y="82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cubicBezTo>
                    <a:pt x="284" y="365"/>
                    <a:pt x="365" y="284"/>
                    <a:pt x="365" y="183"/>
                  </a:cubicBezTo>
                  <a:cubicBezTo>
                    <a:pt x="365" y="82"/>
                    <a:pt x="284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02" name="Google Shape;10402;p51"/>
            <p:cNvSpPr/>
            <p:nvPr/>
          </p:nvSpPr>
          <p:spPr>
            <a:xfrm>
              <a:off x="2692981" y="1525249"/>
              <a:ext cx="12768" cy="35155"/>
            </a:xfrm>
            <a:custGeom>
              <a:avLst/>
              <a:gdLst/>
              <a:ahLst/>
              <a:cxnLst/>
              <a:rect l="l" t="t" r="r" b="b"/>
              <a:pathLst>
                <a:path w="365" h="1005" extrusionOk="0">
                  <a:moveTo>
                    <a:pt x="182" y="1"/>
                  </a:moveTo>
                  <a:cubicBezTo>
                    <a:pt x="83" y="1"/>
                    <a:pt x="0" y="84"/>
                    <a:pt x="0" y="183"/>
                  </a:cubicBezTo>
                  <a:lnTo>
                    <a:pt x="0" y="822"/>
                  </a:lnTo>
                  <a:cubicBezTo>
                    <a:pt x="0" y="923"/>
                    <a:pt x="83" y="1004"/>
                    <a:pt x="182" y="1004"/>
                  </a:cubicBezTo>
                  <a:cubicBezTo>
                    <a:pt x="283" y="1004"/>
                    <a:pt x="365" y="923"/>
                    <a:pt x="365" y="822"/>
                  </a:cubicBezTo>
                  <a:lnTo>
                    <a:pt x="365" y="183"/>
                  </a:lnTo>
                  <a:cubicBezTo>
                    <a:pt x="365" y="84"/>
                    <a:pt x="283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03" name="Google Shape;10403;p51"/>
            <p:cNvSpPr/>
            <p:nvPr/>
          </p:nvSpPr>
          <p:spPr>
            <a:xfrm>
              <a:off x="2692981" y="1576285"/>
              <a:ext cx="12768" cy="12803"/>
            </a:xfrm>
            <a:custGeom>
              <a:avLst/>
              <a:gdLst/>
              <a:ahLst/>
              <a:cxnLst/>
              <a:rect l="l" t="t" r="r" b="b"/>
              <a:pathLst>
                <a:path w="365" h="366" extrusionOk="0">
                  <a:moveTo>
                    <a:pt x="182" y="1"/>
                  </a:moveTo>
                  <a:cubicBezTo>
                    <a:pt x="82" y="1"/>
                    <a:pt x="0" y="82"/>
                    <a:pt x="0" y="183"/>
                  </a:cubicBezTo>
                  <a:cubicBezTo>
                    <a:pt x="0" y="284"/>
                    <a:pt x="82" y="365"/>
                    <a:pt x="182" y="365"/>
                  </a:cubicBezTo>
                  <a:cubicBezTo>
                    <a:pt x="283" y="365"/>
                    <a:pt x="365" y="284"/>
                    <a:pt x="365" y="183"/>
                  </a:cubicBezTo>
                  <a:cubicBezTo>
                    <a:pt x="365" y="82"/>
                    <a:pt x="283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04" name="Google Shape;10404;p51"/>
            <p:cNvSpPr/>
            <p:nvPr/>
          </p:nvSpPr>
          <p:spPr>
            <a:xfrm>
              <a:off x="2640651" y="1525249"/>
              <a:ext cx="39597" cy="63839"/>
            </a:xfrm>
            <a:custGeom>
              <a:avLst/>
              <a:gdLst/>
              <a:ahLst/>
              <a:cxnLst/>
              <a:rect l="l" t="t" r="r" b="b"/>
              <a:pathLst>
                <a:path w="1132" h="1825" extrusionOk="0">
                  <a:moveTo>
                    <a:pt x="183" y="1"/>
                  </a:moveTo>
                  <a:cubicBezTo>
                    <a:pt x="84" y="1"/>
                    <a:pt x="1" y="84"/>
                    <a:pt x="1" y="183"/>
                  </a:cubicBezTo>
                  <a:lnTo>
                    <a:pt x="1" y="1642"/>
                  </a:lnTo>
                  <a:cubicBezTo>
                    <a:pt x="1" y="1743"/>
                    <a:pt x="84" y="1824"/>
                    <a:pt x="183" y="1824"/>
                  </a:cubicBezTo>
                  <a:cubicBezTo>
                    <a:pt x="284" y="1824"/>
                    <a:pt x="366" y="1743"/>
                    <a:pt x="366" y="1642"/>
                  </a:cubicBezTo>
                  <a:lnTo>
                    <a:pt x="366" y="1070"/>
                  </a:lnTo>
                  <a:lnTo>
                    <a:pt x="767" y="1070"/>
                  </a:lnTo>
                  <a:lnTo>
                    <a:pt x="767" y="1642"/>
                  </a:lnTo>
                  <a:cubicBezTo>
                    <a:pt x="767" y="1743"/>
                    <a:pt x="850" y="1824"/>
                    <a:pt x="949" y="1824"/>
                  </a:cubicBezTo>
                  <a:cubicBezTo>
                    <a:pt x="1050" y="1824"/>
                    <a:pt x="1131" y="1743"/>
                    <a:pt x="1131" y="1642"/>
                  </a:cubicBezTo>
                  <a:lnTo>
                    <a:pt x="1131" y="183"/>
                  </a:lnTo>
                  <a:cubicBezTo>
                    <a:pt x="1131" y="84"/>
                    <a:pt x="1050" y="1"/>
                    <a:pt x="949" y="1"/>
                  </a:cubicBezTo>
                  <a:cubicBezTo>
                    <a:pt x="850" y="1"/>
                    <a:pt x="767" y="84"/>
                    <a:pt x="767" y="183"/>
                  </a:cubicBezTo>
                  <a:lnTo>
                    <a:pt x="767" y="705"/>
                  </a:lnTo>
                  <a:lnTo>
                    <a:pt x="366" y="705"/>
                  </a:lnTo>
                  <a:lnTo>
                    <a:pt x="366" y="183"/>
                  </a:lnTo>
                  <a:cubicBezTo>
                    <a:pt x="366" y="84"/>
                    <a:pt x="284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05" name="Google Shape;10405;p51"/>
            <p:cNvSpPr/>
            <p:nvPr/>
          </p:nvSpPr>
          <p:spPr>
            <a:xfrm>
              <a:off x="2701901" y="1601786"/>
              <a:ext cx="12803" cy="1280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1"/>
                  </a:moveTo>
                  <a:cubicBezTo>
                    <a:pt x="82" y="1"/>
                    <a:pt x="0" y="83"/>
                    <a:pt x="0" y="183"/>
                  </a:cubicBezTo>
                  <a:cubicBezTo>
                    <a:pt x="0" y="284"/>
                    <a:pt x="82" y="366"/>
                    <a:pt x="183" y="366"/>
                  </a:cubicBezTo>
                  <a:cubicBezTo>
                    <a:pt x="283" y="366"/>
                    <a:pt x="365" y="284"/>
                    <a:pt x="365" y="183"/>
                  </a:cubicBezTo>
                  <a:cubicBezTo>
                    <a:pt x="365" y="83"/>
                    <a:pt x="283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06" name="Google Shape;10406;p51"/>
            <p:cNvSpPr/>
            <p:nvPr/>
          </p:nvSpPr>
          <p:spPr>
            <a:xfrm>
              <a:off x="2430176" y="1499749"/>
              <a:ext cx="326608" cy="216911"/>
            </a:xfrm>
            <a:custGeom>
              <a:avLst/>
              <a:gdLst/>
              <a:ahLst/>
              <a:cxnLst/>
              <a:rect l="l" t="t" r="r" b="b"/>
              <a:pathLst>
                <a:path w="9337" h="6201" extrusionOk="0">
                  <a:moveTo>
                    <a:pt x="1824" y="3100"/>
                  </a:moveTo>
                  <a:cubicBezTo>
                    <a:pt x="2025" y="3100"/>
                    <a:pt x="2188" y="3265"/>
                    <a:pt x="2188" y="3465"/>
                  </a:cubicBezTo>
                  <a:lnTo>
                    <a:pt x="2188" y="3672"/>
                  </a:lnTo>
                  <a:cubicBezTo>
                    <a:pt x="2045" y="3709"/>
                    <a:pt x="1919" y="3789"/>
                    <a:pt x="1824" y="3895"/>
                  </a:cubicBezTo>
                  <a:cubicBezTo>
                    <a:pt x="1729" y="3787"/>
                    <a:pt x="1603" y="3709"/>
                    <a:pt x="1459" y="3672"/>
                  </a:cubicBezTo>
                  <a:lnTo>
                    <a:pt x="1459" y="3465"/>
                  </a:lnTo>
                  <a:cubicBezTo>
                    <a:pt x="1459" y="3265"/>
                    <a:pt x="1624" y="3100"/>
                    <a:pt x="1824" y="3100"/>
                  </a:cubicBezTo>
                  <a:close/>
                  <a:moveTo>
                    <a:pt x="3234" y="3283"/>
                  </a:moveTo>
                  <a:cubicBezTo>
                    <a:pt x="3265" y="3337"/>
                    <a:pt x="3283" y="3399"/>
                    <a:pt x="3283" y="3465"/>
                  </a:cubicBezTo>
                  <a:lnTo>
                    <a:pt x="3283" y="3672"/>
                  </a:lnTo>
                  <a:cubicBezTo>
                    <a:pt x="3140" y="3709"/>
                    <a:pt x="3013" y="3789"/>
                    <a:pt x="2918" y="3895"/>
                  </a:cubicBezTo>
                  <a:cubicBezTo>
                    <a:pt x="2823" y="3787"/>
                    <a:pt x="2698" y="3709"/>
                    <a:pt x="2553" y="3672"/>
                  </a:cubicBezTo>
                  <a:lnTo>
                    <a:pt x="2553" y="3465"/>
                  </a:lnTo>
                  <a:cubicBezTo>
                    <a:pt x="2553" y="3399"/>
                    <a:pt x="2572" y="3337"/>
                    <a:pt x="2603" y="3283"/>
                  </a:cubicBezTo>
                  <a:close/>
                  <a:moveTo>
                    <a:pt x="4174" y="3283"/>
                  </a:moveTo>
                  <a:lnTo>
                    <a:pt x="4317" y="3690"/>
                  </a:lnTo>
                  <a:cubicBezTo>
                    <a:pt x="4199" y="3732"/>
                    <a:pt x="4095" y="3803"/>
                    <a:pt x="4012" y="3895"/>
                  </a:cubicBezTo>
                  <a:cubicBezTo>
                    <a:pt x="3917" y="3787"/>
                    <a:pt x="3792" y="3709"/>
                    <a:pt x="3647" y="3672"/>
                  </a:cubicBezTo>
                  <a:lnTo>
                    <a:pt x="3647" y="3465"/>
                  </a:lnTo>
                  <a:cubicBezTo>
                    <a:pt x="3647" y="3399"/>
                    <a:pt x="3666" y="3337"/>
                    <a:pt x="3697" y="3283"/>
                  </a:cubicBezTo>
                  <a:close/>
                  <a:moveTo>
                    <a:pt x="5423" y="3283"/>
                  </a:moveTo>
                  <a:cubicBezTo>
                    <a:pt x="5453" y="3337"/>
                    <a:pt x="5471" y="3399"/>
                    <a:pt x="5471" y="3465"/>
                  </a:cubicBezTo>
                  <a:lnTo>
                    <a:pt x="5471" y="3672"/>
                  </a:lnTo>
                  <a:cubicBezTo>
                    <a:pt x="5328" y="3709"/>
                    <a:pt x="5201" y="3789"/>
                    <a:pt x="5106" y="3895"/>
                  </a:cubicBezTo>
                  <a:cubicBezTo>
                    <a:pt x="5037" y="3818"/>
                    <a:pt x="4951" y="3754"/>
                    <a:pt x="4855" y="3712"/>
                  </a:cubicBezTo>
                  <a:lnTo>
                    <a:pt x="5132" y="3283"/>
                  </a:lnTo>
                  <a:close/>
                  <a:moveTo>
                    <a:pt x="6517" y="3283"/>
                  </a:moveTo>
                  <a:cubicBezTo>
                    <a:pt x="6547" y="3337"/>
                    <a:pt x="6565" y="3399"/>
                    <a:pt x="6565" y="3465"/>
                  </a:cubicBezTo>
                  <a:lnTo>
                    <a:pt x="6565" y="3672"/>
                  </a:lnTo>
                  <a:cubicBezTo>
                    <a:pt x="6422" y="3709"/>
                    <a:pt x="6295" y="3789"/>
                    <a:pt x="6200" y="3895"/>
                  </a:cubicBezTo>
                  <a:cubicBezTo>
                    <a:pt x="6105" y="3787"/>
                    <a:pt x="5980" y="3709"/>
                    <a:pt x="5835" y="3672"/>
                  </a:cubicBezTo>
                  <a:lnTo>
                    <a:pt x="5835" y="3465"/>
                  </a:lnTo>
                  <a:cubicBezTo>
                    <a:pt x="5835" y="3399"/>
                    <a:pt x="5854" y="3337"/>
                    <a:pt x="5885" y="3283"/>
                  </a:cubicBezTo>
                  <a:close/>
                  <a:moveTo>
                    <a:pt x="730" y="3100"/>
                  </a:moveTo>
                  <a:cubicBezTo>
                    <a:pt x="931" y="3100"/>
                    <a:pt x="1094" y="3265"/>
                    <a:pt x="1094" y="3465"/>
                  </a:cubicBezTo>
                  <a:lnTo>
                    <a:pt x="1094" y="3672"/>
                  </a:lnTo>
                  <a:cubicBezTo>
                    <a:pt x="903" y="3720"/>
                    <a:pt x="743" y="3847"/>
                    <a:pt x="646" y="4012"/>
                  </a:cubicBezTo>
                  <a:lnTo>
                    <a:pt x="365" y="4012"/>
                  </a:lnTo>
                  <a:lnTo>
                    <a:pt x="365" y="3465"/>
                  </a:lnTo>
                  <a:cubicBezTo>
                    <a:pt x="365" y="3265"/>
                    <a:pt x="530" y="3100"/>
                    <a:pt x="730" y="3100"/>
                  </a:cubicBezTo>
                  <a:close/>
                  <a:moveTo>
                    <a:pt x="1277" y="4011"/>
                  </a:moveTo>
                  <a:cubicBezTo>
                    <a:pt x="1478" y="4011"/>
                    <a:pt x="1641" y="4175"/>
                    <a:pt x="1641" y="4375"/>
                  </a:cubicBezTo>
                  <a:lnTo>
                    <a:pt x="1641" y="4581"/>
                  </a:lnTo>
                  <a:cubicBezTo>
                    <a:pt x="1500" y="4620"/>
                    <a:pt x="1371" y="4698"/>
                    <a:pt x="1277" y="4806"/>
                  </a:cubicBezTo>
                  <a:cubicBezTo>
                    <a:pt x="1182" y="4698"/>
                    <a:pt x="1056" y="4617"/>
                    <a:pt x="912" y="4581"/>
                  </a:cubicBezTo>
                  <a:lnTo>
                    <a:pt x="912" y="4375"/>
                  </a:lnTo>
                  <a:cubicBezTo>
                    <a:pt x="912" y="4175"/>
                    <a:pt x="1077" y="4011"/>
                    <a:pt x="1277" y="4011"/>
                  </a:cubicBezTo>
                  <a:close/>
                  <a:moveTo>
                    <a:pt x="2371" y="4012"/>
                  </a:moveTo>
                  <a:cubicBezTo>
                    <a:pt x="2572" y="4012"/>
                    <a:pt x="2735" y="4175"/>
                    <a:pt x="2735" y="4377"/>
                  </a:cubicBezTo>
                  <a:lnTo>
                    <a:pt x="2735" y="4584"/>
                  </a:lnTo>
                  <a:cubicBezTo>
                    <a:pt x="2593" y="4620"/>
                    <a:pt x="2466" y="4701"/>
                    <a:pt x="2371" y="4807"/>
                  </a:cubicBezTo>
                  <a:cubicBezTo>
                    <a:pt x="2276" y="4699"/>
                    <a:pt x="2150" y="4620"/>
                    <a:pt x="2006" y="4584"/>
                  </a:cubicBezTo>
                  <a:lnTo>
                    <a:pt x="2006" y="4377"/>
                  </a:lnTo>
                  <a:cubicBezTo>
                    <a:pt x="2006" y="4177"/>
                    <a:pt x="2171" y="4012"/>
                    <a:pt x="2371" y="4012"/>
                  </a:cubicBezTo>
                  <a:close/>
                  <a:moveTo>
                    <a:pt x="3465" y="4012"/>
                  </a:moveTo>
                  <a:cubicBezTo>
                    <a:pt x="3666" y="4012"/>
                    <a:pt x="3830" y="4175"/>
                    <a:pt x="3830" y="4377"/>
                  </a:cubicBezTo>
                  <a:lnTo>
                    <a:pt x="3830" y="4584"/>
                  </a:lnTo>
                  <a:cubicBezTo>
                    <a:pt x="3687" y="4620"/>
                    <a:pt x="3560" y="4701"/>
                    <a:pt x="3465" y="4807"/>
                  </a:cubicBezTo>
                  <a:cubicBezTo>
                    <a:pt x="3370" y="4699"/>
                    <a:pt x="3245" y="4620"/>
                    <a:pt x="3100" y="4584"/>
                  </a:cubicBezTo>
                  <a:lnTo>
                    <a:pt x="3100" y="4377"/>
                  </a:lnTo>
                  <a:cubicBezTo>
                    <a:pt x="3100" y="4177"/>
                    <a:pt x="3265" y="4012"/>
                    <a:pt x="3465" y="4012"/>
                  </a:cubicBezTo>
                  <a:close/>
                  <a:moveTo>
                    <a:pt x="4559" y="4012"/>
                  </a:moveTo>
                  <a:cubicBezTo>
                    <a:pt x="4760" y="4012"/>
                    <a:pt x="4924" y="4177"/>
                    <a:pt x="4924" y="4377"/>
                  </a:cubicBezTo>
                  <a:lnTo>
                    <a:pt x="4924" y="4584"/>
                  </a:lnTo>
                  <a:cubicBezTo>
                    <a:pt x="4781" y="4620"/>
                    <a:pt x="4654" y="4701"/>
                    <a:pt x="4559" y="4807"/>
                  </a:cubicBezTo>
                  <a:cubicBezTo>
                    <a:pt x="4464" y="4699"/>
                    <a:pt x="4339" y="4620"/>
                    <a:pt x="4194" y="4584"/>
                  </a:cubicBezTo>
                  <a:lnTo>
                    <a:pt x="4194" y="4377"/>
                  </a:lnTo>
                  <a:cubicBezTo>
                    <a:pt x="4194" y="4175"/>
                    <a:pt x="4359" y="4012"/>
                    <a:pt x="4559" y="4012"/>
                  </a:cubicBezTo>
                  <a:close/>
                  <a:moveTo>
                    <a:pt x="5653" y="4012"/>
                  </a:moveTo>
                  <a:cubicBezTo>
                    <a:pt x="5854" y="4012"/>
                    <a:pt x="6018" y="4175"/>
                    <a:pt x="6018" y="4377"/>
                  </a:cubicBezTo>
                  <a:lnTo>
                    <a:pt x="6018" y="4584"/>
                  </a:lnTo>
                  <a:cubicBezTo>
                    <a:pt x="5875" y="4620"/>
                    <a:pt x="5748" y="4701"/>
                    <a:pt x="5653" y="4807"/>
                  </a:cubicBezTo>
                  <a:cubicBezTo>
                    <a:pt x="5558" y="4699"/>
                    <a:pt x="5433" y="4620"/>
                    <a:pt x="5288" y="4584"/>
                  </a:cubicBezTo>
                  <a:lnTo>
                    <a:pt x="5288" y="4377"/>
                  </a:lnTo>
                  <a:cubicBezTo>
                    <a:pt x="5288" y="4177"/>
                    <a:pt x="5453" y="4012"/>
                    <a:pt x="5653" y="4012"/>
                  </a:cubicBezTo>
                  <a:close/>
                  <a:moveTo>
                    <a:pt x="6747" y="4012"/>
                  </a:moveTo>
                  <a:cubicBezTo>
                    <a:pt x="6949" y="4012"/>
                    <a:pt x="7112" y="4175"/>
                    <a:pt x="7112" y="4377"/>
                  </a:cubicBezTo>
                  <a:lnTo>
                    <a:pt x="7112" y="4924"/>
                  </a:lnTo>
                  <a:lnTo>
                    <a:pt x="6832" y="4924"/>
                  </a:lnTo>
                  <a:cubicBezTo>
                    <a:pt x="6736" y="4756"/>
                    <a:pt x="6575" y="4632"/>
                    <a:pt x="6383" y="4584"/>
                  </a:cubicBezTo>
                  <a:lnTo>
                    <a:pt x="6383" y="4377"/>
                  </a:lnTo>
                  <a:cubicBezTo>
                    <a:pt x="6383" y="4177"/>
                    <a:pt x="6547" y="4012"/>
                    <a:pt x="6747" y="4012"/>
                  </a:cubicBezTo>
                  <a:close/>
                  <a:moveTo>
                    <a:pt x="730" y="4924"/>
                  </a:moveTo>
                  <a:cubicBezTo>
                    <a:pt x="931" y="4924"/>
                    <a:pt x="1094" y="5089"/>
                    <a:pt x="1094" y="5289"/>
                  </a:cubicBezTo>
                  <a:lnTo>
                    <a:pt x="1094" y="5836"/>
                  </a:lnTo>
                  <a:lnTo>
                    <a:pt x="365" y="5836"/>
                  </a:lnTo>
                  <a:lnTo>
                    <a:pt x="365" y="5289"/>
                  </a:lnTo>
                  <a:cubicBezTo>
                    <a:pt x="365" y="5089"/>
                    <a:pt x="530" y="4924"/>
                    <a:pt x="730" y="4924"/>
                  </a:cubicBezTo>
                  <a:close/>
                  <a:moveTo>
                    <a:pt x="1824" y="4924"/>
                  </a:moveTo>
                  <a:cubicBezTo>
                    <a:pt x="2025" y="4924"/>
                    <a:pt x="2188" y="5089"/>
                    <a:pt x="2188" y="5289"/>
                  </a:cubicBezTo>
                  <a:lnTo>
                    <a:pt x="2188" y="5836"/>
                  </a:lnTo>
                  <a:lnTo>
                    <a:pt x="1459" y="5836"/>
                  </a:lnTo>
                  <a:lnTo>
                    <a:pt x="1459" y="5289"/>
                  </a:lnTo>
                  <a:cubicBezTo>
                    <a:pt x="1459" y="5089"/>
                    <a:pt x="1624" y="4924"/>
                    <a:pt x="1824" y="4924"/>
                  </a:cubicBezTo>
                  <a:close/>
                  <a:moveTo>
                    <a:pt x="2918" y="4924"/>
                  </a:moveTo>
                  <a:cubicBezTo>
                    <a:pt x="3119" y="4924"/>
                    <a:pt x="3283" y="5089"/>
                    <a:pt x="3283" y="5289"/>
                  </a:cubicBezTo>
                  <a:lnTo>
                    <a:pt x="3283" y="5836"/>
                  </a:lnTo>
                  <a:lnTo>
                    <a:pt x="2553" y="5836"/>
                  </a:lnTo>
                  <a:lnTo>
                    <a:pt x="2553" y="5289"/>
                  </a:lnTo>
                  <a:cubicBezTo>
                    <a:pt x="2553" y="5089"/>
                    <a:pt x="2718" y="4924"/>
                    <a:pt x="2918" y="4924"/>
                  </a:cubicBezTo>
                  <a:close/>
                  <a:moveTo>
                    <a:pt x="4012" y="4924"/>
                  </a:moveTo>
                  <a:cubicBezTo>
                    <a:pt x="4213" y="4924"/>
                    <a:pt x="4377" y="5089"/>
                    <a:pt x="4377" y="5289"/>
                  </a:cubicBezTo>
                  <a:lnTo>
                    <a:pt x="4377" y="5836"/>
                  </a:lnTo>
                  <a:lnTo>
                    <a:pt x="3647" y="5836"/>
                  </a:lnTo>
                  <a:lnTo>
                    <a:pt x="3647" y="5289"/>
                  </a:lnTo>
                  <a:cubicBezTo>
                    <a:pt x="3647" y="5089"/>
                    <a:pt x="3812" y="4924"/>
                    <a:pt x="4012" y="4924"/>
                  </a:cubicBezTo>
                  <a:close/>
                  <a:moveTo>
                    <a:pt x="5106" y="4924"/>
                  </a:moveTo>
                  <a:cubicBezTo>
                    <a:pt x="5307" y="4924"/>
                    <a:pt x="5471" y="5089"/>
                    <a:pt x="5471" y="5289"/>
                  </a:cubicBezTo>
                  <a:lnTo>
                    <a:pt x="5471" y="5836"/>
                  </a:lnTo>
                  <a:lnTo>
                    <a:pt x="4741" y="5836"/>
                  </a:lnTo>
                  <a:lnTo>
                    <a:pt x="4741" y="5289"/>
                  </a:lnTo>
                  <a:cubicBezTo>
                    <a:pt x="4741" y="5089"/>
                    <a:pt x="4906" y="4924"/>
                    <a:pt x="5106" y="4924"/>
                  </a:cubicBezTo>
                  <a:close/>
                  <a:moveTo>
                    <a:pt x="6200" y="4924"/>
                  </a:moveTo>
                  <a:cubicBezTo>
                    <a:pt x="6401" y="4924"/>
                    <a:pt x="6565" y="5089"/>
                    <a:pt x="6565" y="5289"/>
                  </a:cubicBezTo>
                  <a:lnTo>
                    <a:pt x="6565" y="5836"/>
                  </a:lnTo>
                  <a:lnTo>
                    <a:pt x="5835" y="5836"/>
                  </a:lnTo>
                  <a:lnTo>
                    <a:pt x="5835" y="5289"/>
                  </a:lnTo>
                  <a:cubicBezTo>
                    <a:pt x="5835" y="5089"/>
                    <a:pt x="6000" y="4924"/>
                    <a:pt x="6200" y="4924"/>
                  </a:cubicBezTo>
                  <a:close/>
                  <a:moveTo>
                    <a:pt x="2553" y="0"/>
                  </a:moveTo>
                  <a:cubicBezTo>
                    <a:pt x="2407" y="0"/>
                    <a:pt x="2272" y="57"/>
                    <a:pt x="2167" y="161"/>
                  </a:cubicBezTo>
                  <a:cubicBezTo>
                    <a:pt x="2063" y="266"/>
                    <a:pt x="2006" y="402"/>
                    <a:pt x="2006" y="547"/>
                  </a:cubicBezTo>
                  <a:lnTo>
                    <a:pt x="2006" y="2736"/>
                  </a:lnTo>
                  <a:lnTo>
                    <a:pt x="2006" y="2760"/>
                  </a:lnTo>
                  <a:cubicBezTo>
                    <a:pt x="1948" y="2746"/>
                    <a:pt x="1886" y="2736"/>
                    <a:pt x="1824" y="2736"/>
                  </a:cubicBezTo>
                  <a:cubicBezTo>
                    <a:pt x="1608" y="2736"/>
                    <a:pt x="1411" y="2833"/>
                    <a:pt x="1277" y="2984"/>
                  </a:cubicBezTo>
                  <a:cubicBezTo>
                    <a:pt x="1144" y="2833"/>
                    <a:pt x="947" y="2736"/>
                    <a:pt x="730" y="2736"/>
                  </a:cubicBezTo>
                  <a:cubicBezTo>
                    <a:pt x="327" y="2736"/>
                    <a:pt x="0" y="3062"/>
                    <a:pt x="0" y="3465"/>
                  </a:cubicBezTo>
                  <a:lnTo>
                    <a:pt x="0" y="4194"/>
                  </a:lnTo>
                  <a:cubicBezTo>
                    <a:pt x="0" y="4295"/>
                    <a:pt x="83" y="4377"/>
                    <a:pt x="183" y="4377"/>
                  </a:cubicBezTo>
                  <a:lnTo>
                    <a:pt x="547" y="4377"/>
                  </a:lnTo>
                  <a:lnTo>
                    <a:pt x="547" y="4584"/>
                  </a:lnTo>
                  <a:cubicBezTo>
                    <a:pt x="234" y="4666"/>
                    <a:pt x="0" y="4950"/>
                    <a:pt x="0" y="5289"/>
                  </a:cubicBezTo>
                  <a:lnTo>
                    <a:pt x="0" y="6018"/>
                  </a:lnTo>
                  <a:cubicBezTo>
                    <a:pt x="0" y="6119"/>
                    <a:pt x="83" y="6200"/>
                    <a:pt x="183" y="6200"/>
                  </a:cubicBezTo>
                  <a:lnTo>
                    <a:pt x="6747" y="6200"/>
                  </a:lnTo>
                  <a:cubicBezTo>
                    <a:pt x="6848" y="6200"/>
                    <a:pt x="6930" y="6119"/>
                    <a:pt x="6930" y="6018"/>
                  </a:cubicBezTo>
                  <a:lnTo>
                    <a:pt x="6930" y="5289"/>
                  </a:lnTo>
                  <a:lnTo>
                    <a:pt x="7294" y="5289"/>
                  </a:lnTo>
                  <a:cubicBezTo>
                    <a:pt x="7395" y="5289"/>
                    <a:pt x="7477" y="5207"/>
                    <a:pt x="7477" y="5106"/>
                  </a:cubicBezTo>
                  <a:lnTo>
                    <a:pt x="7477" y="4377"/>
                  </a:lnTo>
                  <a:cubicBezTo>
                    <a:pt x="7477" y="4038"/>
                    <a:pt x="7243" y="3752"/>
                    <a:pt x="6930" y="3672"/>
                  </a:cubicBezTo>
                  <a:lnTo>
                    <a:pt x="6930" y="3465"/>
                  </a:lnTo>
                  <a:cubicBezTo>
                    <a:pt x="6930" y="3402"/>
                    <a:pt x="6921" y="3341"/>
                    <a:pt x="6906" y="3283"/>
                  </a:cubicBezTo>
                  <a:lnTo>
                    <a:pt x="7131" y="3283"/>
                  </a:lnTo>
                  <a:cubicBezTo>
                    <a:pt x="7232" y="3283"/>
                    <a:pt x="7313" y="3201"/>
                    <a:pt x="7313" y="3100"/>
                  </a:cubicBezTo>
                  <a:cubicBezTo>
                    <a:pt x="7313" y="3001"/>
                    <a:pt x="7232" y="2918"/>
                    <a:pt x="7131" y="2918"/>
                  </a:cubicBezTo>
                  <a:lnTo>
                    <a:pt x="5033" y="2918"/>
                  </a:lnTo>
                  <a:cubicBezTo>
                    <a:pt x="4972" y="2918"/>
                    <a:pt x="4915" y="2950"/>
                    <a:pt x="4880" y="3003"/>
                  </a:cubicBezTo>
                  <a:lnTo>
                    <a:pt x="4609" y="3420"/>
                  </a:lnTo>
                  <a:lnTo>
                    <a:pt x="4476" y="3041"/>
                  </a:lnTo>
                  <a:cubicBezTo>
                    <a:pt x="4450" y="2968"/>
                    <a:pt x="4381" y="2918"/>
                    <a:pt x="4304" y="2918"/>
                  </a:cubicBezTo>
                  <a:lnTo>
                    <a:pt x="2553" y="2918"/>
                  </a:lnTo>
                  <a:cubicBezTo>
                    <a:pt x="2454" y="2918"/>
                    <a:pt x="2371" y="2836"/>
                    <a:pt x="2371" y="2736"/>
                  </a:cubicBezTo>
                  <a:lnTo>
                    <a:pt x="2371" y="547"/>
                  </a:lnTo>
                  <a:cubicBezTo>
                    <a:pt x="2371" y="448"/>
                    <a:pt x="2454" y="365"/>
                    <a:pt x="2553" y="365"/>
                  </a:cubicBezTo>
                  <a:lnTo>
                    <a:pt x="8790" y="365"/>
                  </a:lnTo>
                  <a:cubicBezTo>
                    <a:pt x="8890" y="365"/>
                    <a:pt x="8972" y="448"/>
                    <a:pt x="8972" y="547"/>
                  </a:cubicBezTo>
                  <a:lnTo>
                    <a:pt x="8972" y="2736"/>
                  </a:lnTo>
                  <a:cubicBezTo>
                    <a:pt x="8972" y="2807"/>
                    <a:pt x="8928" y="2873"/>
                    <a:pt x="8863" y="2903"/>
                  </a:cubicBezTo>
                  <a:cubicBezTo>
                    <a:pt x="8841" y="2914"/>
                    <a:pt x="8814" y="2918"/>
                    <a:pt x="8790" y="2918"/>
                  </a:cubicBezTo>
                  <a:lnTo>
                    <a:pt x="8772" y="2918"/>
                  </a:lnTo>
                  <a:cubicBezTo>
                    <a:pt x="8671" y="2918"/>
                    <a:pt x="8590" y="3001"/>
                    <a:pt x="8590" y="3100"/>
                  </a:cubicBezTo>
                  <a:cubicBezTo>
                    <a:pt x="8590" y="3201"/>
                    <a:pt x="8671" y="3283"/>
                    <a:pt x="8772" y="3283"/>
                  </a:cubicBezTo>
                  <a:lnTo>
                    <a:pt x="8790" y="3283"/>
                  </a:lnTo>
                  <a:cubicBezTo>
                    <a:pt x="8861" y="3283"/>
                    <a:pt x="8946" y="3264"/>
                    <a:pt x="9011" y="3236"/>
                  </a:cubicBezTo>
                  <a:cubicBezTo>
                    <a:pt x="9103" y="3192"/>
                    <a:pt x="9195" y="3119"/>
                    <a:pt x="9249" y="3032"/>
                  </a:cubicBezTo>
                  <a:cubicBezTo>
                    <a:pt x="9306" y="2944"/>
                    <a:pt x="9337" y="2841"/>
                    <a:pt x="9337" y="2734"/>
                  </a:cubicBezTo>
                  <a:lnTo>
                    <a:pt x="9337" y="546"/>
                  </a:lnTo>
                  <a:cubicBezTo>
                    <a:pt x="9337" y="400"/>
                    <a:pt x="9281" y="263"/>
                    <a:pt x="9176" y="161"/>
                  </a:cubicBezTo>
                  <a:cubicBezTo>
                    <a:pt x="9073" y="57"/>
                    <a:pt x="8935" y="0"/>
                    <a:pt x="87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07" name="Google Shape;10407;p51"/>
            <p:cNvSpPr/>
            <p:nvPr/>
          </p:nvSpPr>
          <p:spPr>
            <a:xfrm>
              <a:off x="2582549" y="1525249"/>
              <a:ext cx="46139" cy="63839"/>
            </a:xfrm>
            <a:custGeom>
              <a:avLst/>
              <a:gdLst/>
              <a:ahLst/>
              <a:cxnLst/>
              <a:rect l="l" t="t" r="r" b="b"/>
              <a:pathLst>
                <a:path w="1319" h="1825" extrusionOk="0">
                  <a:moveTo>
                    <a:pt x="661" y="756"/>
                  </a:moveTo>
                  <a:lnTo>
                    <a:pt x="763" y="1101"/>
                  </a:lnTo>
                  <a:lnTo>
                    <a:pt x="557" y="1101"/>
                  </a:lnTo>
                  <a:lnTo>
                    <a:pt x="661" y="756"/>
                  </a:lnTo>
                  <a:close/>
                  <a:moveTo>
                    <a:pt x="661" y="1"/>
                  </a:moveTo>
                  <a:cubicBezTo>
                    <a:pt x="572" y="1"/>
                    <a:pt x="492" y="59"/>
                    <a:pt x="464" y="147"/>
                  </a:cubicBezTo>
                  <a:cubicBezTo>
                    <a:pt x="464" y="150"/>
                    <a:pt x="31" y="1589"/>
                    <a:pt x="31" y="1589"/>
                  </a:cubicBezTo>
                  <a:cubicBezTo>
                    <a:pt x="0" y="1686"/>
                    <a:pt x="56" y="1788"/>
                    <a:pt x="152" y="1817"/>
                  </a:cubicBezTo>
                  <a:cubicBezTo>
                    <a:pt x="171" y="1823"/>
                    <a:pt x="187" y="1824"/>
                    <a:pt x="204" y="1824"/>
                  </a:cubicBezTo>
                  <a:cubicBezTo>
                    <a:pt x="283" y="1824"/>
                    <a:pt x="356" y="1773"/>
                    <a:pt x="380" y="1696"/>
                  </a:cubicBezTo>
                  <a:lnTo>
                    <a:pt x="450" y="1467"/>
                  </a:lnTo>
                  <a:lnTo>
                    <a:pt x="874" y="1467"/>
                  </a:lnTo>
                  <a:lnTo>
                    <a:pt x="943" y="1696"/>
                  </a:lnTo>
                  <a:cubicBezTo>
                    <a:pt x="966" y="1774"/>
                    <a:pt x="1038" y="1825"/>
                    <a:pt x="1115" y="1825"/>
                  </a:cubicBezTo>
                  <a:cubicBezTo>
                    <a:pt x="1132" y="1825"/>
                    <a:pt x="1150" y="1822"/>
                    <a:pt x="1167" y="1817"/>
                  </a:cubicBezTo>
                  <a:cubicBezTo>
                    <a:pt x="1265" y="1788"/>
                    <a:pt x="1319" y="1686"/>
                    <a:pt x="1290" y="1591"/>
                  </a:cubicBezTo>
                  <a:cubicBezTo>
                    <a:pt x="1290" y="1591"/>
                    <a:pt x="859" y="151"/>
                    <a:pt x="859" y="150"/>
                  </a:cubicBezTo>
                  <a:cubicBezTo>
                    <a:pt x="830" y="59"/>
                    <a:pt x="75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0408" name="Google Shape;10408;p51"/>
          <p:cNvGrpSpPr/>
          <p:nvPr/>
        </p:nvGrpSpPr>
        <p:grpSpPr>
          <a:xfrm>
            <a:off x="1280801" y="2505143"/>
            <a:ext cx="583187" cy="387292"/>
            <a:chOff x="847645" y="1499749"/>
            <a:chExt cx="326678" cy="216946"/>
          </a:xfrm>
        </p:grpSpPr>
        <p:sp>
          <p:nvSpPr>
            <p:cNvPr id="10409" name="Google Shape;10409;p51"/>
            <p:cNvSpPr/>
            <p:nvPr/>
          </p:nvSpPr>
          <p:spPr>
            <a:xfrm>
              <a:off x="854081" y="1506115"/>
              <a:ext cx="313841" cy="204143"/>
            </a:xfrm>
            <a:custGeom>
              <a:avLst/>
              <a:gdLst/>
              <a:ahLst/>
              <a:cxnLst/>
              <a:rect l="l" t="t" r="r" b="b"/>
              <a:pathLst>
                <a:path w="8972" h="5836" extrusionOk="0">
                  <a:moveTo>
                    <a:pt x="730" y="1"/>
                  </a:moveTo>
                  <a:lnTo>
                    <a:pt x="0" y="730"/>
                  </a:lnTo>
                  <a:lnTo>
                    <a:pt x="0" y="5107"/>
                  </a:lnTo>
                  <a:lnTo>
                    <a:pt x="730" y="5836"/>
                  </a:lnTo>
                  <a:lnTo>
                    <a:pt x="8972" y="5836"/>
                  </a:lnTo>
                  <a:lnTo>
                    <a:pt x="89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0" name="Google Shape;10410;p51"/>
            <p:cNvSpPr/>
            <p:nvPr/>
          </p:nvSpPr>
          <p:spPr>
            <a:xfrm>
              <a:off x="1161521" y="1652822"/>
              <a:ext cx="12803" cy="1280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1"/>
                  </a:moveTo>
                  <a:cubicBezTo>
                    <a:pt x="82" y="1"/>
                    <a:pt x="1" y="82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cubicBezTo>
                    <a:pt x="284" y="365"/>
                    <a:pt x="365" y="284"/>
                    <a:pt x="365" y="183"/>
                  </a:cubicBezTo>
                  <a:cubicBezTo>
                    <a:pt x="365" y="82"/>
                    <a:pt x="284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1" name="Google Shape;10411;p51"/>
            <p:cNvSpPr/>
            <p:nvPr/>
          </p:nvSpPr>
          <p:spPr>
            <a:xfrm>
              <a:off x="847645" y="1499749"/>
              <a:ext cx="326678" cy="216946"/>
            </a:xfrm>
            <a:custGeom>
              <a:avLst/>
              <a:gdLst/>
              <a:ahLst/>
              <a:cxnLst/>
              <a:rect l="l" t="t" r="r" b="b"/>
              <a:pathLst>
                <a:path w="9339" h="6202" extrusionOk="0">
                  <a:moveTo>
                    <a:pt x="912" y="0"/>
                  </a:moveTo>
                  <a:cubicBezTo>
                    <a:pt x="864" y="0"/>
                    <a:pt x="817" y="21"/>
                    <a:pt x="782" y="54"/>
                  </a:cubicBezTo>
                  <a:lnTo>
                    <a:pt x="410" y="426"/>
                  </a:lnTo>
                  <a:lnTo>
                    <a:pt x="53" y="784"/>
                  </a:lnTo>
                  <a:cubicBezTo>
                    <a:pt x="18" y="817"/>
                    <a:pt x="0" y="864"/>
                    <a:pt x="0" y="912"/>
                  </a:cubicBezTo>
                  <a:lnTo>
                    <a:pt x="0" y="5289"/>
                  </a:lnTo>
                  <a:cubicBezTo>
                    <a:pt x="0" y="5337"/>
                    <a:pt x="21" y="5383"/>
                    <a:pt x="53" y="5418"/>
                  </a:cubicBezTo>
                  <a:lnTo>
                    <a:pt x="250" y="5615"/>
                  </a:lnTo>
                  <a:lnTo>
                    <a:pt x="781" y="6146"/>
                  </a:lnTo>
                  <a:lnTo>
                    <a:pt x="782" y="6148"/>
                  </a:lnTo>
                  <a:cubicBezTo>
                    <a:pt x="817" y="6183"/>
                    <a:pt x="863" y="6202"/>
                    <a:pt x="912" y="6202"/>
                  </a:cubicBezTo>
                  <a:lnTo>
                    <a:pt x="9154" y="6202"/>
                  </a:lnTo>
                  <a:cubicBezTo>
                    <a:pt x="9201" y="6202"/>
                    <a:pt x="9249" y="6183"/>
                    <a:pt x="9283" y="6149"/>
                  </a:cubicBezTo>
                  <a:cubicBezTo>
                    <a:pt x="9318" y="6117"/>
                    <a:pt x="9337" y="6069"/>
                    <a:pt x="9337" y="6019"/>
                  </a:cubicBezTo>
                  <a:lnTo>
                    <a:pt x="9337" y="5382"/>
                  </a:lnTo>
                  <a:cubicBezTo>
                    <a:pt x="9337" y="5281"/>
                    <a:pt x="9254" y="5200"/>
                    <a:pt x="9154" y="5200"/>
                  </a:cubicBezTo>
                  <a:cubicBezTo>
                    <a:pt x="9054" y="5200"/>
                    <a:pt x="8972" y="5281"/>
                    <a:pt x="8972" y="5382"/>
                  </a:cubicBezTo>
                  <a:lnTo>
                    <a:pt x="8972" y="5837"/>
                  </a:lnTo>
                  <a:lnTo>
                    <a:pt x="987" y="5837"/>
                  </a:lnTo>
                  <a:lnTo>
                    <a:pt x="365" y="5216"/>
                  </a:lnTo>
                  <a:lnTo>
                    <a:pt x="365" y="991"/>
                  </a:lnTo>
                  <a:lnTo>
                    <a:pt x="987" y="369"/>
                  </a:lnTo>
                  <a:lnTo>
                    <a:pt x="8972" y="369"/>
                  </a:lnTo>
                  <a:lnTo>
                    <a:pt x="8972" y="3742"/>
                  </a:lnTo>
                  <a:cubicBezTo>
                    <a:pt x="8972" y="3843"/>
                    <a:pt x="9054" y="3925"/>
                    <a:pt x="9154" y="3925"/>
                  </a:cubicBezTo>
                  <a:cubicBezTo>
                    <a:pt x="9254" y="3925"/>
                    <a:pt x="9337" y="3843"/>
                    <a:pt x="9337" y="3742"/>
                  </a:cubicBezTo>
                  <a:lnTo>
                    <a:pt x="9337" y="187"/>
                  </a:lnTo>
                  <a:cubicBezTo>
                    <a:pt x="9338" y="135"/>
                    <a:pt x="9318" y="88"/>
                    <a:pt x="9284" y="54"/>
                  </a:cubicBezTo>
                  <a:cubicBezTo>
                    <a:pt x="9249" y="19"/>
                    <a:pt x="9204" y="0"/>
                    <a:pt x="9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2" name="Google Shape;10412;p51"/>
            <p:cNvSpPr/>
            <p:nvPr/>
          </p:nvSpPr>
          <p:spPr>
            <a:xfrm>
              <a:off x="873215" y="1550785"/>
              <a:ext cx="19169" cy="63804"/>
            </a:xfrm>
            <a:custGeom>
              <a:avLst/>
              <a:gdLst/>
              <a:ahLst/>
              <a:cxnLst/>
              <a:rect l="l" t="t" r="r" b="b"/>
              <a:pathLst>
                <a:path w="548" h="1824" extrusionOk="0">
                  <a:moveTo>
                    <a:pt x="183" y="0"/>
                  </a:moveTo>
                  <a:cubicBezTo>
                    <a:pt x="82" y="0"/>
                    <a:pt x="0" y="83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lnTo>
                    <a:pt x="183" y="1641"/>
                  </a:lnTo>
                  <a:cubicBezTo>
                    <a:pt x="183" y="1742"/>
                    <a:pt x="264" y="1824"/>
                    <a:pt x="365" y="1824"/>
                  </a:cubicBezTo>
                  <a:cubicBezTo>
                    <a:pt x="466" y="1824"/>
                    <a:pt x="547" y="1742"/>
                    <a:pt x="547" y="1641"/>
                  </a:cubicBezTo>
                  <a:lnTo>
                    <a:pt x="547" y="183"/>
                  </a:lnTo>
                  <a:cubicBezTo>
                    <a:pt x="547" y="83"/>
                    <a:pt x="466" y="0"/>
                    <a:pt x="3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3" name="Google Shape;10413;p51"/>
            <p:cNvSpPr/>
            <p:nvPr/>
          </p:nvSpPr>
          <p:spPr>
            <a:xfrm>
              <a:off x="905117" y="1550715"/>
              <a:ext cx="38583" cy="63839"/>
            </a:xfrm>
            <a:custGeom>
              <a:avLst/>
              <a:gdLst/>
              <a:ahLst/>
              <a:cxnLst/>
              <a:rect l="l" t="t" r="r" b="b"/>
              <a:pathLst>
                <a:path w="1103" h="1825" extrusionOk="0">
                  <a:moveTo>
                    <a:pt x="182" y="1"/>
                  </a:moveTo>
                  <a:cubicBezTo>
                    <a:pt x="82" y="1"/>
                    <a:pt x="0" y="82"/>
                    <a:pt x="0" y="183"/>
                  </a:cubicBezTo>
                  <a:cubicBezTo>
                    <a:pt x="0" y="284"/>
                    <a:pt x="82" y="365"/>
                    <a:pt x="182" y="365"/>
                  </a:cubicBezTo>
                  <a:lnTo>
                    <a:pt x="642" y="365"/>
                  </a:lnTo>
                  <a:lnTo>
                    <a:pt x="159" y="1575"/>
                  </a:lnTo>
                  <a:cubicBezTo>
                    <a:pt x="123" y="1670"/>
                    <a:pt x="168" y="1775"/>
                    <a:pt x="261" y="1811"/>
                  </a:cubicBezTo>
                  <a:cubicBezTo>
                    <a:pt x="283" y="1821"/>
                    <a:pt x="306" y="1824"/>
                    <a:pt x="328" y="1824"/>
                  </a:cubicBezTo>
                  <a:cubicBezTo>
                    <a:pt x="401" y="1824"/>
                    <a:pt x="468" y="1780"/>
                    <a:pt x="497" y="1709"/>
                  </a:cubicBezTo>
                  <a:lnTo>
                    <a:pt x="1081" y="250"/>
                  </a:lnTo>
                  <a:cubicBezTo>
                    <a:pt x="1103" y="195"/>
                    <a:pt x="1099" y="131"/>
                    <a:pt x="1063" y="81"/>
                  </a:cubicBezTo>
                  <a:cubicBezTo>
                    <a:pt x="1028" y="31"/>
                    <a:pt x="972" y="1"/>
                    <a:pt x="9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4" name="Google Shape;10414;p51"/>
            <p:cNvSpPr/>
            <p:nvPr/>
          </p:nvSpPr>
          <p:spPr>
            <a:xfrm>
              <a:off x="1065850" y="1525249"/>
              <a:ext cx="12768" cy="165875"/>
            </a:xfrm>
            <a:custGeom>
              <a:avLst/>
              <a:gdLst/>
              <a:ahLst/>
              <a:cxnLst/>
              <a:rect l="l" t="t" r="r" b="b"/>
              <a:pathLst>
                <a:path w="365" h="4742" extrusionOk="0">
                  <a:moveTo>
                    <a:pt x="183" y="1"/>
                  </a:moveTo>
                  <a:cubicBezTo>
                    <a:pt x="82" y="1"/>
                    <a:pt x="0" y="81"/>
                    <a:pt x="0" y="183"/>
                  </a:cubicBezTo>
                  <a:lnTo>
                    <a:pt x="0" y="4560"/>
                  </a:lnTo>
                  <a:cubicBezTo>
                    <a:pt x="0" y="4660"/>
                    <a:pt x="82" y="4742"/>
                    <a:pt x="183" y="4742"/>
                  </a:cubicBezTo>
                  <a:cubicBezTo>
                    <a:pt x="283" y="4742"/>
                    <a:pt x="365" y="4660"/>
                    <a:pt x="365" y="4560"/>
                  </a:cubicBezTo>
                  <a:lnTo>
                    <a:pt x="365" y="183"/>
                  </a:lnTo>
                  <a:cubicBezTo>
                    <a:pt x="365" y="84"/>
                    <a:pt x="283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5" name="Google Shape;10415;p51"/>
            <p:cNvSpPr/>
            <p:nvPr/>
          </p:nvSpPr>
          <p:spPr>
            <a:xfrm>
              <a:off x="1091351" y="1576285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1"/>
                  </a:moveTo>
                  <a:cubicBezTo>
                    <a:pt x="82" y="1"/>
                    <a:pt x="1" y="84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4"/>
                    <a:pt x="1642" y="183"/>
                  </a:cubicBezTo>
                  <a:cubicBezTo>
                    <a:pt x="1642" y="81"/>
                    <a:pt x="1560" y="1"/>
                    <a:pt x="1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6" name="Google Shape;10416;p51"/>
            <p:cNvSpPr/>
            <p:nvPr/>
          </p:nvSpPr>
          <p:spPr>
            <a:xfrm>
              <a:off x="1091351" y="1550785"/>
              <a:ext cx="57437" cy="12768"/>
            </a:xfrm>
            <a:custGeom>
              <a:avLst/>
              <a:gdLst/>
              <a:ahLst/>
              <a:cxnLst/>
              <a:rect l="l" t="t" r="r" b="b"/>
              <a:pathLst>
                <a:path w="1642" h="365" extrusionOk="0">
                  <a:moveTo>
                    <a:pt x="183" y="0"/>
                  </a:moveTo>
                  <a:cubicBezTo>
                    <a:pt x="82" y="0"/>
                    <a:pt x="1" y="83"/>
                    <a:pt x="1" y="183"/>
                  </a:cubicBezTo>
                  <a:cubicBezTo>
                    <a:pt x="1" y="283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3"/>
                    <a:pt x="1642" y="183"/>
                  </a:cubicBezTo>
                  <a:cubicBezTo>
                    <a:pt x="1642" y="80"/>
                    <a:pt x="1560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7" name="Google Shape;10417;p51"/>
            <p:cNvSpPr/>
            <p:nvPr/>
          </p:nvSpPr>
          <p:spPr>
            <a:xfrm>
              <a:off x="1091351" y="1525249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1"/>
                  </a:moveTo>
                  <a:cubicBezTo>
                    <a:pt x="82" y="1"/>
                    <a:pt x="1" y="84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4"/>
                    <a:pt x="1642" y="183"/>
                  </a:cubicBezTo>
                  <a:cubicBezTo>
                    <a:pt x="1642" y="81"/>
                    <a:pt x="1560" y="1"/>
                    <a:pt x="1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8" name="Google Shape;10418;p51"/>
            <p:cNvSpPr/>
            <p:nvPr/>
          </p:nvSpPr>
          <p:spPr>
            <a:xfrm>
              <a:off x="1091351" y="1678357"/>
              <a:ext cx="57437" cy="12768"/>
            </a:xfrm>
            <a:custGeom>
              <a:avLst/>
              <a:gdLst/>
              <a:ahLst/>
              <a:cxnLst/>
              <a:rect l="l" t="t" r="r" b="b"/>
              <a:pathLst>
                <a:path w="1642" h="365" extrusionOk="0">
                  <a:moveTo>
                    <a:pt x="183" y="0"/>
                  </a:moveTo>
                  <a:cubicBezTo>
                    <a:pt x="82" y="0"/>
                    <a:pt x="1" y="83"/>
                    <a:pt x="1" y="183"/>
                  </a:cubicBezTo>
                  <a:cubicBezTo>
                    <a:pt x="1" y="283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3"/>
                    <a:pt x="1642" y="183"/>
                  </a:cubicBezTo>
                  <a:cubicBezTo>
                    <a:pt x="1642" y="80"/>
                    <a:pt x="1560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9" name="Google Shape;10419;p51"/>
            <p:cNvSpPr/>
            <p:nvPr/>
          </p:nvSpPr>
          <p:spPr>
            <a:xfrm>
              <a:off x="1091351" y="1652822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1"/>
                  </a:moveTo>
                  <a:cubicBezTo>
                    <a:pt x="82" y="1"/>
                    <a:pt x="1" y="84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4"/>
                    <a:pt x="1642" y="183"/>
                  </a:cubicBezTo>
                  <a:cubicBezTo>
                    <a:pt x="1642" y="81"/>
                    <a:pt x="1560" y="1"/>
                    <a:pt x="1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0" name="Google Shape;10420;p51"/>
            <p:cNvSpPr/>
            <p:nvPr/>
          </p:nvSpPr>
          <p:spPr>
            <a:xfrm>
              <a:off x="1091351" y="1627321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0"/>
                  </a:moveTo>
                  <a:cubicBezTo>
                    <a:pt x="82" y="0"/>
                    <a:pt x="1" y="84"/>
                    <a:pt x="1" y="183"/>
                  </a:cubicBezTo>
                  <a:cubicBezTo>
                    <a:pt x="1" y="283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3"/>
                    <a:pt x="1642" y="183"/>
                  </a:cubicBezTo>
                  <a:cubicBezTo>
                    <a:pt x="1642" y="81"/>
                    <a:pt x="1560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1" name="Google Shape;10421;p51"/>
            <p:cNvSpPr/>
            <p:nvPr/>
          </p:nvSpPr>
          <p:spPr>
            <a:xfrm>
              <a:off x="1091351" y="1601786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1"/>
                  </a:moveTo>
                  <a:cubicBezTo>
                    <a:pt x="82" y="1"/>
                    <a:pt x="1" y="84"/>
                    <a:pt x="1" y="183"/>
                  </a:cubicBezTo>
                  <a:cubicBezTo>
                    <a:pt x="1" y="284"/>
                    <a:pt x="82" y="366"/>
                    <a:pt x="183" y="366"/>
                  </a:cubicBezTo>
                  <a:lnTo>
                    <a:pt x="1460" y="366"/>
                  </a:lnTo>
                  <a:cubicBezTo>
                    <a:pt x="1560" y="366"/>
                    <a:pt x="1642" y="284"/>
                    <a:pt x="1642" y="183"/>
                  </a:cubicBezTo>
                  <a:cubicBezTo>
                    <a:pt x="1642" y="81"/>
                    <a:pt x="1560" y="1"/>
                    <a:pt x="1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2" name="Google Shape;10422;p51"/>
            <p:cNvSpPr/>
            <p:nvPr/>
          </p:nvSpPr>
          <p:spPr>
            <a:xfrm>
              <a:off x="971439" y="1576285"/>
              <a:ext cx="51071" cy="12803"/>
            </a:xfrm>
            <a:custGeom>
              <a:avLst/>
              <a:gdLst/>
              <a:ahLst/>
              <a:cxnLst/>
              <a:rect l="l" t="t" r="r" b="b"/>
              <a:pathLst>
                <a:path w="1460" h="366" extrusionOk="0">
                  <a:moveTo>
                    <a:pt x="183" y="1"/>
                  </a:moveTo>
                  <a:cubicBezTo>
                    <a:pt x="82" y="1"/>
                    <a:pt x="0" y="84"/>
                    <a:pt x="0" y="183"/>
                  </a:cubicBezTo>
                  <a:cubicBezTo>
                    <a:pt x="0" y="284"/>
                    <a:pt x="82" y="365"/>
                    <a:pt x="183" y="365"/>
                  </a:cubicBezTo>
                  <a:lnTo>
                    <a:pt x="1277" y="365"/>
                  </a:lnTo>
                  <a:cubicBezTo>
                    <a:pt x="1378" y="365"/>
                    <a:pt x="1459" y="284"/>
                    <a:pt x="1459" y="183"/>
                  </a:cubicBezTo>
                  <a:cubicBezTo>
                    <a:pt x="1459" y="84"/>
                    <a:pt x="1378" y="1"/>
                    <a:pt x="1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3" name="Google Shape;10423;p51"/>
            <p:cNvSpPr/>
            <p:nvPr/>
          </p:nvSpPr>
          <p:spPr>
            <a:xfrm>
              <a:off x="971439" y="1550785"/>
              <a:ext cx="51071" cy="12768"/>
            </a:xfrm>
            <a:custGeom>
              <a:avLst/>
              <a:gdLst/>
              <a:ahLst/>
              <a:cxnLst/>
              <a:rect l="l" t="t" r="r" b="b"/>
              <a:pathLst>
                <a:path w="1460" h="365" extrusionOk="0">
                  <a:moveTo>
                    <a:pt x="183" y="0"/>
                  </a:moveTo>
                  <a:cubicBezTo>
                    <a:pt x="82" y="0"/>
                    <a:pt x="0" y="83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lnTo>
                    <a:pt x="1277" y="365"/>
                  </a:lnTo>
                  <a:cubicBezTo>
                    <a:pt x="1378" y="365"/>
                    <a:pt x="1459" y="283"/>
                    <a:pt x="1459" y="183"/>
                  </a:cubicBezTo>
                  <a:cubicBezTo>
                    <a:pt x="1459" y="83"/>
                    <a:pt x="1378" y="0"/>
                    <a:pt x="1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4" name="Google Shape;10424;p51"/>
            <p:cNvSpPr/>
            <p:nvPr/>
          </p:nvSpPr>
          <p:spPr>
            <a:xfrm>
              <a:off x="885948" y="1652822"/>
              <a:ext cx="125753" cy="12803"/>
            </a:xfrm>
            <a:custGeom>
              <a:avLst/>
              <a:gdLst/>
              <a:ahLst/>
              <a:cxnLst/>
              <a:rect l="l" t="t" r="r" b="b"/>
              <a:pathLst>
                <a:path w="3595" h="366" extrusionOk="0">
                  <a:moveTo>
                    <a:pt x="183" y="1"/>
                  </a:moveTo>
                  <a:cubicBezTo>
                    <a:pt x="83" y="1"/>
                    <a:pt x="1" y="84"/>
                    <a:pt x="1" y="183"/>
                  </a:cubicBezTo>
                  <a:cubicBezTo>
                    <a:pt x="1" y="284"/>
                    <a:pt x="83" y="365"/>
                    <a:pt x="183" y="365"/>
                  </a:cubicBezTo>
                  <a:lnTo>
                    <a:pt x="3412" y="365"/>
                  </a:lnTo>
                  <a:cubicBezTo>
                    <a:pt x="3511" y="365"/>
                    <a:pt x="3594" y="284"/>
                    <a:pt x="3594" y="183"/>
                  </a:cubicBezTo>
                  <a:cubicBezTo>
                    <a:pt x="3594" y="84"/>
                    <a:pt x="3511" y="1"/>
                    <a:pt x="34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5" name="Google Shape;10425;p51"/>
            <p:cNvSpPr/>
            <p:nvPr/>
          </p:nvSpPr>
          <p:spPr>
            <a:xfrm>
              <a:off x="1027582" y="1652822"/>
              <a:ext cx="12768" cy="12803"/>
            </a:xfrm>
            <a:custGeom>
              <a:avLst/>
              <a:gdLst/>
              <a:ahLst/>
              <a:cxnLst/>
              <a:rect l="l" t="t" r="r" b="b"/>
              <a:pathLst>
                <a:path w="365" h="366" extrusionOk="0">
                  <a:moveTo>
                    <a:pt x="183" y="1"/>
                  </a:moveTo>
                  <a:cubicBezTo>
                    <a:pt x="82" y="1"/>
                    <a:pt x="0" y="82"/>
                    <a:pt x="0" y="183"/>
                  </a:cubicBezTo>
                  <a:cubicBezTo>
                    <a:pt x="0" y="284"/>
                    <a:pt x="82" y="365"/>
                    <a:pt x="183" y="365"/>
                  </a:cubicBezTo>
                  <a:cubicBezTo>
                    <a:pt x="283" y="365"/>
                    <a:pt x="365" y="284"/>
                    <a:pt x="365" y="183"/>
                  </a:cubicBezTo>
                  <a:cubicBezTo>
                    <a:pt x="365" y="82"/>
                    <a:pt x="283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6" name="Google Shape;10426;p51"/>
            <p:cNvSpPr/>
            <p:nvPr/>
          </p:nvSpPr>
          <p:spPr>
            <a:xfrm>
              <a:off x="873215" y="1627321"/>
              <a:ext cx="82343" cy="12803"/>
            </a:xfrm>
            <a:custGeom>
              <a:avLst/>
              <a:gdLst/>
              <a:ahLst/>
              <a:cxnLst/>
              <a:rect l="l" t="t" r="r" b="b"/>
              <a:pathLst>
                <a:path w="2354" h="366" extrusionOk="0">
                  <a:moveTo>
                    <a:pt x="183" y="0"/>
                  </a:moveTo>
                  <a:cubicBezTo>
                    <a:pt x="82" y="0"/>
                    <a:pt x="0" y="84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lnTo>
                    <a:pt x="2171" y="365"/>
                  </a:lnTo>
                  <a:cubicBezTo>
                    <a:pt x="2270" y="365"/>
                    <a:pt x="2353" y="283"/>
                    <a:pt x="2353" y="183"/>
                  </a:cubicBezTo>
                  <a:cubicBezTo>
                    <a:pt x="2353" y="84"/>
                    <a:pt x="2270" y="0"/>
                    <a:pt x="2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7" name="Google Shape;10427;p51"/>
            <p:cNvSpPr/>
            <p:nvPr/>
          </p:nvSpPr>
          <p:spPr>
            <a:xfrm>
              <a:off x="971439" y="1627321"/>
              <a:ext cx="81678" cy="12803"/>
            </a:xfrm>
            <a:custGeom>
              <a:avLst/>
              <a:gdLst/>
              <a:ahLst/>
              <a:cxnLst/>
              <a:rect l="l" t="t" r="r" b="b"/>
              <a:pathLst>
                <a:path w="2335" h="366" extrusionOk="0">
                  <a:moveTo>
                    <a:pt x="183" y="0"/>
                  </a:moveTo>
                  <a:cubicBezTo>
                    <a:pt x="82" y="0"/>
                    <a:pt x="0" y="84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lnTo>
                    <a:pt x="2152" y="365"/>
                  </a:lnTo>
                  <a:cubicBezTo>
                    <a:pt x="2253" y="365"/>
                    <a:pt x="2335" y="283"/>
                    <a:pt x="2335" y="183"/>
                  </a:cubicBezTo>
                  <a:cubicBezTo>
                    <a:pt x="2335" y="84"/>
                    <a:pt x="2253" y="0"/>
                    <a:pt x="2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89" name="Picture 2" descr="C:\Users\Kolesnikova\Desktop\фото финансовая пединициатива\изображение_viber_2023-10-23_22-40-24-773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895" y="2086396"/>
            <a:ext cx="5514188" cy="36150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" name="Рисунок 9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277" b="-1137"/>
          <a:stretch>
            <a:fillRect/>
          </a:stretch>
        </p:blipFill>
        <p:spPr>
          <a:xfrm>
            <a:off x="6427454" y="2086396"/>
            <a:ext cx="5036181" cy="3769183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  <a:headEnd/>
            <a:tailEnd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3" name="Google Shape;10363;p51"/>
          <p:cNvSpPr txBox="1">
            <a:spLocks noGrp="1"/>
          </p:cNvSpPr>
          <p:nvPr>
            <p:ph type="subTitle" idx="1"/>
          </p:nvPr>
        </p:nvSpPr>
        <p:spPr>
          <a:xfrm rot="-224">
            <a:off x="3028000" y="2221355"/>
            <a:ext cx="6136000" cy="2764800"/>
          </a:xfrm>
          <a:prstGeom prst="rect">
            <a:avLst/>
          </a:prstGeom>
        </p:spPr>
        <p:txBody>
          <a:bodyPr spcFirstLastPara="1" wrap="square" lIns="121886" tIns="121886" rIns="121886" bIns="121886" anchor="t" anchorCtr="0">
            <a:noAutofit/>
          </a:bodyPr>
          <a:lstStyle/>
          <a:p>
            <a:pPr marL="0" indent="0">
              <a:buNone/>
            </a:pPr>
            <a:endParaRPr dirty="0"/>
          </a:p>
        </p:txBody>
      </p:sp>
      <p:sp>
        <p:nvSpPr>
          <p:cNvPr id="10365" name="Google Shape;10365;p51"/>
          <p:cNvSpPr/>
          <p:nvPr/>
        </p:nvSpPr>
        <p:spPr>
          <a:xfrm>
            <a:off x="959987" y="3896329"/>
            <a:ext cx="1224800" cy="1224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121886" tIns="121886" rIns="121886" bIns="121886" anchor="ctr" anchorCtr="0">
            <a:noAutofit/>
          </a:bodyPr>
          <a:lstStyle/>
          <a:p>
            <a:pPr defTabSz="1219200">
              <a:buClr>
                <a:srgbClr val="000000"/>
              </a:buClr>
            </a:pPr>
            <a:endParaRPr kern="0">
              <a:solidFill>
                <a:srgbClr val="000000"/>
              </a:solidFill>
              <a:cs typeface="Arial" panose="020B0604020202020204"/>
              <a:sym typeface="Arial" panose="020B0604020202020204"/>
            </a:endParaRPr>
          </a:p>
        </p:txBody>
      </p:sp>
      <p:sp>
        <p:nvSpPr>
          <p:cNvPr id="10366" name="Google Shape;10366;p51"/>
          <p:cNvSpPr/>
          <p:nvPr/>
        </p:nvSpPr>
        <p:spPr>
          <a:xfrm>
            <a:off x="10007187" y="2086396"/>
            <a:ext cx="1224800" cy="1224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121886" tIns="121886" rIns="121886" bIns="121886" anchor="ctr" anchorCtr="0">
            <a:noAutofit/>
          </a:bodyPr>
          <a:lstStyle/>
          <a:p>
            <a:pPr defTabSz="1219200">
              <a:buClr>
                <a:srgbClr val="000000"/>
              </a:buClr>
            </a:pPr>
            <a:endParaRPr kern="0">
              <a:solidFill>
                <a:srgbClr val="000000"/>
              </a:solidFill>
              <a:cs typeface="Arial" panose="020B0604020202020204"/>
              <a:sym typeface="Arial" panose="020B0604020202020204"/>
            </a:endParaRPr>
          </a:p>
        </p:txBody>
      </p:sp>
      <p:sp>
        <p:nvSpPr>
          <p:cNvPr id="10367" name="Google Shape;10367;p51"/>
          <p:cNvSpPr/>
          <p:nvPr/>
        </p:nvSpPr>
        <p:spPr>
          <a:xfrm>
            <a:off x="10007187" y="3896329"/>
            <a:ext cx="1224800" cy="1224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" dist="19050" dir="5400000" algn="bl" rotWithShape="0">
              <a:srgbClr val="000000">
                <a:alpha val="30000"/>
              </a:srgbClr>
            </a:outerShdw>
          </a:effectLst>
        </p:spPr>
        <p:txBody>
          <a:bodyPr spcFirstLastPara="1" wrap="square" lIns="121886" tIns="121886" rIns="121886" bIns="121886" anchor="ctr" anchorCtr="0">
            <a:noAutofit/>
          </a:bodyPr>
          <a:lstStyle/>
          <a:p>
            <a:pPr defTabSz="1219200">
              <a:buClr>
                <a:srgbClr val="000000"/>
              </a:buClr>
            </a:pPr>
            <a:endParaRPr kern="0">
              <a:solidFill>
                <a:srgbClr val="000000"/>
              </a:solidFill>
              <a:cs typeface="Arial" panose="020B0604020202020204"/>
              <a:sym typeface="Arial" panose="020B0604020202020204"/>
            </a:endParaRPr>
          </a:p>
        </p:txBody>
      </p:sp>
      <p:grpSp>
        <p:nvGrpSpPr>
          <p:cNvPr id="10368" name="Google Shape;10368;p51"/>
          <p:cNvGrpSpPr/>
          <p:nvPr/>
        </p:nvGrpSpPr>
        <p:grpSpPr>
          <a:xfrm>
            <a:off x="1320128" y="4217179"/>
            <a:ext cx="504567" cy="583124"/>
            <a:chOff x="4034745" y="1444900"/>
            <a:chExt cx="282638" cy="326643"/>
          </a:xfrm>
        </p:grpSpPr>
        <p:sp>
          <p:nvSpPr>
            <p:cNvPr id="10369" name="Google Shape;10369;p51"/>
            <p:cNvSpPr/>
            <p:nvPr/>
          </p:nvSpPr>
          <p:spPr>
            <a:xfrm>
              <a:off x="4184774" y="1472219"/>
              <a:ext cx="82938" cy="75242"/>
            </a:xfrm>
            <a:custGeom>
              <a:avLst/>
              <a:gdLst/>
              <a:ahLst/>
              <a:cxnLst/>
              <a:rect l="l" t="t" r="r" b="b"/>
              <a:pathLst>
                <a:path w="2371" h="2151" extrusionOk="0">
                  <a:moveTo>
                    <a:pt x="2217" y="0"/>
                  </a:moveTo>
                  <a:cubicBezTo>
                    <a:pt x="1962" y="0"/>
                    <a:pt x="1236" y="43"/>
                    <a:pt x="781" y="499"/>
                  </a:cubicBezTo>
                  <a:cubicBezTo>
                    <a:pt x="223" y="1057"/>
                    <a:pt x="0" y="1741"/>
                    <a:pt x="285" y="2026"/>
                  </a:cubicBezTo>
                  <a:cubicBezTo>
                    <a:pt x="369" y="2110"/>
                    <a:pt x="488" y="2150"/>
                    <a:pt x="629" y="2150"/>
                  </a:cubicBezTo>
                  <a:cubicBezTo>
                    <a:pt x="963" y="2150"/>
                    <a:pt x="1419" y="1924"/>
                    <a:pt x="1813" y="1530"/>
                  </a:cubicBezTo>
                  <a:cubicBezTo>
                    <a:pt x="2371" y="971"/>
                    <a:pt x="2309" y="3"/>
                    <a:pt x="2309" y="3"/>
                  </a:cubicBezTo>
                  <a:cubicBezTo>
                    <a:pt x="2309" y="3"/>
                    <a:pt x="2276" y="0"/>
                    <a:pt x="2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0" name="Google Shape;10370;p51"/>
            <p:cNvSpPr/>
            <p:nvPr/>
          </p:nvSpPr>
          <p:spPr>
            <a:xfrm>
              <a:off x="4090048" y="1472219"/>
              <a:ext cx="82973" cy="75242"/>
            </a:xfrm>
            <a:custGeom>
              <a:avLst/>
              <a:gdLst/>
              <a:ahLst/>
              <a:cxnLst/>
              <a:rect l="l" t="t" r="r" b="b"/>
              <a:pathLst>
                <a:path w="2372" h="2151" extrusionOk="0">
                  <a:moveTo>
                    <a:pt x="154" y="0"/>
                  </a:moveTo>
                  <a:cubicBezTo>
                    <a:pt x="96" y="0"/>
                    <a:pt x="62" y="3"/>
                    <a:pt x="62" y="3"/>
                  </a:cubicBezTo>
                  <a:cubicBezTo>
                    <a:pt x="62" y="3"/>
                    <a:pt x="1" y="971"/>
                    <a:pt x="558" y="1530"/>
                  </a:cubicBezTo>
                  <a:cubicBezTo>
                    <a:pt x="952" y="1924"/>
                    <a:pt x="1408" y="2150"/>
                    <a:pt x="1742" y="2150"/>
                  </a:cubicBezTo>
                  <a:cubicBezTo>
                    <a:pt x="1883" y="2150"/>
                    <a:pt x="2002" y="2110"/>
                    <a:pt x="2087" y="2026"/>
                  </a:cubicBezTo>
                  <a:cubicBezTo>
                    <a:pt x="2371" y="1741"/>
                    <a:pt x="2148" y="1057"/>
                    <a:pt x="1591" y="499"/>
                  </a:cubicBezTo>
                  <a:cubicBezTo>
                    <a:pt x="1135" y="43"/>
                    <a:pt x="409" y="0"/>
                    <a:pt x="1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1" name="Google Shape;10371;p51"/>
            <p:cNvSpPr/>
            <p:nvPr/>
          </p:nvSpPr>
          <p:spPr>
            <a:xfrm>
              <a:off x="4153327" y="1451266"/>
              <a:ext cx="51071" cy="100218"/>
            </a:xfrm>
            <a:custGeom>
              <a:avLst/>
              <a:gdLst/>
              <a:ahLst/>
              <a:cxnLst/>
              <a:rect l="l" t="t" r="r" b="b"/>
              <a:pathLst>
                <a:path w="1460" h="2865" extrusionOk="0">
                  <a:moveTo>
                    <a:pt x="730" y="1"/>
                  </a:moveTo>
                  <a:cubicBezTo>
                    <a:pt x="730" y="1"/>
                    <a:pt x="1" y="641"/>
                    <a:pt x="1" y="1433"/>
                  </a:cubicBezTo>
                  <a:cubicBezTo>
                    <a:pt x="1" y="2224"/>
                    <a:pt x="327" y="2864"/>
                    <a:pt x="730" y="2864"/>
                  </a:cubicBezTo>
                  <a:cubicBezTo>
                    <a:pt x="1133" y="2864"/>
                    <a:pt x="1459" y="2224"/>
                    <a:pt x="1459" y="1433"/>
                  </a:cubicBezTo>
                  <a:cubicBezTo>
                    <a:pt x="1459" y="641"/>
                    <a:pt x="730" y="1"/>
                    <a:pt x="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2" name="Google Shape;10372;p51"/>
            <p:cNvSpPr/>
            <p:nvPr/>
          </p:nvSpPr>
          <p:spPr>
            <a:xfrm>
              <a:off x="4041076" y="1451266"/>
              <a:ext cx="51036" cy="226495"/>
            </a:xfrm>
            <a:custGeom>
              <a:avLst/>
              <a:gdLst/>
              <a:ahLst/>
              <a:cxnLst/>
              <a:rect l="l" t="t" r="r" b="b"/>
              <a:pathLst>
                <a:path w="1459" h="6475" extrusionOk="0">
                  <a:moveTo>
                    <a:pt x="1094" y="1"/>
                  </a:moveTo>
                  <a:cubicBezTo>
                    <a:pt x="893" y="1"/>
                    <a:pt x="730" y="165"/>
                    <a:pt x="730" y="365"/>
                  </a:cubicBezTo>
                  <a:lnTo>
                    <a:pt x="730" y="4705"/>
                  </a:lnTo>
                  <a:lnTo>
                    <a:pt x="0" y="5435"/>
                  </a:lnTo>
                  <a:lnTo>
                    <a:pt x="0" y="6475"/>
                  </a:lnTo>
                  <a:lnTo>
                    <a:pt x="730" y="6475"/>
                  </a:lnTo>
                  <a:lnTo>
                    <a:pt x="730" y="5745"/>
                  </a:lnTo>
                  <a:lnTo>
                    <a:pt x="1459" y="5016"/>
                  </a:lnTo>
                  <a:lnTo>
                    <a:pt x="1459" y="365"/>
                  </a:lnTo>
                  <a:cubicBezTo>
                    <a:pt x="1459" y="164"/>
                    <a:pt x="1294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3" name="Google Shape;10373;p51"/>
            <p:cNvSpPr/>
            <p:nvPr/>
          </p:nvSpPr>
          <p:spPr>
            <a:xfrm>
              <a:off x="4046463" y="1532315"/>
              <a:ext cx="264414" cy="93047"/>
            </a:xfrm>
            <a:custGeom>
              <a:avLst/>
              <a:gdLst/>
              <a:ahLst/>
              <a:cxnLst/>
              <a:rect l="l" t="t" r="r" b="b"/>
              <a:pathLst>
                <a:path w="7559" h="2660" extrusionOk="0">
                  <a:moveTo>
                    <a:pt x="2643" y="0"/>
                  </a:moveTo>
                  <a:cubicBezTo>
                    <a:pt x="2023" y="0"/>
                    <a:pt x="1840" y="554"/>
                    <a:pt x="1362" y="554"/>
                  </a:cubicBezTo>
                  <a:cubicBezTo>
                    <a:pt x="1146" y="554"/>
                    <a:pt x="780" y="254"/>
                    <a:pt x="621" y="105"/>
                  </a:cubicBezTo>
                  <a:cubicBezTo>
                    <a:pt x="546" y="37"/>
                    <a:pt x="452" y="1"/>
                    <a:pt x="358" y="1"/>
                  </a:cubicBezTo>
                  <a:cubicBezTo>
                    <a:pt x="269" y="1"/>
                    <a:pt x="180" y="34"/>
                    <a:pt x="110" y="101"/>
                  </a:cubicBezTo>
                  <a:cubicBezTo>
                    <a:pt x="42" y="166"/>
                    <a:pt x="1" y="248"/>
                    <a:pt x="1" y="343"/>
                  </a:cubicBezTo>
                  <a:cubicBezTo>
                    <a:pt x="1" y="432"/>
                    <a:pt x="43" y="521"/>
                    <a:pt x="101" y="597"/>
                  </a:cubicBezTo>
                  <a:cubicBezTo>
                    <a:pt x="435" y="1015"/>
                    <a:pt x="1194" y="2038"/>
                    <a:pt x="1311" y="2155"/>
                  </a:cubicBezTo>
                  <a:cubicBezTo>
                    <a:pt x="1623" y="2467"/>
                    <a:pt x="2110" y="2660"/>
                    <a:pt x="2567" y="2660"/>
                  </a:cubicBezTo>
                  <a:cubicBezTo>
                    <a:pt x="2894" y="2660"/>
                    <a:pt x="3206" y="2561"/>
                    <a:pt x="3429" y="2337"/>
                  </a:cubicBezTo>
                  <a:lnTo>
                    <a:pt x="3435" y="2333"/>
                  </a:lnTo>
                  <a:cubicBezTo>
                    <a:pt x="3531" y="2235"/>
                    <a:pt x="3658" y="2186"/>
                    <a:pt x="3784" y="2186"/>
                  </a:cubicBezTo>
                  <a:cubicBezTo>
                    <a:pt x="3911" y="2186"/>
                    <a:pt x="4038" y="2235"/>
                    <a:pt x="4135" y="2333"/>
                  </a:cubicBezTo>
                  <a:lnTo>
                    <a:pt x="4141" y="2337"/>
                  </a:lnTo>
                  <a:cubicBezTo>
                    <a:pt x="4364" y="2561"/>
                    <a:pt x="4677" y="2660"/>
                    <a:pt x="5005" y="2660"/>
                  </a:cubicBezTo>
                  <a:cubicBezTo>
                    <a:pt x="5462" y="2660"/>
                    <a:pt x="5948" y="2468"/>
                    <a:pt x="6259" y="2155"/>
                  </a:cubicBezTo>
                  <a:cubicBezTo>
                    <a:pt x="6376" y="2038"/>
                    <a:pt x="7129" y="1021"/>
                    <a:pt x="7468" y="597"/>
                  </a:cubicBezTo>
                  <a:cubicBezTo>
                    <a:pt x="7525" y="527"/>
                    <a:pt x="7559" y="439"/>
                    <a:pt x="7559" y="353"/>
                  </a:cubicBezTo>
                  <a:cubicBezTo>
                    <a:pt x="7559" y="263"/>
                    <a:pt x="7533" y="174"/>
                    <a:pt x="7464" y="105"/>
                  </a:cubicBezTo>
                  <a:cubicBezTo>
                    <a:pt x="7396" y="37"/>
                    <a:pt x="7310" y="5"/>
                    <a:pt x="7222" y="5"/>
                  </a:cubicBezTo>
                  <a:cubicBezTo>
                    <a:pt x="7127" y="5"/>
                    <a:pt x="7030" y="41"/>
                    <a:pt x="6949" y="105"/>
                  </a:cubicBezTo>
                  <a:cubicBezTo>
                    <a:pt x="6778" y="241"/>
                    <a:pt x="6425" y="554"/>
                    <a:pt x="6208" y="554"/>
                  </a:cubicBezTo>
                  <a:cubicBezTo>
                    <a:pt x="5728" y="554"/>
                    <a:pt x="5546" y="0"/>
                    <a:pt x="4926" y="0"/>
                  </a:cubicBezTo>
                  <a:cubicBezTo>
                    <a:pt x="4574" y="0"/>
                    <a:pt x="4208" y="343"/>
                    <a:pt x="4135" y="406"/>
                  </a:cubicBezTo>
                  <a:cubicBezTo>
                    <a:pt x="4038" y="503"/>
                    <a:pt x="3911" y="552"/>
                    <a:pt x="3784" y="552"/>
                  </a:cubicBezTo>
                  <a:cubicBezTo>
                    <a:pt x="3658" y="552"/>
                    <a:pt x="3531" y="503"/>
                    <a:pt x="3435" y="406"/>
                  </a:cubicBezTo>
                  <a:cubicBezTo>
                    <a:pt x="3382" y="360"/>
                    <a:pt x="2993" y="0"/>
                    <a:pt x="26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4" name="Google Shape;10374;p51"/>
            <p:cNvSpPr/>
            <p:nvPr/>
          </p:nvSpPr>
          <p:spPr>
            <a:xfrm>
              <a:off x="4041076" y="1677728"/>
              <a:ext cx="25535" cy="87415"/>
            </a:xfrm>
            <a:custGeom>
              <a:avLst/>
              <a:gdLst/>
              <a:ahLst/>
              <a:cxnLst/>
              <a:rect l="l" t="t" r="r" b="b"/>
              <a:pathLst>
                <a:path w="730" h="2499" extrusionOk="0">
                  <a:moveTo>
                    <a:pt x="0" y="1"/>
                  </a:moveTo>
                  <a:lnTo>
                    <a:pt x="0" y="2133"/>
                  </a:lnTo>
                  <a:cubicBezTo>
                    <a:pt x="0" y="2335"/>
                    <a:pt x="164" y="2498"/>
                    <a:pt x="365" y="2498"/>
                  </a:cubicBezTo>
                  <a:cubicBezTo>
                    <a:pt x="568" y="2498"/>
                    <a:pt x="730" y="2335"/>
                    <a:pt x="730" y="2133"/>
                  </a:cubicBezTo>
                  <a:lnTo>
                    <a:pt x="73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5" name="Google Shape;10375;p51"/>
            <p:cNvSpPr/>
            <p:nvPr/>
          </p:nvSpPr>
          <p:spPr>
            <a:xfrm>
              <a:off x="4273868" y="1582267"/>
              <a:ext cx="13817" cy="12768"/>
            </a:xfrm>
            <a:custGeom>
              <a:avLst/>
              <a:gdLst/>
              <a:ahLst/>
              <a:cxnLst/>
              <a:rect l="l" t="t" r="r" b="b"/>
              <a:pathLst>
                <a:path w="395" h="365" extrusionOk="0">
                  <a:moveTo>
                    <a:pt x="188" y="0"/>
                  </a:moveTo>
                  <a:cubicBezTo>
                    <a:pt x="132" y="0"/>
                    <a:pt x="79" y="25"/>
                    <a:pt x="43" y="70"/>
                  </a:cubicBezTo>
                  <a:cubicBezTo>
                    <a:pt x="13" y="110"/>
                    <a:pt x="0" y="158"/>
                    <a:pt x="6" y="206"/>
                  </a:cubicBezTo>
                  <a:cubicBezTo>
                    <a:pt x="13" y="256"/>
                    <a:pt x="37" y="296"/>
                    <a:pt x="76" y="326"/>
                  </a:cubicBezTo>
                  <a:cubicBezTo>
                    <a:pt x="108" y="350"/>
                    <a:pt x="146" y="365"/>
                    <a:pt x="187" y="365"/>
                  </a:cubicBezTo>
                  <a:cubicBezTo>
                    <a:pt x="245" y="365"/>
                    <a:pt x="298" y="339"/>
                    <a:pt x="333" y="293"/>
                  </a:cubicBezTo>
                  <a:cubicBezTo>
                    <a:pt x="394" y="213"/>
                    <a:pt x="380" y="99"/>
                    <a:pt x="299" y="38"/>
                  </a:cubicBezTo>
                  <a:cubicBezTo>
                    <a:pt x="267" y="15"/>
                    <a:pt x="229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6" name="Google Shape;10376;p51"/>
            <p:cNvSpPr/>
            <p:nvPr/>
          </p:nvSpPr>
          <p:spPr>
            <a:xfrm>
              <a:off x="4034745" y="1444900"/>
              <a:ext cx="282638" cy="326643"/>
            </a:xfrm>
            <a:custGeom>
              <a:avLst/>
              <a:gdLst/>
              <a:ahLst/>
              <a:cxnLst/>
              <a:rect l="l" t="t" r="r" b="b"/>
              <a:pathLst>
                <a:path w="8080" h="9338" extrusionOk="0">
                  <a:moveTo>
                    <a:pt x="1825" y="964"/>
                  </a:moveTo>
                  <a:lnTo>
                    <a:pt x="1825" y="964"/>
                  </a:lnTo>
                  <a:cubicBezTo>
                    <a:pt x="2110" y="976"/>
                    <a:pt x="2680" y="1048"/>
                    <a:pt x="3042" y="1408"/>
                  </a:cubicBezTo>
                  <a:cubicBezTo>
                    <a:pt x="3100" y="1466"/>
                    <a:pt x="3157" y="1529"/>
                    <a:pt x="3208" y="1592"/>
                  </a:cubicBezTo>
                  <a:lnTo>
                    <a:pt x="3208" y="1614"/>
                  </a:lnTo>
                  <a:cubicBezTo>
                    <a:pt x="3208" y="1794"/>
                    <a:pt x="3224" y="1971"/>
                    <a:pt x="3255" y="2139"/>
                  </a:cubicBezTo>
                  <a:lnTo>
                    <a:pt x="2785" y="1668"/>
                  </a:lnTo>
                  <a:cubicBezTo>
                    <a:pt x="2749" y="1632"/>
                    <a:pt x="2703" y="1614"/>
                    <a:pt x="2656" y="1614"/>
                  </a:cubicBezTo>
                  <a:cubicBezTo>
                    <a:pt x="2609" y="1614"/>
                    <a:pt x="2563" y="1632"/>
                    <a:pt x="2527" y="1668"/>
                  </a:cubicBezTo>
                  <a:cubicBezTo>
                    <a:pt x="2457" y="1739"/>
                    <a:pt x="2457" y="1853"/>
                    <a:pt x="2527" y="1924"/>
                  </a:cubicBezTo>
                  <a:lnTo>
                    <a:pt x="2919" y="2317"/>
                  </a:lnTo>
                  <a:cubicBezTo>
                    <a:pt x="2782" y="2324"/>
                    <a:pt x="2654" y="2355"/>
                    <a:pt x="2530" y="2410"/>
                  </a:cubicBezTo>
                  <a:cubicBezTo>
                    <a:pt x="2441" y="2342"/>
                    <a:pt x="2353" y="2266"/>
                    <a:pt x="2269" y="2181"/>
                  </a:cubicBezTo>
                  <a:cubicBezTo>
                    <a:pt x="1907" y="1821"/>
                    <a:pt x="1838" y="1247"/>
                    <a:pt x="1825" y="964"/>
                  </a:cubicBezTo>
                  <a:close/>
                  <a:moveTo>
                    <a:pt x="6413" y="967"/>
                  </a:moveTo>
                  <a:lnTo>
                    <a:pt x="6413" y="967"/>
                  </a:lnTo>
                  <a:cubicBezTo>
                    <a:pt x="6403" y="1250"/>
                    <a:pt x="6333" y="1822"/>
                    <a:pt x="5973" y="2184"/>
                  </a:cubicBezTo>
                  <a:cubicBezTo>
                    <a:pt x="5888" y="2267"/>
                    <a:pt x="5803" y="2342"/>
                    <a:pt x="5711" y="2412"/>
                  </a:cubicBezTo>
                  <a:cubicBezTo>
                    <a:pt x="5586" y="2355"/>
                    <a:pt x="5456" y="2325"/>
                    <a:pt x="5322" y="2318"/>
                  </a:cubicBezTo>
                  <a:lnTo>
                    <a:pt x="5713" y="1926"/>
                  </a:lnTo>
                  <a:cubicBezTo>
                    <a:pt x="5784" y="1856"/>
                    <a:pt x="5784" y="1741"/>
                    <a:pt x="5713" y="1669"/>
                  </a:cubicBezTo>
                  <a:cubicBezTo>
                    <a:pt x="5678" y="1633"/>
                    <a:pt x="5632" y="1615"/>
                    <a:pt x="5585" y="1615"/>
                  </a:cubicBezTo>
                  <a:cubicBezTo>
                    <a:pt x="5539" y="1615"/>
                    <a:pt x="5492" y="1633"/>
                    <a:pt x="5456" y="1669"/>
                  </a:cubicBezTo>
                  <a:lnTo>
                    <a:pt x="4984" y="2142"/>
                  </a:lnTo>
                  <a:cubicBezTo>
                    <a:pt x="5016" y="1975"/>
                    <a:pt x="5032" y="1799"/>
                    <a:pt x="5032" y="1617"/>
                  </a:cubicBezTo>
                  <a:lnTo>
                    <a:pt x="5032" y="1595"/>
                  </a:lnTo>
                  <a:cubicBezTo>
                    <a:pt x="5083" y="1532"/>
                    <a:pt x="5140" y="1471"/>
                    <a:pt x="5198" y="1411"/>
                  </a:cubicBezTo>
                  <a:cubicBezTo>
                    <a:pt x="5558" y="1049"/>
                    <a:pt x="6132" y="978"/>
                    <a:pt x="6413" y="967"/>
                  </a:cubicBezTo>
                  <a:close/>
                  <a:moveTo>
                    <a:pt x="1275" y="365"/>
                  </a:moveTo>
                  <a:cubicBezTo>
                    <a:pt x="1325" y="365"/>
                    <a:pt x="1370" y="384"/>
                    <a:pt x="1405" y="419"/>
                  </a:cubicBezTo>
                  <a:cubicBezTo>
                    <a:pt x="1439" y="452"/>
                    <a:pt x="1458" y="499"/>
                    <a:pt x="1458" y="547"/>
                  </a:cubicBezTo>
                  <a:lnTo>
                    <a:pt x="1458" y="2768"/>
                  </a:lnTo>
                  <a:cubicBezTo>
                    <a:pt x="1325" y="2683"/>
                    <a:pt x="1179" y="2563"/>
                    <a:pt x="1093" y="2485"/>
                  </a:cubicBezTo>
                  <a:lnTo>
                    <a:pt x="1093" y="547"/>
                  </a:lnTo>
                  <a:cubicBezTo>
                    <a:pt x="1093" y="448"/>
                    <a:pt x="1175" y="365"/>
                    <a:pt x="1275" y="365"/>
                  </a:cubicBezTo>
                  <a:close/>
                  <a:moveTo>
                    <a:pt x="4120" y="442"/>
                  </a:moveTo>
                  <a:cubicBezTo>
                    <a:pt x="4311" y="652"/>
                    <a:pt x="4667" y="1106"/>
                    <a:pt x="4667" y="1615"/>
                  </a:cubicBezTo>
                  <a:cubicBezTo>
                    <a:pt x="4667" y="2162"/>
                    <a:pt x="4499" y="2603"/>
                    <a:pt x="4302" y="2779"/>
                  </a:cubicBezTo>
                  <a:lnTo>
                    <a:pt x="4302" y="1615"/>
                  </a:lnTo>
                  <a:cubicBezTo>
                    <a:pt x="4302" y="1514"/>
                    <a:pt x="4221" y="1433"/>
                    <a:pt x="4120" y="1433"/>
                  </a:cubicBezTo>
                  <a:cubicBezTo>
                    <a:pt x="4019" y="1433"/>
                    <a:pt x="3938" y="1514"/>
                    <a:pt x="3938" y="1615"/>
                  </a:cubicBezTo>
                  <a:lnTo>
                    <a:pt x="3938" y="2779"/>
                  </a:lnTo>
                  <a:cubicBezTo>
                    <a:pt x="3742" y="2603"/>
                    <a:pt x="3573" y="2162"/>
                    <a:pt x="3573" y="1615"/>
                  </a:cubicBezTo>
                  <a:cubicBezTo>
                    <a:pt x="3573" y="1104"/>
                    <a:pt x="3929" y="649"/>
                    <a:pt x="4120" y="442"/>
                  </a:cubicBezTo>
                  <a:close/>
                  <a:moveTo>
                    <a:pt x="1822" y="2210"/>
                  </a:moveTo>
                  <a:cubicBezTo>
                    <a:pt x="1876" y="2290"/>
                    <a:pt x="1939" y="2368"/>
                    <a:pt x="2010" y="2439"/>
                  </a:cubicBezTo>
                  <a:cubicBezTo>
                    <a:pt x="2070" y="2499"/>
                    <a:pt x="2134" y="2557"/>
                    <a:pt x="2197" y="2610"/>
                  </a:cubicBezTo>
                  <a:cubicBezTo>
                    <a:pt x="2032" y="2740"/>
                    <a:pt x="1838" y="2848"/>
                    <a:pt x="1822" y="2851"/>
                  </a:cubicBezTo>
                  <a:lnTo>
                    <a:pt x="1822" y="2210"/>
                  </a:lnTo>
                  <a:close/>
                  <a:moveTo>
                    <a:pt x="1093" y="4251"/>
                  </a:moveTo>
                  <a:cubicBezTo>
                    <a:pt x="1169" y="4352"/>
                    <a:pt x="1450" y="4709"/>
                    <a:pt x="1458" y="4718"/>
                  </a:cubicBezTo>
                  <a:lnTo>
                    <a:pt x="1458" y="5123"/>
                  </a:lnTo>
                  <a:lnTo>
                    <a:pt x="781" y="5799"/>
                  </a:lnTo>
                  <a:cubicBezTo>
                    <a:pt x="746" y="5834"/>
                    <a:pt x="728" y="5879"/>
                    <a:pt x="728" y="5929"/>
                  </a:cubicBezTo>
                  <a:lnTo>
                    <a:pt x="728" y="6476"/>
                  </a:lnTo>
                  <a:lnTo>
                    <a:pt x="363" y="6476"/>
                  </a:lnTo>
                  <a:lnTo>
                    <a:pt x="363" y="5694"/>
                  </a:lnTo>
                  <a:lnTo>
                    <a:pt x="1040" y="5017"/>
                  </a:lnTo>
                  <a:cubicBezTo>
                    <a:pt x="1074" y="4982"/>
                    <a:pt x="1093" y="4935"/>
                    <a:pt x="1093" y="4887"/>
                  </a:cubicBezTo>
                  <a:lnTo>
                    <a:pt x="1093" y="4251"/>
                  </a:lnTo>
                  <a:close/>
                  <a:moveTo>
                    <a:pt x="728" y="6839"/>
                  </a:moveTo>
                  <a:lnTo>
                    <a:pt x="728" y="8789"/>
                  </a:lnTo>
                  <a:cubicBezTo>
                    <a:pt x="728" y="8890"/>
                    <a:pt x="646" y="8972"/>
                    <a:pt x="546" y="8972"/>
                  </a:cubicBezTo>
                  <a:cubicBezTo>
                    <a:pt x="445" y="8972"/>
                    <a:pt x="363" y="8890"/>
                    <a:pt x="363" y="8789"/>
                  </a:cubicBezTo>
                  <a:lnTo>
                    <a:pt x="363" y="6839"/>
                  </a:lnTo>
                  <a:close/>
                  <a:moveTo>
                    <a:pt x="4122" y="1"/>
                  </a:moveTo>
                  <a:cubicBezTo>
                    <a:pt x="4079" y="1"/>
                    <a:pt x="4036" y="16"/>
                    <a:pt x="4002" y="47"/>
                  </a:cubicBezTo>
                  <a:cubicBezTo>
                    <a:pt x="3975" y="70"/>
                    <a:pt x="3478" y="512"/>
                    <a:pt x="3284" y="1137"/>
                  </a:cubicBezTo>
                  <a:cubicBezTo>
                    <a:pt x="2827" y="692"/>
                    <a:pt x="2152" y="613"/>
                    <a:pt x="1824" y="603"/>
                  </a:cubicBezTo>
                  <a:lnTo>
                    <a:pt x="1824" y="549"/>
                  </a:lnTo>
                  <a:cubicBezTo>
                    <a:pt x="1824" y="403"/>
                    <a:pt x="1767" y="267"/>
                    <a:pt x="1663" y="162"/>
                  </a:cubicBezTo>
                  <a:cubicBezTo>
                    <a:pt x="1560" y="59"/>
                    <a:pt x="1423" y="2"/>
                    <a:pt x="1277" y="2"/>
                  </a:cubicBezTo>
                  <a:cubicBezTo>
                    <a:pt x="976" y="2"/>
                    <a:pt x="730" y="248"/>
                    <a:pt x="730" y="549"/>
                  </a:cubicBezTo>
                  <a:lnTo>
                    <a:pt x="730" y="2323"/>
                  </a:lnTo>
                  <a:cubicBezTo>
                    <a:pt x="719" y="2323"/>
                    <a:pt x="706" y="2320"/>
                    <a:pt x="695" y="2320"/>
                  </a:cubicBezTo>
                  <a:lnTo>
                    <a:pt x="693" y="2320"/>
                  </a:lnTo>
                  <a:cubicBezTo>
                    <a:pt x="626" y="2320"/>
                    <a:pt x="560" y="2333"/>
                    <a:pt x="496" y="2359"/>
                  </a:cubicBezTo>
                  <a:cubicBezTo>
                    <a:pt x="431" y="2384"/>
                    <a:pt x="372" y="2422"/>
                    <a:pt x="321" y="2471"/>
                  </a:cubicBezTo>
                  <a:cubicBezTo>
                    <a:pt x="215" y="2572"/>
                    <a:pt x="155" y="2709"/>
                    <a:pt x="155" y="2845"/>
                  </a:cubicBezTo>
                  <a:cubicBezTo>
                    <a:pt x="156" y="2972"/>
                    <a:pt x="204" y="3096"/>
                    <a:pt x="295" y="3212"/>
                  </a:cubicBezTo>
                  <a:cubicBezTo>
                    <a:pt x="404" y="3348"/>
                    <a:pt x="563" y="3557"/>
                    <a:pt x="730" y="3774"/>
                  </a:cubicBezTo>
                  <a:lnTo>
                    <a:pt x="730" y="4813"/>
                  </a:lnTo>
                  <a:lnTo>
                    <a:pt x="53" y="5490"/>
                  </a:lnTo>
                  <a:cubicBezTo>
                    <a:pt x="18" y="5525"/>
                    <a:pt x="0" y="5570"/>
                    <a:pt x="0" y="5618"/>
                  </a:cubicBezTo>
                  <a:lnTo>
                    <a:pt x="0" y="8791"/>
                  </a:lnTo>
                  <a:cubicBezTo>
                    <a:pt x="0" y="9093"/>
                    <a:pt x="247" y="9338"/>
                    <a:pt x="547" y="9338"/>
                  </a:cubicBezTo>
                  <a:cubicBezTo>
                    <a:pt x="848" y="9338"/>
                    <a:pt x="1094" y="9093"/>
                    <a:pt x="1094" y="8791"/>
                  </a:cubicBezTo>
                  <a:lnTo>
                    <a:pt x="1094" y="6003"/>
                  </a:lnTo>
                  <a:lnTo>
                    <a:pt x="1771" y="5326"/>
                  </a:lnTo>
                  <a:cubicBezTo>
                    <a:pt x="1805" y="5293"/>
                    <a:pt x="1824" y="5246"/>
                    <a:pt x="1824" y="5198"/>
                  </a:cubicBezTo>
                  <a:lnTo>
                    <a:pt x="1824" y="5027"/>
                  </a:lnTo>
                  <a:cubicBezTo>
                    <a:pt x="1926" y="5093"/>
                    <a:pt x="2037" y="5150"/>
                    <a:pt x="2153" y="5196"/>
                  </a:cubicBezTo>
                  <a:cubicBezTo>
                    <a:pt x="2393" y="5293"/>
                    <a:pt x="2654" y="5344"/>
                    <a:pt x="2903" y="5344"/>
                  </a:cubicBezTo>
                  <a:lnTo>
                    <a:pt x="2905" y="5344"/>
                  </a:lnTo>
                  <a:cubicBezTo>
                    <a:pt x="3094" y="5344"/>
                    <a:pt x="3272" y="5315"/>
                    <a:pt x="3436" y="5256"/>
                  </a:cubicBezTo>
                  <a:cubicBezTo>
                    <a:pt x="3612" y="5192"/>
                    <a:pt x="3768" y="5097"/>
                    <a:pt x="3894" y="4969"/>
                  </a:cubicBezTo>
                  <a:cubicBezTo>
                    <a:pt x="3897" y="4966"/>
                    <a:pt x="3901" y="4964"/>
                    <a:pt x="3903" y="4960"/>
                  </a:cubicBezTo>
                  <a:cubicBezTo>
                    <a:pt x="3962" y="4900"/>
                    <a:pt x="4038" y="4870"/>
                    <a:pt x="4121" y="4870"/>
                  </a:cubicBezTo>
                  <a:cubicBezTo>
                    <a:pt x="4206" y="4870"/>
                    <a:pt x="4280" y="4900"/>
                    <a:pt x="4340" y="4960"/>
                  </a:cubicBezTo>
                  <a:lnTo>
                    <a:pt x="4352" y="4972"/>
                  </a:lnTo>
                  <a:cubicBezTo>
                    <a:pt x="4477" y="5097"/>
                    <a:pt x="4632" y="5194"/>
                    <a:pt x="4808" y="5256"/>
                  </a:cubicBezTo>
                  <a:cubicBezTo>
                    <a:pt x="4972" y="5315"/>
                    <a:pt x="5150" y="5344"/>
                    <a:pt x="5338" y="5344"/>
                  </a:cubicBezTo>
                  <a:lnTo>
                    <a:pt x="5339" y="5344"/>
                  </a:lnTo>
                  <a:cubicBezTo>
                    <a:pt x="5566" y="5344"/>
                    <a:pt x="5800" y="5300"/>
                    <a:pt x="6022" y="5221"/>
                  </a:cubicBezTo>
                  <a:cubicBezTo>
                    <a:pt x="6242" y="5141"/>
                    <a:pt x="6448" y="5024"/>
                    <a:pt x="6620" y="4881"/>
                  </a:cubicBezTo>
                  <a:cubicBezTo>
                    <a:pt x="6696" y="4819"/>
                    <a:pt x="6708" y="4702"/>
                    <a:pt x="6642" y="4625"/>
                  </a:cubicBezTo>
                  <a:cubicBezTo>
                    <a:pt x="6607" y="4582"/>
                    <a:pt x="6556" y="4559"/>
                    <a:pt x="6504" y="4559"/>
                  </a:cubicBezTo>
                  <a:cubicBezTo>
                    <a:pt x="6461" y="4559"/>
                    <a:pt x="6419" y="4574"/>
                    <a:pt x="6387" y="4603"/>
                  </a:cubicBezTo>
                  <a:cubicBezTo>
                    <a:pt x="6113" y="4835"/>
                    <a:pt x="5713" y="4979"/>
                    <a:pt x="5345" y="4979"/>
                  </a:cubicBezTo>
                  <a:lnTo>
                    <a:pt x="5341" y="4979"/>
                  </a:lnTo>
                  <a:cubicBezTo>
                    <a:pt x="5035" y="4979"/>
                    <a:pt x="4782" y="4886"/>
                    <a:pt x="4609" y="4711"/>
                  </a:cubicBezTo>
                  <a:lnTo>
                    <a:pt x="4604" y="4706"/>
                  </a:lnTo>
                  <a:cubicBezTo>
                    <a:pt x="4542" y="4641"/>
                    <a:pt x="4466" y="4592"/>
                    <a:pt x="4381" y="4557"/>
                  </a:cubicBezTo>
                  <a:cubicBezTo>
                    <a:pt x="4298" y="4524"/>
                    <a:pt x="4213" y="4506"/>
                    <a:pt x="4126" y="4506"/>
                  </a:cubicBezTo>
                  <a:lnTo>
                    <a:pt x="4123" y="4506"/>
                  </a:lnTo>
                  <a:cubicBezTo>
                    <a:pt x="4035" y="4506"/>
                    <a:pt x="3951" y="4522"/>
                    <a:pt x="3868" y="4557"/>
                  </a:cubicBezTo>
                  <a:cubicBezTo>
                    <a:pt x="3784" y="4592"/>
                    <a:pt x="3710" y="4644"/>
                    <a:pt x="3644" y="4706"/>
                  </a:cubicBezTo>
                  <a:lnTo>
                    <a:pt x="3640" y="4711"/>
                  </a:lnTo>
                  <a:cubicBezTo>
                    <a:pt x="3465" y="4886"/>
                    <a:pt x="3211" y="4979"/>
                    <a:pt x="2908" y="4979"/>
                  </a:cubicBezTo>
                  <a:cubicBezTo>
                    <a:pt x="2906" y="4979"/>
                    <a:pt x="2904" y="4979"/>
                    <a:pt x="2903" y="4979"/>
                  </a:cubicBezTo>
                  <a:cubicBezTo>
                    <a:pt x="2497" y="4979"/>
                    <a:pt x="2047" y="4797"/>
                    <a:pt x="1780" y="4528"/>
                  </a:cubicBezTo>
                  <a:cubicBezTo>
                    <a:pt x="1777" y="4524"/>
                    <a:pt x="728" y="3164"/>
                    <a:pt x="584" y="2983"/>
                  </a:cubicBezTo>
                  <a:cubicBezTo>
                    <a:pt x="541" y="2932"/>
                    <a:pt x="522" y="2874"/>
                    <a:pt x="522" y="2843"/>
                  </a:cubicBezTo>
                  <a:cubicBezTo>
                    <a:pt x="522" y="2801"/>
                    <a:pt x="539" y="2770"/>
                    <a:pt x="575" y="2732"/>
                  </a:cubicBezTo>
                  <a:cubicBezTo>
                    <a:pt x="610" y="2699"/>
                    <a:pt x="648" y="2684"/>
                    <a:pt x="695" y="2683"/>
                  </a:cubicBezTo>
                  <a:cubicBezTo>
                    <a:pt x="746" y="2683"/>
                    <a:pt x="795" y="2703"/>
                    <a:pt x="833" y="2740"/>
                  </a:cubicBezTo>
                  <a:cubicBezTo>
                    <a:pt x="903" y="2803"/>
                    <a:pt x="1042" y="2925"/>
                    <a:pt x="1204" y="3034"/>
                  </a:cubicBezTo>
                  <a:cubicBezTo>
                    <a:pt x="1290" y="3093"/>
                    <a:pt x="1366" y="3137"/>
                    <a:pt x="1437" y="3170"/>
                  </a:cubicBezTo>
                  <a:cubicBezTo>
                    <a:pt x="1509" y="3202"/>
                    <a:pt x="1596" y="3233"/>
                    <a:pt x="1698" y="3236"/>
                  </a:cubicBezTo>
                  <a:lnTo>
                    <a:pt x="1700" y="3236"/>
                  </a:lnTo>
                  <a:cubicBezTo>
                    <a:pt x="1835" y="3236"/>
                    <a:pt x="1971" y="3199"/>
                    <a:pt x="2101" y="3126"/>
                  </a:cubicBezTo>
                  <a:cubicBezTo>
                    <a:pt x="2202" y="3069"/>
                    <a:pt x="2288" y="3004"/>
                    <a:pt x="2368" y="2941"/>
                  </a:cubicBezTo>
                  <a:cubicBezTo>
                    <a:pt x="2422" y="2900"/>
                    <a:pt x="2473" y="2859"/>
                    <a:pt x="2528" y="2824"/>
                  </a:cubicBezTo>
                  <a:cubicBezTo>
                    <a:pt x="2661" y="2740"/>
                    <a:pt x="2788" y="2681"/>
                    <a:pt x="2981" y="2679"/>
                  </a:cubicBezTo>
                  <a:cubicBezTo>
                    <a:pt x="2983" y="2678"/>
                    <a:pt x="2985" y="2678"/>
                    <a:pt x="2987" y="2678"/>
                  </a:cubicBezTo>
                  <a:cubicBezTo>
                    <a:pt x="3110" y="2678"/>
                    <a:pt x="3274" y="2760"/>
                    <a:pt x="3389" y="2836"/>
                  </a:cubicBezTo>
                  <a:cubicBezTo>
                    <a:pt x="3444" y="2873"/>
                    <a:pt x="3786" y="3150"/>
                    <a:pt x="3868" y="3185"/>
                  </a:cubicBezTo>
                  <a:cubicBezTo>
                    <a:pt x="3948" y="3217"/>
                    <a:pt x="4034" y="3233"/>
                    <a:pt x="4120" y="3233"/>
                  </a:cubicBezTo>
                  <a:lnTo>
                    <a:pt x="4121" y="3233"/>
                  </a:lnTo>
                  <a:cubicBezTo>
                    <a:pt x="4209" y="3233"/>
                    <a:pt x="4294" y="3217"/>
                    <a:pt x="4374" y="3185"/>
                  </a:cubicBezTo>
                  <a:cubicBezTo>
                    <a:pt x="4457" y="3151"/>
                    <a:pt x="4658" y="2983"/>
                    <a:pt x="4692" y="2954"/>
                  </a:cubicBezTo>
                  <a:cubicBezTo>
                    <a:pt x="4756" y="2902"/>
                    <a:pt x="4857" y="2827"/>
                    <a:pt x="4962" y="2770"/>
                  </a:cubicBezTo>
                  <a:cubicBezTo>
                    <a:pt x="5071" y="2712"/>
                    <a:pt x="5176" y="2679"/>
                    <a:pt x="5258" y="2679"/>
                  </a:cubicBezTo>
                  <a:lnTo>
                    <a:pt x="5261" y="2679"/>
                  </a:lnTo>
                  <a:cubicBezTo>
                    <a:pt x="5377" y="2679"/>
                    <a:pt x="5475" y="2700"/>
                    <a:pt x="5579" y="2749"/>
                  </a:cubicBezTo>
                  <a:cubicBezTo>
                    <a:pt x="5682" y="2795"/>
                    <a:pt x="5949" y="2998"/>
                    <a:pt x="5983" y="3024"/>
                  </a:cubicBezTo>
                  <a:cubicBezTo>
                    <a:pt x="6048" y="3071"/>
                    <a:pt x="6132" y="3126"/>
                    <a:pt x="6228" y="3167"/>
                  </a:cubicBezTo>
                  <a:cubicBezTo>
                    <a:pt x="6330" y="3211"/>
                    <a:pt x="6434" y="3233"/>
                    <a:pt x="6542" y="3233"/>
                  </a:cubicBezTo>
                  <a:lnTo>
                    <a:pt x="6543" y="3233"/>
                  </a:lnTo>
                  <a:cubicBezTo>
                    <a:pt x="6645" y="3231"/>
                    <a:pt x="6730" y="3201"/>
                    <a:pt x="6804" y="3164"/>
                  </a:cubicBezTo>
                  <a:cubicBezTo>
                    <a:pt x="6930" y="3104"/>
                    <a:pt x="7051" y="3017"/>
                    <a:pt x="7141" y="2948"/>
                  </a:cubicBezTo>
                  <a:cubicBezTo>
                    <a:pt x="7207" y="2897"/>
                    <a:pt x="7375" y="2763"/>
                    <a:pt x="7396" y="2747"/>
                  </a:cubicBezTo>
                  <a:cubicBezTo>
                    <a:pt x="7446" y="2708"/>
                    <a:pt x="7506" y="2684"/>
                    <a:pt x="7557" y="2684"/>
                  </a:cubicBezTo>
                  <a:lnTo>
                    <a:pt x="7558" y="2684"/>
                  </a:lnTo>
                  <a:cubicBezTo>
                    <a:pt x="7606" y="2686"/>
                    <a:pt x="7639" y="2699"/>
                    <a:pt x="7672" y="2732"/>
                  </a:cubicBezTo>
                  <a:cubicBezTo>
                    <a:pt x="7687" y="2747"/>
                    <a:pt x="7695" y="2762"/>
                    <a:pt x="7703" y="2781"/>
                  </a:cubicBezTo>
                  <a:cubicBezTo>
                    <a:pt x="7710" y="2801"/>
                    <a:pt x="7714" y="2824"/>
                    <a:pt x="7714" y="2852"/>
                  </a:cubicBezTo>
                  <a:cubicBezTo>
                    <a:pt x="7714" y="2883"/>
                    <a:pt x="7700" y="2934"/>
                    <a:pt x="7660" y="2980"/>
                  </a:cubicBezTo>
                  <a:cubicBezTo>
                    <a:pt x="7592" y="3068"/>
                    <a:pt x="7500" y="3182"/>
                    <a:pt x="7379" y="3342"/>
                  </a:cubicBezTo>
                  <a:cubicBezTo>
                    <a:pt x="7316" y="3423"/>
                    <a:pt x="7332" y="3538"/>
                    <a:pt x="7412" y="3598"/>
                  </a:cubicBezTo>
                  <a:cubicBezTo>
                    <a:pt x="7446" y="3622"/>
                    <a:pt x="7484" y="3637"/>
                    <a:pt x="7525" y="3637"/>
                  </a:cubicBezTo>
                  <a:cubicBezTo>
                    <a:pt x="7580" y="3637"/>
                    <a:pt x="7634" y="3611"/>
                    <a:pt x="7671" y="3565"/>
                  </a:cubicBezTo>
                  <a:cubicBezTo>
                    <a:pt x="7790" y="3408"/>
                    <a:pt x="7882" y="3291"/>
                    <a:pt x="7948" y="3208"/>
                  </a:cubicBezTo>
                  <a:cubicBezTo>
                    <a:pt x="8032" y="3100"/>
                    <a:pt x="8079" y="2976"/>
                    <a:pt x="8079" y="2852"/>
                  </a:cubicBezTo>
                  <a:cubicBezTo>
                    <a:pt x="8076" y="2785"/>
                    <a:pt x="8066" y="2719"/>
                    <a:pt x="8044" y="2660"/>
                  </a:cubicBezTo>
                  <a:cubicBezTo>
                    <a:pt x="8021" y="2590"/>
                    <a:pt x="7980" y="2528"/>
                    <a:pt x="7929" y="2477"/>
                  </a:cubicBezTo>
                  <a:cubicBezTo>
                    <a:pt x="7834" y="2379"/>
                    <a:pt x="7699" y="2324"/>
                    <a:pt x="7562" y="2324"/>
                  </a:cubicBezTo>
                  <a:cubicBezTo>
                    <a:pt x="7560" y="2324"/>
                    <a:pt x="7559" y="2324"/>
                    <a:pt x="7557" y="2324"/>
                  </a:cubicBezTo>
                  <a:cubicBezTo>
                    <a:pt x="7420" y="2324"/>
                    <a:pt x="7287" y="2374"/>
                    <a:pt x="7170" y="2463"/>
                  </a:cubicBezTo>
                  <a:cubicBezTo>
                    <a:pt x="7146" y="2482"/>
                    <a:pt x="6916" y="2667"/>
                    <a:pt x="6826" y="2730"/>
                  </a:cubicBezTo>
                  <a:cubicBezTo>
                    <a:pt x="6759" y="2778"/>
                    <a:pt x="6696" y="2814"/>
                    <a:pt x="6647" y="2838"/>
                  </a:cubicBezTo>
                  <a:cubicBezTo>
                    <a:pt x="6596" y="2864"/>
                    <a:pt x="6556" y="2871"/>
                    <a:pt x="6544" y="2871"/>
                  </a:cubicBezTo>
                  <a:lnTo>
                    <a:pt x="6543" y="2871"/>
                  </a:lnTo>
                  <a:cubicBezTo>
                    <a:pt x="6464" y="2871"/>
                    <a:pt x="6399" y="2852"/>
                    <a:pt x="6317" y="2807"/>
                  </a:cubicBezTo>
                  <a:cubicBezTo>
                    <a:pt x="6253" y="2772"/>
                    <a:pt x="6066" y="2630"/>
                    <a:pt x="6044" y="2614"/>
                  </a:cubicBezTo>
                  <a:cubicBezTo>
                    <a:pt x="6107" y="2559"/>
                    <a:pt x="6171" y="2502"/>
                    <a:pt x="6231" y="2441"/>
                  </a:cubicBezTo>
                  <a:cubicBezTo>
                    <a:pt x="6842" y="1829"/>
                    <a:pt x="6784" y="814"/>
                    <a:pt x="6781" y="772"/>
                  </a:cubicBezTo>
                  <a:cubicBezTo>
                    <a:pt x="6775" y="681"/>
                    <a:pt x="6702" y="608"/>
                    <a:pt x="6610" y="603"/>
                  </a:cubicBezTo>
                  <a:cubicBezTo>
                    <a:pt x="6603" y="602"/>
                    <a:pt x="6564" y="599"/>
                    <a:pt x="6502" y="599"/>
                  </a:cubicBezTo>
                  <a:cubicBezTo>
                    <a:pt x="6221" y="599"/>
                    <a:pt x="5460" y="650"/>
                    <a:pt x="4959" y="1137"/>
                  </a:cubicBezTo>
                  <a:cubicBezTo>
                    <a:pt x="4765" y="512"/>
                    <a:pt x="4267" y="70"/>
                    <a:pt x="4242" y="47"/>
                  </a:cubicBezTo>
                  <a:cubicBezTo>
                    <a:pt x="4207" y="16"/>
                    <a:pt x="4164" y="1"/>
                    <a:pt x="4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7" name="Google Shape;10377;p51"/>
            <p:cNvSpPr/>
            <p:nvPr/>
          </p:nvSpPr>
          <p:spPr>
            <a:xfrm>
              <a:off x="4190791" y="1571808"/>
              <a:ext cx="52645" cy="23646"/>
            </a:xfrm>
            <a:custGeom>
              <a:avLst/>
              <a:gdLst/>
              <a:ahLst/>
              <a:cxnLst/>
              <a:rect l="l" t="t" r="r" b="b"/>
              <a:pathLst>
                <a:path w="1505" h="676" extrusionOk="0">
                  <a:moveTo>
                    <a:pt x="1299" y="1"/>
                  </a:moveTo>
                  <a:cubicBezTo>
                    <a:pt x="1246" y="1"/>
                    <a:pt x="1193" y="24"/>
                    <a:pt x="1157" y="70"/>
                  </a:cubicBezTo>
                  <a:cubicBezTo>
                    <a:pt x="1109" y="133"/>
                    <a:pt x="928" y="311"/>
                    <a:pt x="753" y="311"/>
                  </a:cubicBezTo>
                  <a:cubicBezTo>
                    <a:pt x="579" y="311"/>
                    <a:pt x="403" y="139"/>
                    <a:pt x="347" y="70"/>
                  </a:cubicBezTo>
                  <a:cubicBezTo>
                    <a:pt x="312" y="26"/>
                    <a:pt x="259" y="2"/>
                    <a:pt x="205" y="2"/>
                  </a:cubicBezTo>
                  <a:cubicBezTo>
                    <a:pt x="165" y="2"/>
                    <a:pt x="125" y="15"/>
                    <a:pt x="92" y="41"/>
                  </a:cubicBezTo>
                  <a:cubicBezTo>
                    <a:pt x="15" y="104"/>
                    <a:pt x="0" y="219"/>
                    <a:pt x="63" y="296"/>
                  </a:cubicBezTo>
                  <a:cubicBezTo>
                    <a:pt x="95" y="336"/>
                    <a:pt x="374" y="676"/>
                    <a:pt x="753" y="676"/>
                  </a:cubicBezTo>
                  <a:cubicBezTo>
                    <a:pt x="1132" y="676"/>
                    <a:pt x="1412" y="336"/>
                    <a:pt x="1442" y="296"/>
                  </a:cubicBezTo>
                  <a:cubicBezTo>
                    <a:pt x="1504" y="219"/>
                    <a:pt x="1491" y="104"/>
                    <a:pt x="1412" y="41"/>
                  </a:cubicBezTo>
                  <a:cubicBezTo>
                    <a:pt x="1379" y="14"/>
                    <a:pt x="1339" y="1"/>
                    <a:pt x="12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378" name="Google Shape;10378;p51"/>
            <p:cNvSpPr/>
            <p:nvPr/>
          </p:nvSpPr>
          <p:spPr>
            <a:xfrm>
              <a:off x="4114254" y="1571808"/>
              <a:ext cx="52645" cy="23646"/>
            </a:xfrm>
            <a:custGeom>
              <a:avLst/>
              <a:gdLst/>
              <a:ahLst/>
              <a:cxnLst/>
              <a:rect l="l" t="t" r="r" b="b"/>
              <a:pathLst>
                <a:path w="1505" h="676" extrusionOk="0">
                  <a:moveTo>
                    <a:pt x="1299" y="1"/>
                  </a:moveTo>
                  <a:cubicBezTo>
                    <a:pt x="1246" y="1"/>
                    <a:pt x="1193" y="24"/>
                    <a:pt x="1157" y="70"/>
                  </a:cubicBezTo>
                  <a:cubicBezTo>
                    <a:pt x="1109" y="133"/>
                    <a:pt x="928" y="311"/>
                    <a:pt x="753" y="311"/>
                  </a:cubicBezTo>
                  <a:cubicBezTo>
                    <a:pt x="579" y="311"/>
                    <a:pt x="403" y="139"/>
                    <a:pt x="347" y="70"/>
                  </a:cubicBezTo>
                  <a:cubicBezTo>
                    <a:pt x="312" y="26"/>
                    <a:pt x="258" y="2"/>
                    <a:pt x="205" y="2"/>
                  </a:cubicBezTo>
                  <a:cubicBezTo>
                    <a:pt x="165" y="2"/>
                    <a:pt x="125" y="15"/>
                    <a:pt x="92" y="41"/>
                  </a:cubicBezTo>
                  <a:cubicBezTo>
                    <a:pt x="15" y="104"/>
                    <a:pt x="0" y="219"/>
                    <a:pt x="63" y="296"/>
                  </a:cubicBezTo>
                  <a:cubicBezTo>
                    <a:pt x="95" y="336"/>
                    <a:pt x="374" y="676"/>
                    <a:pt x="753" y="676"/>
                  </a:cubicBezTo>
                  <a:cubicBezTo>
                    <a:pt x="1132" y="676"/>
                    <a:pt x="1412" y="336"/>
                    <a:pt x="1441" y="296"/>
                  </a:cubicBezTo>
                  <a:cubicBezTo>
                    <a:pt x="1504" y="219"/>
                    <a:pt x="1491" y="104"/>
                    <a:pt x="1412" y="41"/>
                  </a:cubicBezTo>
                  <a:cubicBezTo>
                    <a:pt x="1379" y="14"/>
                    <a:pt x="1339" y="1"/>
                    <a:pt x="12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0408" name="Google Shape;10408;p51"/>
          <p:cNvGrpSpPr/>
          <p:nvPr/>
        </p:nvGrpSpPr>
        <p:grpSpPr>
          <a:xfrm>
            <a:off x="1280801" y="2505143"/>
            <a:ext cx="583187" cy="387292"/>
            <a:chOff x="847645" y="1499749"/>
            <a:chExt cx="326678" cy="216946"/>
          </a:xfrm>
        </p:grpSpPr>
        <p:sp>
          <p:nvSpPr>
            <p:cNvPr id="10409" name="Google Shape;10409;p51"/>
            <p:cNvSpPr/>
            <p:nvPr/>
          </p:nvSpPr>
          <p:spPr>
            <a:xfrm>
              <a:off x="854081" y="1506115"/>
              <a:ext cx="313841" cy="204143"/>
            </a:xfrm>
            <a:custGeom>
              <a:avLst/>
              <a:gdLst/>
              <a:ahLst/>
              <a:cxnLst/>
              <a:rect l="l" t="t" r="r" b="b"/>
              <a:pathLst>
                <a:path w="8972" h="5836" extrusionOk="0">
                  <a:moveTo>
                    <a:pt x="730" y="1"/>
                  </a:moveTo>
                  <a:lnTo>
                    <a:pt x="0" y="730"/>
                  </a:lnTo>
                  <a:lnTo>
                    <a:pt x="0" y="5107"/>
                  </a:lnTo>
                  <a:lnTo>
                    <a:pt x="730" y="5836"/>
                  </a:lnTo>
                  <a:lnTo>
                    <a:pt x="8972" y="5836"/>
                  </a:lnTo>
                  <a:lnTo>
                    <a:pt x="89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0" name="Google Shape;10410;p51"/>
            <p:cNvSpPr/>
            <p:nvPr/>
          </p:nvSpPr>
          <p:spPr>
            <a:xfrm>
              <a:off x="1161521" y="1652822"/>
              <a:ext cx="12803" cy="1280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1"/>
                  </a:moveTo>
                  <a:cubicBezTo>
                    <a:pt x="82" y="1"/>
                    <a:pt x="1" y="82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cubicBezTo>
                    <a:pt x="284" y="365"/>
                    <a:pt x="365" y="284"/>
                    <a:pt x="365" y="183"/>
                  </a:cubicBezTo>
                  <a:cubicBezTo>
                    <a:pt x="365" y="82"/>
                    <a:pt x="284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1" name="Google Shape;10411;p51"/>
            <p:cNvSpPr/>
            <p:nvPr/>
          </p:nvSpPr>
          <p:spPr>
            <a:xfrm>
              <a:off x="847645" y="1499749"/>
              <a:ext cx="326678" cy="216946"/>
            </a:xfrm>
            <a:custGeom>
              <a:avLst/>
              <a:gdLst/>
              <a:ahLst/>
              <a:cxnLst/>
              <a:rect l="l" t="t" r="r" b="b"/>
              <a:pathLst>
                <a:path w="9339" h="6202" extrusionOk="0">
                  <a:moveTo>
                    <a:pt x="912" y="0"/>
                  </a:moveTo>
                  <a:cubicBezTo>
                    <a:pt x="864" y="0"/>
                    <a:pt x="817" y="21"/>
                    <a:pt x="782" y="54"/>
                  </a:cubicBezTo>
                  <a:lnTo>
                    <a:pt x="410" y="426"/>
                  </a:lnTo>
                  <a:lnTo>
                    <a:pt x="53" y="784"/>
                  </a:lnTo>
                  <a:cubicBezTo>
                    <a:pt x="18" y="817"/>
                    <a:pt x="0" y="864"/>
                    <a:pt x="0" y="912"/>
                  </a:cubicBezTo>
                  <a:lnTo>
                    <a:pt x="0" y="5289"/>
                  </a:lnTo>
                  <a:cubicBezTo>
                    <a:pt x="0" y="5337"/>
                    <a:pt x="21" y="5383"/>
                    <a:pt x="53" y="5418"/>
                  </a:cubicBezTo>
                  <a:lnTo>
                    <a:pt x="250" y="5615"/>
                  </a:lnTo>
                  <a:lnTo>
                    <a:pt x="781" y="6146"/>
                  </a:lnTo>
                  <a:lnTo>
                    <a:pt x="782" y="6148"/>
                  </a:lnTo>
                  <a:cubicBezTo>
                    <a:pt x="817" y="6183"/>
                    <a:pt x="863" y="6202"/>
                    <a:pt x="912" y="6202"/>
                  </a:cubicBezTo>
                  <a:lnTo>
                    <a:pt x="9154" y="6202"/>
                  </a:lnTo>
                  <a:cubicBezTo>
                    <a:pt x="9201" y="6202"/>
                    <a:pt x="9249" y="6183"/>
                    <a:pt x="9283" y="6149"/>
                  </a:cubicBezTo>
                  <a:cubicBezTo>
                    <a:pt x="9318" y="6117"/>
                    <a:pt x="9337" y="6069"/>
                    <a:pt x="9337" y="6019"/>
                  </a:cubicBezTo>
                  <a:lnTo>
                    <a:pt x="9337" y="5382"/>
                  </a:lnTo>
                  <a:cubicBezTo>
                    <a:pt x="9337" y="5281"/>
                    <a:pt x="9254" y="5200"/>
                    <a:pt x="9154" y="5200"/>
                  </a:cubicBezTo>
                  <a:cubicBezTo>
                    <a:pt x="9054" y="5200"/>
                    <a:pt x="8972" y="5281"/>
                    <a:pt x="8972" y="5382"/>
                  </a:cubicBezTo>
                  <a:lnTo>
                    <a:pt x="8972" y="5837"/>
                  </a:lnTo>
                  <a:lnTo>
                    <a:pt x="987" y="5837"/>
                  </a:lnTo>
                  <a:lnTo>
                    <a:pt x="365" y="5216"/>
                  </a:lnTo>
                  <a:lnTo>
                    <a:pt x="365" y="991"/>
                  </a:lnTo>
                  <a:lnTo>
                    <a:pt x="987" y="369"/>
                  </a:lnTo>
                  <a:lnTo>
                    <a:pt x="8972" y="369"/>
                  </a:lnTo>
                  <a:lnTo>
                    <a:pt x="8972" y="3742"/>
                  </a:lnTo>
                  <a:cubicBezTo>
                    <a:pt x="8972" y="3843"/>
                    <a:pt x="9054" y="3925"/>
                    <a:pt x="9154" y="3925"/>
                  </a:cubicBezTo>
                  <a:cubicBezTo>
                    <a:pt x="9254" y="3925"/>
                    <a:pt x="9337" y="3843"/>
                    <a:pt x="9337" y="3742"/>
                  </a:cubicBezTo>
                  <a:lnTo>
                    <a:pt x="9337" y="187"/>
                  </a:lnTo>
                  <a:cubicBezTo>
                    <a:pt x="9338" y="135"/>
                    <a:pt x="9318" y="88"/>
                    <a:pt x="9284" y="54"/>
                  </a:cubicBezTo>
                  <a:cubicBezTo>
                    <a:pt x="9249" y="19"/>
                    <a:pt x="9204" y="0"/>
                    <a:pt x="9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2" name="Google Shape;10412;p51"/>
            <p:cNvSpPr/>
            <p:nvPr/>
          </p:nvSpPr>
          <p:spPr>
            <a:xfrm>
              <a:off x="873215" y="1550785"/>
              <a:ext cx="19169" cy="63804"/>
            </a:xfrm>
            <a:custGeom>
              <a:avLst/>
              <a:gdLst/>
              <a:ahLst/>
              <a:cxnLst/>
              <a:rect l="l" t="t" r="r" b="b"/>
              <a:pathLst>
                <a:path w="548" h="1824" extrusionOk="0">
                  <a:moveTo>
                    <a:pt x="183" y="0"/>
                  </a:moveTo>
                  <a:cubicBezTo>
                    <a:pt x="82" y="0"/>
                    <a:pt x="0" y="83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lnTo>
                    <a:pt x="183" y="1641"/>
                  </a:lnTo>
                  <a:cubicBezTo>
                    <a:pt x="183" y="1742"/>
                    <a:pt x="264" y="1824"/>
                    <a:pt x="365" y="1824"/>
                  </a:cubicBezTo>
                  <a:cubicBezTo>
                    <a:pt x="466" y="1824"/>
                    <a:pt x="547" y="1742"/>
                    <a:pt x="547" y="1641"/>
                  </a:cubicBezTo>
                  <a:lnTo>
                    <a:pt x="547" y="183"/>
                  </a:lnTo>
                  <a:cubicBezTo>
                    <a:pt x="547" y="83"/>
                    <a:pt x="466" y="0"/>
                    <a:pt x="3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3" name="Google Shape;10413;p51"/>
            <p:cNvSpPr/>
            <p:nvPr/>
          </p:nvSpPr>
          <p:spPr>
            <a:xfrm>
              <a:off x="905117" y="1550715"/>
              <a:ext cx="38583" cy="63839"/>
            </a:xfrm>
            <a:custGeom>
              <a:avLst/>
              <a:gdLst/>
              <a:ahLst/>
              <a:cxnLst/>
              <a:rect l="l" t="t" r="r" b="b"/>
              <a:pathLst>
                <a:path w="1103" h="1825" extrusionOk="0">
                  <a:moveTo>
                    <a:pt x="182" y="1"/>
                  </a:moveTo>
                  <a:cubicBezTo>
                    <a:pt x="82" y="1"/>
                    <a:pt x="0" y="82"/>
                    <a:pt x="0" y="183"/>
                  </a:cubicBezTo>
                  <a:cubicBezTo>
                    <a:pt x="0" y="284"/>
                    <a:pt x="82" y="365"/>
                    <a:pt x="182" y="365"/>
                  </a:cubicBezTo>
                  <a:lnTo>
                    <a:pt x="642" y="365"/>
                  </a:lnTo>
                  <a:lnTo>
                    <a:pt x="159" y="1575"/>
                  </a:lnTo>
                  <a:cubicBezTo>
                    <a:pt x="123" y="1670"/>
                    <a:pt x="168" y="1775"/>
                    <a:pt x="261" y="1811"/>
                  </a:cubicBezTo>
                  <a:cubicBezTo>
                    <a:pt x="283" y="1821"/>
                    <a:pt x="306" y="1824"/>
                    <a:pt x="328" y="1824"/>
                  </a:cubicBezTo>
                  <a:cubicBezTo>
                    <a:pt x="401" y="1824"/>
                    <a:pt x="468" y="1780"/>
                    <a:pt x="497" y="1709"/>
                  </a:cubicBezTo>
                  <a:lnTo>
                    <a:pt x="1081" y="250"/>
                  </a:lnTo>
                  <a:cubicBezTo>
                    <a:pt x="1103" y="195"/>
                    <a:pt x="1099" y="131"/>
                    <a:pt x="1063" y="81"/>
                  </a:cubicBezTo>
                  <a:cubicBezTo>
                    <a:pt x="1028" y="31"/>
                    <a:pt x="972" y="1"/>
                    <a:pt x="9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4" name="Google Shape;10414;p51"/>
            <p:cNvSpPr/>
            <p:nvPr/>
          </p:nvSpPr>
          <p:spPr>
            <a:xfrm>
              <a:off x="1065850" y="1525249"/>
              <a:ext cx="12768" cy="165875"/>
            </a:xfrm>
            <a:custGeom>
              <a:avLst/>
              <a:gdLst/>
              <a:ahLst/>
              <a:cxnLst/>
              <a:rect l="l" t="t" r="r" b="b"/>
              <a:pathLst>
                <a:path w="365" h="4742" extrusionOk="0">
                  <a:moveTo>
                    <a:pt x="183" y="1"/>
                  </a:moveTo>
                  <a:cubicBezTo>
                    <a:pt x="82" y="1"/>
                    <a:pt x="0" y="81"/>
                    <a:pt x="0" y="183"/>
                  </a:cubicBezTo>
                  <a:lnTo>
                    <a:pt x="0" y="4560"/>
                  </a:lnTo>
                  <a:cubicBezTo>
                    <a:pt x="0" y="4660"/>
                    <a:pt x="82" y="4742"/>
                    <a:pt x="183" y="4742"/>
                  </a:cubicBezTo>
                  <a:cubicBezTo>
                    <a:pt x="283" y="4742"/>
                    <a:pt x="365" y="4660"/>
                    <a:pt x="365" y="4560"/>
                  </a:cubicBezTo>
                  <a:lnTo>
                    <a:pt x="365" y="183"/>
                  </a:lnTo>
                  <a:cubicBezTo>
                    <a:pt x="365" y="84"/>
                    <a:pt x="283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5" name="Google Shape;10415;p51"/>
            <p:cNvSpPr/>
            <p:nvPr/>
          </p:nvSpPr>
          <p:spPr>
            <a:xfrm>
              <a:off x="1091351" y="1576285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1"/>
                  </a:moveTo>
                  <a:cubicBezTo>
                    <a:pt x="82" y="1"/>
                    <a:pt x="1" y="84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4"/>
                    <a:pt x="1642" y="183"/>
                  </a:cubicBezTo>
                  <a:cubicBezTo>
                    <a:pt x="1642" y="81"/>
                    <a:pt x="1560" y="1"/>
                    <a:pt x="1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6" name="Google Shape;10416;p51"/>
            <p:cNvSpPr/>
            <p:nvPr/>
          </p:nvSpPr>
          <p:spPr>
            <a:xfrm>
              <a:off x="1091351" y="1550785"/>
              <a:ext cx="57437" cy="12768"/>
            </a:xfrm>
            <a:custGeom>
              <a:avLst/>
              <a:gdLst/>
              <a:ahLst/>
              <a:cxnLst/>
              <a:rect l="l" t="t" r="r" b="b"/>
              <a:pathLst>
                <a:path w="1642" h="365" extrusionOk="0">
                  <a:moveTo>
                    <a:pt x="183" y="0"/>
                  </a:moveTo>
                  <a:cubicBezTo>
                    <a:pt x="82" y="0"/>
                    <a:pt x="1" y="83"/>
                    <a:pt x="1" y="183"/>
                  </a:cubicBezTo>
                  <a:cubicBezTo>
                    <a:pt x="1" y="283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3"/>
                    <a:pt x="1642" y="183"/>
                  </a:cubicBezTo>
                  <a:cubicBezTo>
                    <a:pt x="1642" y="80"/>
                    <a:pt x="1560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7" name="Google Shape;10417;p51"/>
            <p:cNvSpPr/>
            <p:nvPr/>
          </p:nvSpPr>
          <p:spPr>
            <a:xfrm>
              <a:off x="1091351" y="1525249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1"/>
                  </a:moveTo>
                  <a:cubicBezTo>
                    <a:pt x="82" y="1"/>
                    <a:pt x="1" y="84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4"/>
                    <a:pt x="1642" y="183"/>
                  </a:cubicBezTo>
                  <a:cubicBezTo>
                    <a:pt x="1642" y="81"/>
                    <a:pt x="1560" y="1"/>
                    <a:pt x="1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8" name="Google Shape;10418;p51"/>
            <p:cNvSpPr/>
            <p:nvPr/>
          </p:nvSpPr>
          <p:spPr>
            <a:xfrm>
              <a:off x="1091351" y="1678357"/>
              <a:ext cx="57437" cy="12768"/>
            </a:xfrm>
            <a:custGeom>
              <a:avLst/>
              <a:gdLst/>
              <a:ahLst/>
              <a:cxnLst/>
              <a:rect l="l" t="t" r="r" b="b"/>
              <a:pathLst>
                <a:path w="1642" h="365" extrusionOk="0">
                  <a:moveTo>
                    <a:pt x="183" y="0"/>
                  </a:moveTo>
                  <a:cubicBezTo>
                    <a:pt x="82" y="0"/>
                    <a:pt x="1" y="83"/>
                    <a:pt x="1" y="183"/>
                  </a:cubicBezTo>
                  <a:cubicBezTo>
                    <a:pt x="1" y="283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3"/>
                    <a:pt x="1642" y="183"/>
                  </a:cubicBezTo>
                  <a:cubicBezTo>
                    <a:pt x="1642" y="80"/>
                    <a:pt x="1560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19" name="Google Shape;10419;p51"/>
            <p:cNvSpPr/>
            <p:nvPr/>
          </p:nvSpPr>
          <p:spPr>
            <a:xfrm>
              <a:off x="1091351" y="1652822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1"/>
                  </a:moveTo>
                  <a:cubicBezTo>
                    <a:pt x="82" y="1"/>
                    <a:pt x="1" y="84"/>
                    <a:pt x="1" y="183"/>
                  </a:cubicBezTo>
                  <a:cubicBezTo>
                    <a:pt x="1" y="284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4"/>
                    <a:pt x="1642" y="183"/>
                  </a:cubicBezTo>
                  <a:cubicBezTo>
                    <a:pt x="1642" y="81"/>
                    <a:pt x="1560" y="1"/>
                    <a:pt x="1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0" name="Google Shape;10420;p51"/>
            <p:cNvSpPr/>
            <p:nvPr/>
          </p:nvSpPr>
          <p:spPr>
            <a:xfrm>
              <a:off x="1091351" y="1627321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0"/>
                  </a:moveTo>
                  <a:cubicBezTo>
                    <a:pt x="82" y="0"/>
                    <a:pt x="1" y="84"/>
                    <a:pt x="1" y="183"/>
                  </a:cubicBezTo>
                  <a:cubicBezTo>
                    <a:pt x="1" y="283"/>
                    <a:pt x="82" y="365"/>
                    <a:pt x="183" y="365"/>
                  </a:cubicBezTo>
                  <a:lnTo>
                    <a:pt x="1460" y="365"/>
                  </a:lnTo>
                  <a:cubicBezTo>
                    <a:pt x="1560" y="365"/>
                    <a:pt x="1642" y="283"/>
                    <a:pt x="1642" y="183"/>
                  </a:cubicBezTo>
                  <a:cubicBezTo>
                    <a:pt x="1642" y="81"/>
                    <a:pt x="1560" y="0"/>
                    <a:pt x="14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1" name="Google Shape;10421;p51"/>
            <p:cNvSpPr/>
            <p:nvPr/>
          </p:nvSpPr>
          <p:spPr>
            <a:xfrm>
              <a:off x="1091351" y="1601786"/>
              <a:ext cx="57437" cy="12803"/>
            </a:xfrm>
            <a:custGeom>
              <a:avLst/>
              <a:gdLst/>
              <a:ahLst/>
              <a:cxnLst/>
              <a:rect l="l" t="t" r="r" b="b"/>
              <a:pathLst>
                <a:path w="1642" h="366" extrusionOk="0">
                  <a:moveTo>
                    <a:pt x="183" y="1"/>
                  </a:moveTo>
                  <a:cubicBezTo>
                    <a:pt x="82" y="1"/>
                    <a:pt x="1" y="84"/>
                    <a:pt x="1" y="183"/>
                  </a:cubicBezTo>
                  <a:cubicBezTo>
                    <a:pt x="1" y="284"/>
                    <a:pt x="82" y="366"/>
                    <a:pt x="183" y="366"/>
                  </a:cubicBezTo>
                  <a:lnTo>
                    <a:pt x="1460" y="366"/>
                  </a:lnTo>
                  <a:cubicBezTo>
                    <a:pt x="1560" y="366"/>
                    <a:pt x="1642" y="284"/>
                    <a:pt x="1642" y="183"/>
                  </a:cubicBezTo>
                  <a:cubicBezTo>
                    <a:pt x="1642" y="81"/>
                    <a:pt x="1560" y="1"/>
                    <a:pt x="14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2" name="Google Shape;10422;p51"/>
            <p:cNvSpPr/>
            <p:nvPr/>
          </p:nvSpPr>
          <p:spPr>
            <a:xfrm>
              <a:off x="971439" y="1576285"/>
              <a:ext cx="51071" cy="12803"/>
            </a:xfrm>
            <a:custGeom>
              <a:avLst/>
              <a:gdLst/>
              <a:ahLst/>
              <a:cxnLst/>
              <a:rect l="l" t="t" r="r" b="b"/>
              <a:pathLst>
                <a:path w="1460" h="366" extrusionOk="0">
                  <a:moveTo>
                    <a:pt x="183" y="1"/>
                  </a:moveTo>
                  <a:cubicBezTo>
                    <a:pt x="82" y="1"/>
                    <a:pt x="0" y="84"/>
                    <a:pt x="0" y="183"/>
                  </a:cubicBezTo>
                  <a:cubicBezTo>
                    <a:pt x="0" y="284"/>
                    <a:pt x="82" y="365"/>
                    <a:pt x="183" y="365"/>
                  </a:cubicBezTo>
                  <a:lnTo>
                    <a:pt x="1277" y="365"/>
                  </a:lnTo>
                  <a:cubicBezTo>
                    <a:pt x="1378" y="365"/>
                    <a:pt x="1459" y="284"/>
                    <a:pt x="1459" y="183"/>
                  </a:cubicBezTo>
                  <a:cubicBezTo>
                    <a:pt x="1459" y="84"/>
                    <a:pt x="1378" y="1"/>
                    <a:pt x="1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3" name="Google Shape;10423;p51"/>
            <p:cNvSpPr/>
            <p:nvPr/>
          </p:nvSpPr>
          <p:spPr>
            <a:xfrm>
              <a:off x="971439" y="1550785"/>
              <a:ext cx="51071" cy="12768"/>
            </a:xfrm>
            <a:custGeom>
              <a:avLst/>
              <a:gdLst/>
              <a:ahLst/>
              <a:cxnLst/>
              <a:rect l="l" t="t" r="r" b="b"/>
              <a:pathLst>
                <a:path w="1460" h="365" extrusionOk="0">
                  <a:moveTo>
                    <a:pt x="183" y="0"/>
                  </a:moveTo>
                  <a:cubicBezTo>
                    <a:pt x="82" y="0"/>
                    <a:pt x="0" y="83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lnTo>
                    <a:pt x="1277" y="365"/>
                  </a:lnTo>
                  <a:cubicBezTo>
                    <a:pt x="1378" y="365"/>
                    <a:pt x="1459" y="283"/>
                    <a:pt x="1459" y="183"/>
                  </a:cubicBezTo>
                  <a:cubicBezTo>
                    <a:pt x="1459" y="83"/>
                    <a:pt x="1378" y="0"/>
                    <a:pt x="12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4" name="Google Shape;10424;p51"/>
            <p:cNvSpPr/>
            <p:nvPr/>
          </p:nvSpPr>
          <p:spPr>
            <a:xfrm>
              <a:off x="885948" y="1652822"/>
              <a:ext cx="125753" cy="12803"/>
            </a:xfrm>
            <a:custGeom>
              <a:avLst/>
              <a:gdLst/>
              <a:ahLst/>
              <a:cxnLst/>
              <a:rect l="l" t="t" r="r" b="b"/>
              <a:pathLst>
                <a:path w="3595" h="366" extrusionOk="0">
                  <a:moveTo>
                    <a:pt x="183" y="1"/>
                  </a:moveTo>
                  <a:cubicBezTo>
                    <a:pt x="83" y="1"/>
                    <a:pt x="1" y="84"/>
                    <a:pt x="1" y="183"/>
                  </a:cubicBezTo>
                  <a:cubicBezTo>
                    <a:pt x="1" y="284"/>
                    <a:pt x="83" y="365"/>
                    <a:pt x="183" y="365"/>
                  </a:cubicBezTo>
                  <a:lnTo>
                    <a:pt x="3412" y="365"/>
                  </a:lnTo>
                  <a:cubicBezTo>
                    <a:pt x="3511" y="365"/>
                    <a:pt x="3594" y="284"/>
                    <a:pt x="3594" y="183"/>
                  </a:cubicBezTo>
                  <a:cubicBezTo>
                    <a:pt x="3594" y="84"/>
                    <a:pt x="3511" y="1"/>
                    <a:pt x="34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5" name="Google Shape;10425;p51"/>
            <p:cNvSpPr/>
            <p:nvPr/>
          </p:nvSpPr>
          <p:spPr>
            <a:xfrm>
              <a:off x="1027582" y="1652822"/>
              <a:ext cx="12768" cy="12803"/>
            </a:xfrm>
            <a:custGeom>
              <a:avLst/>
              <a:gdLst/>
              <a:ahLst/>
              <a:cxnLst/>
              <a:rect l="l" t="t" r="r" b="b"/>
              <a:pathLst>
                <a:path w="365" h="366" extrusionOk="0">
                  <a:moveTo>
                    <a:pt x="183" y="1"/>
                  </a:moveTo>
                  <a:cubicBezTo>
                    <a:pt x="82" y="1"/>
                    <a:pt x="0" y="82"/>
                    <a:pt x="0" y="183"/>
                  </a:cubicBezTo>
                  <a:cubicBezTo>
                    <a:pt x="0" y="284"/>
                    <a:pt x="82" y="365"/>
                    <a:pt x="183" y="365"/>
                  </a:cubicBezTo>
                  <a:cubicBezTo>
                    <a:pt x="283" y="365"/>
                    <a:pt x="365" y="284"/>
                    <a:pt x="365" y="183"/>
                  </a:cubicBezTo>
                  <a:cubicBezTo>
                    <a:pt x="365" y="82"/>
                    <a:pt x="283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6" name="Google Shape;10426;p51"/>
            <p:cNvSpPr/>
            <p:nvPr/>
          </p:nvSpPr>
          <p:spPr>
            <a:xfrm>
              <a:off x="873215" y="1627321"/>
              <a:ext cx="82343" cy="12803"/>
            </a:xfrm>
            <a:custGeom>
              <a:avLst/>
              <a:gdLst/>
              <a:ahLst/>
              <a:cxnLst/>
              <a:rect l="l" t="t" r="r" b="b"/>
              <a:pathLst>
                <a:path w="2354" h="366" extrusionOk="0">
                  <a:moveTo>
                    <a:pt x="183" y="0"/>
                  </a:moveTo>
                  <a:cubicBezTo>
                    <a:pt x="82" y="0"/>
                    <a:pt x="0" y="84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lnTo>
                    <a:pt x="2171" y="365"/>
                  </a:lnTo>
                  <a:cubicBezTo>
                    <a:pt x="2270" y="365"/>
                    <a:pt x="2353" y="283"/>
                    <a:pt x="2353" y="183"/>
                  </a:cubicBezTo>
                  <a:cubicBezTo>
                    <a:pt x="2353" y="84"/>
                    <a:pt x="2270" y="0"/>
                    <a:pt x="2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427" name="Google Shape;10427;p51"/>
            <p:cNvSpPr/>
            <p:nvPr/>
          </p:nvSpPr>
          <p:spPr>
            <a:xfrm>
              <a:off x="971439" y="1627321"/>
              <a:ext cx="81678" cy="12803"/>
            </a:xfrm>
            <a:custGeom>
              <a:avLst/>
              <a:gdLst/>
              <a:ahLst/>
              <a:cxnLst/>
              <a:rect l="l" t="t" r="r" b="b"/>
              <a:pathLst>
                <a:path w="2335" h="366" extrusionOk="0">
                  <a:moveTo>
                    <a:pt x="183" y="0"/>
                  </a:moveTo>
                  <a:cubicBezTo>
                    <a:pt x="82" y="0"/>
                    <a:pt x="0" y="84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lnTo>
                    <a:pt x="2152" y="365"/>
                  </a:lnTo>
                  <a:cubicBezTo>
                    <a:pt x="2253" y="365"/>
                    <a:pt x="2335" y="283"/>
                    <a:pt x="2335" y="183"/>
                  </a:cubicBezTo>
                  <a:cubicBezTo>
                    <a:pt x="2335" y="84"/>
                    <a:pt x="2253" y="0"/>
                    <a:pt x="2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1219200">
                <a:buClr>
                  <a:srgbClr val="000000"/>
                </a:buClr>
              </a:pPr>
              <a:endParaRPr kern="0">
                <a:solidFill>
                  <a:srgbClr val="000000"/>
                </a:solidFill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11266" name="Picture 2" descr="C:\Users\Kolesnikova\Desktop\фото финансовая пединициатива\изображение_viber_2023-10-23_23-19-27-588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" y="2251847"/>
            <a:ext cx="5840556" cy="32889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67" name="Picture 3" descr="C:\Users\Kolesnikova\Desktop\фото финансовая пединициатива\изображение_viber_2023-10-23_23-20-01-199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8449" y="632415"/>
            <a:ext cx="6026727" cy="45200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128313" y="54519"/>
            <a:ext cx="5583936" cy="2308320"/>
          </a:xfrm>
          <a:prstGeom prst="rect">
            <a:avLst/>
          </a:prstGeom>
          <a:noFill/>
        </p:spPr>
        <p:txBody>
          <a:bodyPr wrap="square" lIns="91434" tIns="45718" rIns="91434" bIns="45718" rtlCol="0">
            <a:spAutoFit/>
          </a:bodyPr>
          <a:lstStyle/>
          <a:p>
            <a:r>
              <a:rPr lang="ru-RU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Мини- спектакль «Финансовое мошенничество»</a:t>
            </a:r>
          </a:p>
          <a:p>
            <a:r>
              <a:rPr lang="ru-RU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Познакомил ребят на примере цыганки с возможными последствиями общения с незнакомыми людьми на тему «лёгких денег».</a:t>
            </a:r>
            <a:endParaRPr lang="ru-RU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9" name="Google Shape;11989;p67"/>
          <p:cNvSpPr txBox="1">
            <a:spLocks noGrp="1"/>
          </p:cNvSpPr>
          <p:nvPr>
            <p:ph type="subTitle" idx="1"/>
          </p:nvPr>
        </p:nvSpPr>
        <p:spPr>
          <a:xfrm>
            <a:off x="3277700" y="3292165"/>
            <a:ext cx="5636400" cy="53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/>
          <a:p>
            <a:pPr marL="0" indent="0">
              <a:spcAft>
                <a:spcPts val="2135"/>
              </a:spcAft>
            </a:pPr>
            <a:endParaRPr dirty="0"/>
          </a:p>
        </p:txBody>
      </p:sp>
      <p:cxnSp>
        <p:nvCxnSpPr>
          <p:cNvPr id="11990" name="Google Shape;11990;p67"/>
          <p:cNvCxnSpPr/>
          <p:nvPr/>
        </p:nvCxnSpPr>
        <p:spPr>
          <a:xfrm>
            <a:off x="7384084" y="5647231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2" name="Прямоугольник 1"/>
          <p:cNvSpPr/>
          <p:nvPr/>
        </p:nvSpPr>
        <p:spPr>
          <a:xfrm>
            <a:off x="1311625" y="1057267"/>
            <a:ext cx="9411107" cy="830993"/>
          </a:xfrm>
          <a:prstGeom prst="rect">
            <a:avLst/>
          </a:prstGeom>
        </p:spPr>
        <p:txBody>
          <a:bodyPr wrap="square" lIns="91426" tIns="45718" rIns="91426" bIns="45718">
            <a:spAutoFit/>
          </a:bodyPr>
          <a:lstStyle/>
          <a:p>
            <a:r>
              <a:rPr lang="ru-RU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Мини-спектакль « Колобок на новый лад» учит правильно планировать бюджет семьи.</a:t>
            </a:r>
            <a:endParaRPr lang="ru-RU" sz="2400" dirty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26" name="Picture 2" descr="C:\Users\Kolesnikova\Desktop\фото финансовая пединициатива\IMG-e4b3702d85b3298076ecc336fd47992d-V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82176" y="1472763"/>
            <a:ext cx="3274022" cy="43653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3" descr="C:\Users\Kolesnikova\Desktop\фото финансовая пединициатива\IMG-e54d8ebc3b6f66079711669f1d9d6245-V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2511" y="1888261"/>
            <a:ext cx="6530913" cy="39498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/>
          <p:cNvSpPr/>
          <p:nvPr/>
        </p:nvSpPr>
        <p:spPr>
          <a:xfrm>
            <a:off x="24384" y="2485893"/>
            <a:ext cx="11869233" cy="2086721"/>
          </a:xfrm>
          <a:prstGeom prst="rect">
            <a:avLst/>
          </a:prstGeom>
        </p:spPr>
        <p:txBody>
          <a:bodyPr wrap="square" lIns="91426" tIns="45718" rIns="91426" bIns="45718">
            <a:spAutoFit/>
          </a:bodyPr>
          <a:lstStyle/>
          <a:p>
            <a:pPr defTabSz="457200">
              <a:lnSpc>
                <a:spcPct val="90000"/>
              </a:lnSpc>
            </a:pPr>
            <a:r>
              <a:rPr lang="ru-RU" sz="24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</a:t>
            </a:r>
            <a:r>
              <a:rPr lang="ru-RU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ерез </a:t>
            </a:r>
            <a:r>
              <a:rPr lang="ru-RU" sz="24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современную трактовку сказки "Теремок" </a:t>
            </a:r>
            <a:r>
              <a:rPr lang="ru-RU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актёры мини-спектакля объяснили </a:t>
            </a:r>
            <a:r>
              <a:rPr lang="ru-RU" sz="24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младшим школьникам понимание дохода как результата труда. Юные финансисты показали, что родители работают и получают за это деньги. Ведь именно с этого и начинается формирование финансовой грамотности у детей, которое помогает: осознать, что деньги зарабатывают трудом и законными способами; грамотно управлять деньгами и копить их; избегать небезопасных финансовых схем: кредитов и </a:t>
            </a:r>
            <a:r>
              <a:rPr lang="ru-RU" sz="2400" dirty="0" err="1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микрозаймов</a:t>
            </a:r>
            <a:r>
              <a:rPr lang="ru-RU" sz="24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и т.д.</a:t>
            </a:r>
          </a:p>
        </p:txBody>
      </p:sp>
      <p:pic>
        <p:nvPicPr>
          <p:cNvPr id="3074" name="Picture 2" descr="Возможно, это изображение (2 человека, люди стоят и в помещении)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121" t="31963" r="20090" b="4450"/>
          <a:stretch>
            <a:fillRect/>
          </a:stretch>
        </p:blipFill>
        <p:spPr bwMode="auto">
          <a:xfrm>
            <a:off x="3" y="15221"/>
            <a:ext cx="3320716" cy="24071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Возможно, это изображение (2 человека, люди стоят и в помещении)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032" t="14823" r="30472" b="16999"/>
          <a:stretch>
            <a:fillRect/>
          </a:stretch>
        </p:blipFill>
        <p:spPr bwMode="auto">
          <a:xfrm>
            <a:off x="3320716" y="15219"/>
            <a:ext cx="2598821" cy="2438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Возможно, это изображение (1 человек, стоит и в помещении)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514" t="21220" r="23771"/>
          <a:stretch>
            <a:fillRect/>
          </a:stretch>
        </p:blipFill>
        <p:spPr bwMode="auto">
          <a:xfrm>
            <a:off x="5919546" y="1"/>
            <a:ext cx="2727159" cy="24520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Возможно, это изображение (2 человека, люди стоят и текст «мед от 200 руб»)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64"/>
          <a:stretch>
            <a:fillRect/>
          </a:stretch>
        </p:blipFill>
        <p:spPr bwMode="auto">
          <a:xfrm>
            <a:off x="8628268" y="122833"/>
            <a:ext cx="3545305" cy="2455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2" name="Picture 10" descr="Возможно, это изображение (1 человек, стоит, в помещении и текст «лесной 524»)"/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91"/>
          <a:stretch>
            <a:fillRect/>
          </a:stretch>
        </p:blipFill>
        <p:spPr bwMode="auto">
          <a:xfrm>
            <a:off x="0" y="4599296"/>
            <a:ext cx="3048000" cy="22450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4" name="Picture 12" descr="Возможно, это изображение (7 человек, люди стоят и в помещении)"/>
          <p:cNvPicPr>
            <a:picLocks noChangeAspect="1" noChangeArrowheads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945" r="5907"/>
          <a:stretch>
            <a:fillRect/>
          </a:stretch>
        </p:blipFill>
        <p:spPr bwMode="auto">
          <a:xfrm>
            <a:off x="3048000" y="4612114"/>
            <a:ext cx="3577389" cy="2282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6" name="Picture 14" descr="Возможно, это изображение (6 человек, люди стоят и в помещении)"/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45" t="39565" r="11350" b="16011"/>
          <a:stretch>
            <a:fillRect/>
          </a:stretch>
        </p:blipFill>
        <p:spPr bwMode="auto">
          <a:xfrm>
            <a:off x="6639046" y="4612114"/>
            <a:ext cx="5534527" cy="22458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4" descr="Возможно, это изображение (2 человека, люди стоят и в помещении)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032" t="14823" r="30472" b="16999"/>
          <a:stretch>
            <a:fillRect/>
          </a:stretch>
        </p:blipFill>
        <p:spPr bwMode="auto">
          <a:xfrm>
            <a:off x="3537284" y="51613"/>
            <a:ext cx="2598821" cy="2438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9" name="Google Shape;11989;p67"/>
          <p:cNvSpPr txBox="1">
            <a:spLocks noGrp="1"/>
          </p:cNvSpPr>
          <p:nvPr>
            <p:ph type="subTitle" idx="1"/>
          </p:nvPr>
        </p:nvSpPr>
        <p:spPr>
          <a:xfrm>
            <a:off x="3277700" y="3292165"/>
            <a:ext cx="5636400" cy="530000"/>
          </a:xfrm>
          <a:prstGeom prst="rect">
            <a:avLst/>
          </a:prstGeom>
        </p:spPr>
        <p:txBody>
          <a:bodyPr spcFirstLastPara="1" wrap="square" lIns="121876" tIns="121876" rIns="121876" bIns="121876" anchor="t" anchorCtr="0">
            <a:noAutofit/>
          </a:bodyPr>
          <a:lstStyle/>
          <a:p>
            <a:pPr marL="0" indent="0">
              <a:spcAft>
                <a:spcPts val="2135"/>
              </a:spcAft>
            </a:pPr>
            <a:endParaRPr dirty="0"/>
          </a:p>
        </p:txBody>
      </p:sp>
      <p:cxnSp>
        <p:nvCxnSpPr>
          <p:cNvPr id="11990" name="Google Shape;11990;p67"/>
          <p:cNvCxnSpPr/>
          <p:nvPr/>
        </p:nvCxnSpPr>
        <p:spPr>
          <a:xfrm>
            <a:off x="7384084" y="5647231"/>
            <a:ext cx="11300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diamond" w="med" len="med"/>
            <a:tailEnd type="diamond" w="med" len="med"/>
          </a:ln>
        </p:spPr>
      </p:cxnSp>
      <p:sp>
        <p:nvSpPr>
          <p:cNvPr id="2" name="Прямоугольник 1"/>
          <p:cNvSpPr/>
          <p:nvPr/>
        </p:nvSpPr>
        <p:spPr>
          <a:xfrm>
            <a:off x="1052511" y="465859"/>
            <a:ext cx="9411107" cy="830993"/>
          </a:xfrm>
          <a:prstGeom prst="rect">
            <a:avLst/>
          </a:prstGeom>
        </p:spPr>
        <p:txBody>
          <a:bodyPr wrap="square" lIns="91426" tIns="45718" rIns="91426" bIns="45718">
            <a:spAutoFit/>
          </a:bodyPr>
          <a:lstStyle/>
          <a:p>
            <a:r>
              <a:rPr lang="ru-RU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 просмотре мини- спектакля о Богатом бобрёнке школьники анализировали важный вопрос о том, как мы принимаем решения.</a:t>
            </a:r>
            <a:endParaRPr lang="ru-RU" sz="2400" dirty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 descr="C:\Users\Kolesnikova\Desktop\фото финансовая пединициатива\изображение_viber_2023-10-23_22-38-43-175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879" y="1296852"/>
            <a:ext cx="6032298" cy="4527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C:\Users\Kolesnikova\Desktop\фото финансовая пединициатива\изображение_viber_2023-10-23_22-37-54-689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9177" y="1296852"/>
            <a:ext cx="6032298" cy="4527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_rels/theme2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Ион">
  <a:themeElements>
    <a:clrScheme name="Ион">
      <a:dk1>
        <a:sysClr val="windowText" lastClr="000000"/>
      </a:dk1>
      <a:lt1>
        <a:sysClr val="window" lastClr="FFFFFF"/>
      </a:lt1>
      <a:dk2>
        <a:srgbClr val="0E5580"/>
      </a:dk2>
      <a:lt2>
        <a:srgbClr val="EBEBEB"/>
      </a:lt2>
      <a:accent1>
        <a:srgbClr val="ACD433"/>
      </a:accent1>
      <a:accent2>
        <a:srgbClr val="E6C133"/>
      </a:accent2>
      <a:accent3>
        <a:srgbClr val="EF7A24"/>
      </a:accent3>
      <a:accent4>
        <a:srgbClr val="5AA0F5"/>
      </a:accent4>
      <a:accent5>
        <a:srgbClr val="75CEEC"/>
      </a:accent5>
      <a:accent6>
        <a:srgbClr val="65D6A0"/>
      </a:accent6>
      <a:hlink>
        <a:srgbClr val="C4E46E"/>
      </a:hlink>
      <a:folHlink>
        <a:srgbClr val="BDE0FB"/>
      </a:folHlink>
    </a:clrScheme>
    <a:fontScheme name="Ион">
      <a:majorFont>
        <a:latin typeface="Century Gothic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Ион">
      <a:fillStyleLst>
        <a:solidFill>
          <a:schemeClr val="phClr"/>
        </a:solidFill>
        <a:gradFill rotWithShape="1">
          <a:gsLst>
            <a:gs pos="0">
              <a:schemeClr val="phClr">
                <a:tint val="64000"/>
                <a:lumMod val="118000"/>
              </a:schemeClr>
            </a:gs>
            <a:gs pos="100000">
              <a:schemeClr val="phClr">
                <a:tint val="92000"/>
                <a:alpha val="100000"/>
                <a:lumMod val="11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8000"/>
                <a:lumMod val="114000"/>
              </a:schemeClr>
            </a:gs>
            <a:gs pos="100000">
              <a:schemeClr val="phClr">
                <a:shade val="90000"/>
                <a:lumMod val="84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857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45000"/>
              </a:srgbClr>
            </a:outerShdw>
          </a:effectLst>
        </a:effectStyle>
        <a:effectStyle>
          <a:effectLst>
            <a:outerShdw blurRad="63500" dist="38100" dir="5400000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2000"/>
                <a:hueMod val="96000"/>
                <a:satMod val="128000"/>
                <a:lumMod val="114000"/>
              </a:schemeClr>
            </a:gs>
            <a:gs pos="100000">
              <a:schemeClr val="phClr">
                <a:shade val="62000"/>
                <a:hueMod val="100000"/>
                <a:satMod val="134000"/>
                <a:lumMod val="56000"/>
              </a:schemeClr>
            </a:gs>
          </a:gsLst>
          <a:path path="circle">
            <a:fillToRect l="45000" t="65000" r="125000" b="10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shade val="62000"/>
                <a:hueMod val="108000"/>
                <a:satMod val="164000"/>
                <a:lumMod val="69000"/>
              </a:schemeClr>
              <a:schemeClr val="phClr">
                <a:tint val="96000"/>
                <a:hueMod val="90000"/>
                <a:satMod val="130000"/>
                <a:lumMod val="134000"/>
              </a:schemeClr>
            </a:duotone>
          </a:blip>
          <a:stretch>
            <a:fillRect/>
          </a:stretch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edieval Theatre History Class by Slidesgo">
  <a:themeElements>
    <a:clrScheme name="Simple Light">
      <a:dk1>
        <a:srgbClr val="000000"/>
      </a:dk1>
      <a:lt1>
        <a:srgbClr val="FFFFFF"/>
      </a:lt1>
      <a:dk2>
        <a:srgbClr val="3E3F2F"/>
      </a:dk2>
      <a:lt2>
        <a:srgbClr val="747549"/>
      </a:lt2>
      <a:accent1>
        <a:srgbClr val="A66856"/>
      </a:accent1>
      <a:accent2>
        <a:srgbClr val="DF8964"/>
      </a:accent2>
      <a:accent3>
        <a:srgbClr val="EA9D6E"/>
      </a:accent3>
      <a:accent4>
        <a:srgbClr val="244D8D"/>
      </a:accent4>
      <a:accent5>
        <a:srgbClr val="496FAA"/>
      </a:accent5>
      <a:accent6>
        <a:srgbClr val="778DB9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Medieval Theatre History Class by Slidesgo">
  <a:themeElements>
    <a:clrScheme name="Simple Light">
      <a:dk1>
        <a:srgbClr val="000000"/>
      </a:dk1>
      <a:lt1>
        <a:srgbClr val="FFFFFF"/>
      </a:lt1>
      <a:dk2>
        <a:srgbClr val="3E3F2F"/>
      </a:dk2>
      <a:lt2>
        <a:srgbClr val="747549"/>
      </a:lt2>
      <a:accent1>
        <a:srgbClr val="A66856"/>
      </a:accent1>
      <a:accent2>
        <a:srgbClr val="DF8964"/>
      </a:accent2>
      <a:accent3>
        <a:srgbClr val="EA9D6E"/>
      </a:accent3>
      <a:accent4>
        <a:srgbClr val="244D8D"/>
      </a:accent4>
      <a:accent5>
        <a:srgbClr val="496FAA"/>
      </a:accent5>
      <a:accent6>
        <a:srgbClr val="778DB9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2_Medieval Theatre History Class by Slidesgo">
  <a:themeElements>
    <a:clrScheme name="Simple Light">
      <a:dk1>
        <a:srgbClr val="000000"/>
      </a:dk1>
      <a:lt1>
        <a:srgbClr val="FFFFFF"/>
      </a:lt1>
      <a:dk2>
        <a:srgbClr val="3E3F2F"/>
      </a:dk2>
      <a:lt2>
        <a:srgbClr val="747549"/>
      </a:lt2>
      <a:accent1>
        <a:srgbClr val="A66856"/>
      </a:accent1>
      <a:accent2>
        <a:srgbClr val="DF8964"/>
      </a:accent2>
      <a:accent3>
        <a:srgbClr val="EA9D6E"/>
      </a:accent3>
      <a:accent4>
        <a:srgbClr val="244D8D"/>
      </a:accent4>
      <a:accent5>
        <a:srgbClr val="496FAA"/>
      </a:accent5>
      <a:accent6>
        <a:srgbClr val="778DB9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3_Medieval Theatre History Class by Slidesgo">
  <a:themeElements>
    <a:clrScheme name="Simple Light">
      <a:dk1>
        <a:srgbClr val="000000"/>
      </a:dk1>
      <a:lt1>
        <a:srgbClr val="FFFFFF"/>
      </a:lt1>
      <a:dk2>
        <a:srgbClr val="3E3F2F"/>
      </a:dk2>
      <a:lt2>
        <a:srgbClr val="747549"/>
      </a:lt2>
      <a:accent1>
        <a:srgbClr val="A66856"/>
      </a:accent1>
      <a:accent2>
        <a:srgbClr val="DF8964"/>
      </a:accent2>
      <a:accent3>
        <a:srgbClr val="EA9D6E"/>
      </a:accent3>
      <a:accent4>
        <a:srgbClr val="244D8D"/>
      </a:accent4>
      <a:accent5>
        <a:srgbClr val="496FAA"/>
      </a:accent5>
      <a:accent6>
        <a:srgbClr val="778DB9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484</Words>
  <Application>Microsoft Office PowerPoint</Application>
  <PresentationFormat>Широкоэкранный</PresentationFormat>
  <Paragraphs>22</Paragraphs>
  <Slides>15</Slides>
  <Notes>7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10</vt:i4>
      </vt:variant>
      <vt:variant>
        <vt:lpstr>Тема</vt:lpstr>
      </vt:variant>
      <vt:variant>
        <vt:i4>6</vt:i4>
      </vt:variant>
      <vt:variant>
        <vt:lpstr>Заголовки слайдов</vt:lpstr>
      </vt:variant>
      <vt:variant>
        <vt:i4>15</vt:i4>
      </vt:variant>
    </vt:vector>
  </HeadingPairs>
  <TitlesOfParts>
    <vt:vector size="31" baseType="lpstr">
      <vt:lpstr>Amarante</vt:lpstr>
      <vt:lpstr>Arial</vt:lpstr>
      <vt:lpstr>Bahnschrift Condensed</vt:lpstr>
      <vt:lpstr>Calibri</vt:lpstr>
      <vt:lpstr>Calibri Light</vt:lpstr>
      <vt:lpstr>Century Gothic</vt:lpstr>
      <vt:lpstr>Proxima Nova</vt:lpstr>
      <vt:lpstr>Quattrocento Sans</vt:lpstr>
      <vt:lpstr>Times New Roman</vt:lpstr>
      <vt:lpstr>Wingdings 3</vt:lpstr>
      <vt:lpstr>Тема Office</vt:lpstr>
      <vt:lpstr>Ион</vt:lpstr>
      <vt:lpstr>Medieval Theatre History Class by Slidesgo</vt:lpstr>
      <vt:lpstr>1_Medieval Theatre History Class by Slidesgo</vt:lpstr>
      <vt:lpstr>2_Medieval Theatre History Class by Slidesgo</vt:lpstr>
      <vt:lpstr>3_Medieval Theatre History Class by Slidesgo</vt:lpstr>
      <vt:lpstr>Муниципальное бюджетное общеобразовательного учреждение  «Ялтинская средняя школа  №12 с углубленным изучением иностранных языков» (г. Ялта) </vt:lpstr>
      <vt:lpstr>Презентация PowerPoint</vt:lpstr>
      <vt:lpstr>Интерактивный мини-спектакль- один из самых эффективных методов обучения, обогащающих внутренний мир ребёнка. Основные достоинства мини- постановок-доступность содержания, возможность обсуждения и короткая продолжительность, не позволяющая нестойкому вниманию детей рассредоточиться. </vt:lpstr>
      <vt:lpstr>Мини-спектакли по финансовой грамотности в постановке  ребят 6-В для начальной школы на темы «Финансовое мошенничество»  и «Акции и распродажи, как воспользоваться выгодой».</vt:lpstr>
      <vt:lpstr>Мини-спектакль « Акции и распродажи». В ходе диалога с героями школьники приходят к выводу, что акции проводятся в интересах магазина и нужно быть внимательным просчитывая свою выгоду!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Использование данного приёма в обучении финансовой грамотности смогло показать насколько проблема правильного обращения с деньгами сейчас актуальна, а игровой формат позволил ребятам разных возрастных групп сплотиться  на пути к новым знаниям, победе. </vt:lpstr>
      <vt:lpstr>Театр- это волшебный мир. Он даёт уроки красоты, морали и нравственности. А чем они богаче, тем успешнее идёт развитие духовного мира детей. </vt:lpstr>
      <vt:lpstr>Презентация PowerPoint</vt:lpstr>
      <vt:lpstr>Спасибо за внимание!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Муниципальное бюджетное общеобразовательного учреждение  «Ялтинская средняя школа  №12 с углубленным изучением иностранных языков» (г. Ялта)</dc:title>
  <dc:creator>school12_5</dc:creator>
  <cp:lastModifiedBy>Учебный</cp:lastModifiedBy>
  <cp:revision>42</cp:revision>
  <dcterms:created xsi:type="dcterms:W3CDTF">2022-10-22T06:47:00Z</dcterms:created>
  <dcterms:modified xsi:type="dcterms:W3CDTF">2023-10-28T08:52:56Z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6BBFB78019024A1FBE5B5ACE5B85BF32_12</vt:lpwstr>
  </property>
  <property fmtid="{D5CDD505-2E9C-101B-9397-08002B2CF9AE}" pid="3" name="KSOProductBuildVer">
    <vt:lpwstr>1033-12.2.0.13266</vt:lpwstr>
  </property>
</Properties>
</file>