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80" r:id="rId3"/>
    <p:sldId id="267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06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A659-4EE1-4BE3-AC26-794802185348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B0B4E52-11DC-41BE-A359-F51B252D7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A659-4EE1-4BE3-AC26-794802185348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B4E52-11DC-41BE-A359-F51B252D7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EB0B4E52-11DC-41BE-A359-F51B252D7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A659-4EE1-4BE3-AC26-794802185348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A659-4EE1-4BE3-AC26-794802185348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EB0B4E52-11DC-41BE-A359-F51B252D7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A659-4EE1-4BE3-AC26-794802185348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B0B4E52-11DC-41BE-A359-F51B252D7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BAEA659-4EE1-4BE3-AC26-794802185348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B4E52-11DC-41BE-A359-F51B252D7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A659-4EE1-4BE3-AC26-794802185348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B0B4E52-11DC-41BE-A359-F51B252D7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A659-4EE1-4BE3-AC26-794802185348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EB0B4E52-11DC-41BE-A359-F51B252D7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A659-4EE1-4BE3-AC26-794802185348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0B4E52-11DC-41BE-A359-F51B252D7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B0B4E52-11DC-41BE-A359-F51B252D7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A659-4EE1-4BE3-AC26-794802185348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EB0B4E52-11DC-41BE-A359-F51B252D7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BAEA659-4EE1-4BE3-AC26-794802185348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BAEA659-4EE1-4BE3-AC26-794802185348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B0B4E52-11DC-41BE-A359-F51B252D7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836712"/>
            <a:ext cx="72008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i="1" dirty="0"/>
              <a:t>Ум и сердце в работу вложи,</a:t>
            </a:r>
            <a:endParaRPr lang="ru-RU" sz="6000" dirty="0"/>
          </a:p>
          <a:p>
            <a:r>
              <a:rPr lang="ru-RU" sz="6000" b="1" i="1" dirty="0"/>
              <a:t>Каждой минутой в труде дорожи.</a:t>
            </a:r>
            <a:endParaRPr lang="ru-RU" sz="6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611560" y="2636912"/>
            <a:ext cx="7992888" cy="3528392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Если мне, Борису, дают на карманные расходы </a:t>
            </a:r>
            <a:r>
              <a:rPr lang="ru-RU" sz="14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рублей в неделю, а я откладываю в копилку по </a:t>
            </a:r>
            <a:r>
              <a:rPr lang="ru-RU" sz="14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рублей , то через полгода на все накопленные деньги я смогу купить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А) автомат с дополненной реальностью за </a:t>
            </a:r>
            <a:r>
              <a:rPr lang="ru-RU" sz="2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1.800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рублей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Б) набор игрушечных черепашек за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2.100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рублей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В) конструктор за </a:t>
            </a:r>
            <a:r>
              <a:rPr lang="ru-RU" sz="2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1.200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рублей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Г) набор для робототехники за </a:t>
            </a:r>
            <a:r>
              <a:rPr lang="ru-RU" sz="2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1.650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рублей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239416"/>
          </a:xfrm>
        </p:spPr>
        <p:txBody>
          <a:bodyPr>
            <a:normAutofit/>
          </a:bodyPr>
          <a:lstStyle/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Задача от Бориса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ПОСЛОВИЦЫ О ДЕНЬГАХ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НЕ ИМЕЙ СТО РУБЛЕЙ,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r>
              <a:rPr lang="ru-RU" dirty="0" smtClean="0"/>
              <a:t>ДЕНЕГ МНОГО,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r>
              <a:rPr lang="ru-RU" dirty="0" smtClean="0"/>
              <a:t>БЕРЕГИ ХЛЕБ ДЛЯ ЕДЫ,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А  ДЕНЬГИ ДЛЯ БЕДЫ.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r>
              <a:rPr lang="ru-RU" dirty="0" smtClean="0"/>
              <a:t>А ИМЕЙ СТО ДРУЗЕЙ.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r>
              <a:rPr lang="ru-RU" dirty="0" smtClean="0"/>
              <a:t>А РАЗУМА МАЛО.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7" y="548680"/>
            <a:ext cx="7632848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32656"/>
            <a:ext cx="7632848" cy="59359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9" y="476672"/>
            <a:ext cx="7920880" cy="5616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268760"/>
            <a:ext cx="6192688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Рефлексия.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-Какие виды работы понравились?</a:t>
            </a:r>
            <a:br>
              <a:rPr lang="ru-RU" sz="2800" dirty="0" smtClean="0"/>
            </a:br>
            <a:r>
              <a:rPr lang="ru-RU" sz="2800" dirty="0" smtClean="0"/>
              <a:t>-Что хорошо получалось?</a:t>
            </a:r>
            <a:br>
              <a:rPr lang="ru-RU" sz="2800" dirty="0" smtClean="0"/>
            </a:br>
            <a:r>
              <a:rPr lang="ru-RU" sz="2800" dirty="0" smtClean="0"/>
              <a:t>-Над чем именно вам необходимо работать?</a:t>
            </a:r>
            <a:br>
              <a:rPr lang="ru-RU" sz="2800" dirty="0" smtClean="0"/>
            </a:br>
            <a:r>
              <a:rPr lang="ru-RU" sz="2800" dirty="0" smtClean="0"/>
              <a:t>Покажите с помощью большого пальца на руке, понравился вам урок или нет.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332656"/>
            <a:ext cx="8352928" cy="590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БЛИЦ-ОПРОС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ГОРЯЧАЯ ДЕСЯТКА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avatars.mds.yandex.net/i?id=ad5a4d0502ea44bffee2a157d3abec3bbe601b98-4599655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501008"/>
            <a:ext cx="2736304" cy="27363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fsd.videouroki.net/html/2021/01/30/v_6015556d0a0fb/99765839_13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842493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34400" cy="1046984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Рассмотри рисунок и ответь на вопрос: сколько рублей сдачи получит покупатель, расплатившийся за одну лилию и одну розу купюрой в 500 р.?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videouroki.net/html/2021/01/30/v_6015556d0a0fb/99765839_4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76672"/>
            <a:ext cx="7344815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videouroki.net/html/2021/01/30/v_6015556d0a0fb/99765839_5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8208912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 УРОКА: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91680" y="2743200"/>
            <a:ext cx="6156920" cy="3206080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УСТНЫЕ И ПИСЬМЕННЫЕ ПРИЁМЫ ВЫЧИСЛЕНИЙ С ЭЛЕМЕНТАМИ ФИНАНСОВОЙ ГРАМОТНОСТИ.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68426" y="2852936"/>
            <a:ext cx="6875982" cy="3240360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ХРУСТАЛЬНЫЙ БАЙКАЛ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1ДЕНЬ-15.950Р.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5ДНЕЙ-?Р.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Долина гейзеров на камчатке</a:t>
            </a:r>
          </a:p>
          <a:p>
            <a:r>
              <a:rPr lang="ru-RU" sz="2400" dirty="0" smtClean="0"/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1ДЕНЬ-9.550Р.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5ДНЕЙ-?Р.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Г.сочи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1ДЕНЬ-6.320Р.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5ДНЕЙ-?Р.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ТУРИСТИЧЕСКАЯ ФИРМА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</TotalTime>
  <Words>120</Words>
  <Application>Microsoft Office PowerPoint</Application>
  <PresentationFormat>Экран (4:3)</PresentationFormat>
  <Paragraphs>25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Официальная</vt:lpstr>
      <vt:lpstr>Слайд 1</vt:lpstr>
      <vt:lpstr>Слайд 2</vt:lpstr>
      <vt:lpstr>Слайд 3</vt:lpstr>
      <vt:lpstr>БЛИЦ-ОПРОС</vt:lpstr>
      <vt:lpstr>Рассмотри рисунок и ответь на вопрос: сколько рублей сдачи получит покупатель, расплатившийся за одну лилию и одну розу купюрой в 500 р.? </vt:lpstr>
      <vt:lpstr>Слайд 6</vt:lpstr>
      <vt:lpstr>Слайд 7</vt:lpstr>
      <vt:lpstr>ТЕМА УРОКА:</vt:lpstr>
      <vt:lpstr>ТУРИСТИЧЕСКАЯ ФИРМА</vt:lpstr>
      <vt:lpstr>Задача от Бориса</vt:lpstr>
      <vt:lpstr>ПОСЛОВИЦЫ О ДЕНЬГАХ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25</cp:revision>
  <dcterms:created xsi:type="dcterms:W3CDTF">2025-03-26T17:06:43Z</dcterms:created>
  <dcterms:modified xsi:type="dcterms:W3CDTF">2025-04-07T20:02:04Z</dcterms:modified>
</cp:coreProperties>
</file>