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6" r:id="rId3"/>
    <p:sldId id="407" r:id="rId4"/>
    <p:sldId id="417" r:id="rId5"/>
    <p:sldId id="418" r:id="rId6"/>
    <p:sldId id="372" r:id="rId7"/>
    <p:sldId id="419" r:id="rId8"/>
    <p:sldId id="420" r:id="rId9"/>
    <p:sldId id="373" r:id="rId10"/>
    <p:sldId id="375" r:id="rId11"/>
    <p:sldId id="390" r:id="rId12"/>
    <p:sldId id="305" r:id="rId13"/>
    <p:sldId id="306" r:id="rId14"/>
    <p:sldId id="308" r:id="rId15"/>
    <p:sldId id="314" r:id="rId16"/>
    <p:sldId id="315" r:id="rId17"/>
    <p:sldId id="319" r:id="rId18"/>
    <p:sldId id="406" r:id="rId19"/>
    <p:sldId id="412" r:id="rId20"/>
    <p:sldId id="410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15.11.2023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13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9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15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и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 и ОГЭ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и ОГЭ 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100%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offline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в штабе ППЭ            (ОГЭ)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2024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 </a:t>
            </a: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ЕГЭ/ОГЭ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ЕГЭ/ОГЭ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15  мая  2024г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ЕГЭ/ОГЭ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-99392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67944" y="836712"/>
            <a:ext cx="468052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баллов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по предметам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ЕГЭ и ОГЭ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7019"/>
            <a:ext cx="3580276" cy="5013176"/>
          </a:xfrm>
          <a:prstGeom prst="rect">
            <a:avLst/>
          </a:prstGeom>
        </p:spPr>
      </p:pic>
      <p:pic>
        <p:nvPicPr>
          <p:cNvPr id="2050" name="Picture 2" descr="Минимальные баллы ОГЭ и шкала пересчёта в отме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5112568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124744"/>
            <a:ext cx="892899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приказ Министерства науки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Российской Федерации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21 августа 2020 г. № 1076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высшего образования –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приема студентов в вузы.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вступил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действует до 1 сентября 2027 года.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и </a:t>
            </a:r>
            <a:r>
              <a:rPr lang="ru-RU" sz="6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ОГЭ</a:t>
            </a:r>
            <a:r>
              <a:rPr lang="ru-RU" sz="32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endParaRPr kumimoji="0" lang="ru-RU" sz="2400" b="1" i="1" u="sng" strike="noStrike" kern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Выпускники 9 класса обязательно сдают </a:t>
            </a:r>
            <a:r>
              <a:rPr lang="ru-RU" sz="2400" b="1" i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еще 2 экзамена                             по выбору</a:t>
            </a:r>
            <a:endParaRPr kumimoji="0" lang="ru-RU" sz="24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инимальные баллы ОГЭ и шкала пересчёта в отме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693" y="2660460"/>
            <a:ext cx="6192114" cy="27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793" r="20075" b="21509"/>
          <a:stretch/>
        </p:blipFill>
        <p:spPr>
          <a:xfrm>
            <a:off x="5868145" y="116632"/>
            <a:ext cx="3145964" cy="200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перевода баллов  в  оценки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Устное   собеседование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ОГЭ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083037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14.02.2024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13.03.2024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15.04.2024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64087" y="3939267"/>
            <a:ext cx="3242027" cy="218754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7" y="301115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каждого выпускника отводится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15 минут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(на выпускников с ОВЗ –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30 минут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57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Общее количество баллов за выполнение всей работы – 20.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0115" y="908720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9958" y="2218885"/>
            <a:ext cx="8826500" cy="3781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Пункты 16-24 Порядка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 Сроки: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Вторая среда февраля 2024 года (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14.02.2024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Резерв – вторая рабочая среда марта (13.03.24),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понедельник апреля (15.04.2024)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Продолжительность: 15 мин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– для каждого участника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Повторный допуск: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получившие «незачет» и удаленные за нарушения;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явившиеся по уважительным причинам (болезнь или иные обстоятельства), подтвержденным документально;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завершившие итоговое собеседование по уважительным причинам, подтвержденным документально.</a:t>
            </a:r>
          </a:p>
          <a:p>
            <a:pPr algn="just">
              <a:defRPr/>
            </a:pPr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7079" y="1208821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2466" y="2350773"/>
            <a:ext cx="8124526" cy="3649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(Демоверсия, критерии оценивания на сайте </a:t>
            </a:r>
            <a:r>
              <a:rPr lang="en-US" sz="2100" b="1" dirty="0">
                <a:solidFill>
                  <a:srgbClr val="003399"/>
                </a:solidFill>
              </a:rPr>
              <a:t>www.fipi.ru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Состоит из 2 частей, включающих 4 задания: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1 часть (1 и 2 задания):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1 задание – чтение текста (на подготовку – 2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2 задание – пересказ прочитанного текста (на подготовку – 2 мин.);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2 часть (3 и 4 задания):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3 задание – монологическое высказывание на выбор: описание фотографии,  повествование на основе жизненного опыта, рассуждение по одной </a:t>
            </a: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из сформулированных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проблем (на подготовку – 1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4 задание – диалог (беседа по теме предыдущего задания).</a:t>
            </a:r>
          </a:p>
        </p:txBody>
      </p:sp>
    </p:spTree>
    <p:extLst>
      <p:ext uri="{BB962C8B-B14F-4D97-AF65-F5344CB8AC3E}">
        <p14:creationId xmlns:p14="http://schemas.microsoft.com/office/powerpoint/2010/main" val="1994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06.12.2022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07.02.2024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10.04.2024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2023-2024 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2023-2024 учебном году 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будет проходить 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6 декабря 2023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дополнительные сроки: в первую среду февраля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7 февраля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10 апреля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Написать сочинение в дополнительные сроки смогут выпускники, получившие за сочинение «незачет», либо пропустившие его написание в основной срок по уважительной причине, подтвержденной документально.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Сроки подачи заявления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в 2023-2024 учебном году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 участники подают заявление 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не позднее чем за две недели 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до начала проведения итогового сочинения (изложения):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06.12.2023 – до 22.11.2023;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07.02.2024 – до 24.01.2024;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10.04.2024 – до 27.03.2024.</a:t>
            </a: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 на основании заявления проводится: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выпускников 11 классов – в общеобразовательных организациях, в которых обучающиеся осваивают образовательные программы среднего общего образования;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экстернов – в образовательных организациях по выбору экстерна;</a:t>
            </a:r>
            <a:endParaRPr lang="ru-RU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44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4171</TotalTime>
  <Words>900</Words>
  <Application>Microsoft Office PowerPoint</Application>
  <PresentationFormat>Экран (4:3)</PresentationFormat>
  <Paragraphs>164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Geometria</vt:lpstr>
      <vt:lpstr>Monotype Corsiva</vt:lpstr>
      <vt:lpstr>Tahoma</vt:lpstr>
      <vt:lpstr>Times New Roman</vt:lpstr>
      <vt:lpstr>Verdana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Учебный</cp:lastModifiedBy>
  <cp:revision>267</cp:revision>
  <cp:lastPrinted>2014-10-09T17:27:59Z</cp:lastPrinted>
  <dcterms:created xsi:type="dcterms:W3CDTF">2014-10-08T15:07:29Z</dcterms:created>
  <dcterms:modified xsi:type="dcterms:W3CDTF">2023-11-15T13:11:47Z</dcterms:modified>
</cp:coreProperties>
</file>