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4"/>
  </p:handoutMasterIdLst>
  <p:sldIdLst>
    <p:sldId id="267" r:id="rId2"/>
    <p:sldId id="270" r:id="rId3"/>
    <p:sldId id="269" r:id="rId4"/>
    <p:sldId id="274" r:id="rId5"/>
    <p:sldId id="276" r:id="rId6"/>
    <p:sldId id="278" r:id="rId7"/>
    <p:sldId id="280" r:id="rId8"/>
    <p:sldId id="281" r:id="rId9"/>
    <p:sldId id="282" r:id="rId10"/>
    <p:sldId id="283" r:id="rId11"/>
    <p:sldId id="284" r:id="rId12"/>
    <p:sldId id="286" r:id="rId13"/>
    <p:sldId id="287" r:id="rId14"/>
    <p:sldId id="288" r:id="rId15"/>
    <p:sldId id="289" r:id="rId16"/>
    <p:sldId id="290" r:id="rId17"/>
    <p:sldId id="291" r:id="rId18"/>
    <p:sldId id="293" r:id="rId19"/>
    <p:sldId id="27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</p:sldIdLst>
  <p:sldSz cx="12192000" cy="6858000"/>
  <p:notesSz cx="987266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C082"/>
    <a:srgbClr val="9C7F46"/>
    <a:srgbClr val="FFFFCC"/>
    <a:srgbClr val="393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>
        <p:scale>
          <a:sx n="96" d="100"/>
          <a:sy n="96" d="100"/>
        </p:scale>
        <p:origin x="-178" y="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6647-41AD-4310-AF0D-95B80E71138B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225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A2C51-32BA-4E18-A98D-474CB418B3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45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ru.wikipedia.org/wiki/1985_%D0%B3%D0%BE%D0%B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9775" y="2512215"/>
            <a:ext cx="86251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393837"/>
                </a:solidFill>
                <a:latin typeface="NT"/>
              </a:rPr>
              <a:t>КНИГА ПАМЯТИ</a:t>
            </a:r>
          </a:p>
          <a:p>
            <a:pPr algn="ctr"/>
            <a:r>
              <a:rPr lang="ru-RU" sz="4400" b="1" dirty="0" smtClean="0">
                <a:solidFill>
                  <a:srgbClr val="393837"/>
                </a:solidFill>
                <a:latin typeface="NT"/>
              </a:rPr>
              <a:t>МБОУ «СЭЛ» г. Симферополя</a:t>
            </a:r>
            <a:endParaRPr lang="ru-RU" sz="4400" b="1" dirty="0">
              <a:solidFill>
                <a:srgbClr val="393837"/>
              </a:solidFill>
              <a:latin typeface="NT"/>
            </a:endParaRPr>
          </a:p>
        </p:txBody>
      </p:sp>
    </p:spTree>
    <p:extLst>
      <p:ext uri="{BB962C8B-B14F-4D97-AF65-F5344CB8AC3E}">
        <p14:creationId xmlns:p14="http://schemas.microsoft.com/office/powerpoint/2010/main" val="40666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/>
              <a:t>Колодин</a:t>
            </a:r>
            <a:r>
              <a:rPr lang="ru-RU" sz="2000" b="1" dirty="0"/>
              <a:t> Виктор Яковлевич</a:t>
            </a:r>
            <a:r>
              <a:rPr lang="ru-RU" sz="2000" dirty="0"/>
              <a:t> </a:t>
            </a:r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r>
              <a:rPr lang="ru-RU" sz="2000" b="1" dirty="0"/>
              <a:t>Был командиром отделения </a:t>
            </a:r>
            <a:r>
              <a:rPr lang="ru-RU" sz="2000" b="1" dirty="0" smtClean="0"/>
              <a:t>2 </a:t>
            </a:r>
            <a:r>
              <a:rPr lang="ru-RU" sz="2000" b="1" dirty="0"/>
              <a:t>отдельной танковой бригады. </a:t>
            </a:r>
          </a:p>
          <a:p>
            <a:pPr algn="just"/>
            <a:r>
              <a:rPr lang="ru-RU" sz="2000" b="1" dirty="0"/>
              <a:t>С ноября 1942 года защищал Сталинград, был командиром взвода 38 мотострелковой бригады на Сталинградском фронте. Воевал на Брянском, Южном и 2-ом Украинском фронтах. С января 1945 года преподавал в 10-ом Польском пехотном училище. После войны до 1974 года был начальником маяков в Темрюкском районе Краснодарского края.</a:t>
            </a:r>
          </a:p>
          <a:p>
            <a:endParaRPr lang="ru-RU" sz="2000" b="1" dirty="0"/>
          </a:p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Picture 3" descr="C:\Users\Яна Захарик\Desktop\Колодин Виктор Яковлевич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46" y="938253"/>
            <a:ext cx="3483485" cy="496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524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Пленкин</a:t>
            </a:r>
            <a:r>
              <a:rPr lang="ru-RU" sz="2400" b="1" dirty="0"/>
              <a:t> Михаил Сергеевич</a:t>
            </a:r>
          </a:p>
          <a:p>
            <a:pPr algn="ctr"/>
            <a:r>
              <a:rPr lang="ru-RU" sz="2400" b="1" dirty="0"/>
              <a:t>(1911-1995) 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Гвардии старший сержант РККА с 1941 года.</a:t>
            </a:r>
          </a:p>
          <a:p>
            <a:pPr algn="ctr"/>
            <a:r>
              <a:rPr lang="ru-RU" sz="2400" b="1" dirty="0"/>
              <a:t>Прошел всю войну, имеет два Ордена Красной Звезды, медаль «За отвагу» и </a:t>
            </a:r>
          </a:p>
          <a:p>
            <a:pPr algn="ctr"/>
            <a:r>
              <a:rPr lang="ru-RU" sz="2400" b="1" dirty="0"/>
              <a:t>«За Победу над Германией». Артиллерист, вся военная жизнь была связана с «Катюшами». </a:t>
            </a:r>
          </a:p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Picture 3" descr="C:\Users\Яна Захарик\Desktop\Пленкин Михаил Сергеевич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78" y="938574"/>
            <a:ext cx="3645401" cy="508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360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Каханов</a:t>
            </a:r>
            <a:r>
              <a:rPr lang="ru-RU" sz="2400" b="1" dirty="0"/>
              <a:t> Павел Иванович </a:t>
            </a:r>
          </a:p>
          <a:p>
            <a:pPr algn="ctr"/>
            <a:r>
              <a:rPr lang="ru-RU" sz="2400" b="1" dirty="0"/>
              <a:t>(1921-2009)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В </a:t>
            </a:r>
            <a:r>
              <a:rPr lang="ru-RU" sz="2000" b="1" dirty="0"/>
              <a:t>армию был призван в 1940 году, после окончания военного училища. </a:t>
            </a:r>
          </a:p>
          <a:p>
            <a:pPr algn="just"/>
            <a:r>
              <a:rPr lang="ru-RU" sz="2000" b="1" dirty="0"/>
              <a:t>Служил в механизированных войсках, во время военных действий получил контузию. За участие в военных операциях награжден Орденом Красной Звезды, Орденом Отечественной войны 2ой степени, Орденом Богдана Хмельницкого, и еще 25-ю медалями. Закончил военную жизнь в звании полковника в отставке.</a:t>
            </a:r>
          </a:p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Picture 2" descr="C:\Users\Яна Захарик\Desktop\Каханов Павел Иванович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42" y="895798"/>
            <a:ext cx="3670767" cy="505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49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/>
              <a:t>Зайцев Павел Дмитриевич (1905 </a:t>
            </a:r>
            <a:r>
              <a:rPr lang="ru-RU" sz="2600" b="1" dirty="0" err="1"/>
              <a:t>г.р</a:t>
            </a:r>
            <a:r>
              <a:rPr lang="ru-RU" sz="2600" b="1" dirty="0"/>
              <a:t>)</a:t>
            </a:r>
          </a:p>
          <a:p>
            <a:endParaRPr lang="ru-RU" sz="2400" b="1" dirty="0"/>
          </a:p>
          <a:p>
            <a:pPr algn="just"/>
            <a:r>
              <a:rPr lang="ru-RU" sz="2000" b="1" dirty="0"/>
              <a:t>Призван из Свердловской области. В августе 1941 года получил звание сержанта. Награжден медалью «За боевые заслуги». В условиях суровых морозов подобрал двух лошадей, выбывших из строя, выкормил их, урывая от своего пайка. С октября 1941 работал телефонистом, обеспечивал бесперебойную связь с дивизией. С марта 1942 года был командиром отделения связистов. Был примером храбрости для своих бойцов. Несколько раз был на передовой, действовал смело и в трудных условиях поднимал боевой дух бойцов, несмотря на свой возраст.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Picture 2" descr="C:\Users\Яна Захарик\Desktop\Зайцев Павел Дмитриевич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41" y="914399"/>
            <a:ext cx="3505790" cy="50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31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Хачиков Валерий Яковлевич</a:t>
            </a:r>
          </a:p>
          <a:p>
            <a:pPr algn="ctr"/>
            <a:r>
              <a:rPr lang="ru-RU" sz="2400" b="1" dirty="0"/>
              <a:t>(1924-1979)</a:t>
            </a:r>
          </a:p>
          <a:p>
            <a:pPr algn="just"/>
            <a:r>
              <a:rPr lang="ru-RU" sz="2000" b="1" dirty="0"/>
              <a:t>Зимой 1941-1942 гг. перешел Сиваш и смог влиться в Красную Армию, защищать Родину. Служил в </a:t>
            </a:r>
            <a:r>
              <a:rPr lang="ru-RU" sz="2000" b="1" dirty="0" err="1"/>
              <a:t>разведроте</a:t>
            </a:r>
            <a:r>
              <a:rPr lang="ru-RU" sz="2000" b="1" dirty="0"/>
              <a:t> сержантом, принимал участие в освобождении Крыма, Украины, Польши.</a:t>
            </a:r>
          </a:p>
          <a:p>
            <a:pPr algn="just"/>
            <a:r>
              <a:rPr lang="ru-RU" sz="2000" b="1" dirty="0"/>
              <a:t> Закончил войну в Германии в 1945г.</a:t>
            </a:r>
          </a:p>
          <a:p>
            <a:pPr algn="just"/>
            <a:r>
              <a:rPr lang="ru-RU" sz="2000" b="1" dirty="0"/>
              <a:t>Был дважды тяжело ранен. Награжден двумя Орденами Славы, Медалью за Отвагу, за Освобождение Польши и др. солдатскими медалями. Был третий раз представлен к Ордену Славы, но был тяжело ранен и Орден не нашел Героя. После войны работал в Народном хозяйстве Крыма.</a:t>
            </a:r>
          </a:p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Изображение1"/>
          <p:cNvPicPr>
            <a:picLocks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80159" y="922351"/>
            <a:ext cx="3458818" cy="498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86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Клекотнев</a:t>
            </a:r>
            <a:r>
              <a:rPr lang="ru-RU" sz="2400" b="1" dirty="0"/>
              <a:t> </a:t>
            </a:r>
            <a:r>
              <a:rPr lang="ru-RU" sz="2400" dirty="0"/>
              <a:t> </a:t>
            </a:r>
            <a:r>
              <a:rPr lang="ru-RU" sz="2400" b="1" dirty="0"/>
              <a:t>Григорий Наумович </a:t>
            </a:r>
            <a:endParaRPr lang="ru-RU" sz="2400" dirty="0"/>
          </a:p>
          <a:p>
            <a:pPr algn="ctr"/>
            <a:r>
              <a:rPr lang="ru-RU" sz="2400" b="1" dirty="0"/>
              <a:t>(1908-1978) </a:t>
            </a:r>
            <a:endParaRPr lang="ru-RU" sz="2400" dirty="0"/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В </a:t>
            </a:r>
            <a:r>
              <a:rPr lang="ru-RU" sz="2000" b="1" dirty="0"/>
              <a:t>1941 году был призван на фронт и воевал в рядах гвардейской  артиллерийской  дивизии  прорыва.</a:t>
            </a:r>
          </a:p>
          <a:p>
            <a:pPr algn="just"/>
            <a:r>
              <a:rPr lang="ru-RU" sz="2000" b="1" dirty="0"/>
              <a:t>12 января 1943г. В боях за село Малая </a:t>
            </a:r>
            <a:r>
              <a:rPr lang="ru-RU" sz="2000" b="1" dirty="0" err="1"/>
              <a:t>Рассошка</a:t>
            </a:r>
            <a:r>
              <a:rPr lang="ru-RU" sz="2000" b="1" dirty="0"/>
              <a:t> из карабина уничтожил 5 гитлеровцев, не допустив к орудию  подползавших немцев и вынес с поля боя тяжело раненного командира орудия.</a:t>
            </a:r>
          </a:p>
          <a:p>
            <a:pPr algn="just"/>
            <a:r>
              <a:rPr lang="ru-RU" sz="2000" b="1" dirty="0"/>
              <a:t>22 декабря 1942 года награжден медалью </a:t>
            </a:r>
            <a:r>
              <a:rPr lang="ru-RU" sz="2000" b="1" i="1" dirty="0"/>
              <a:t>«За оборону Сталинграда»</a:t>
            </a:r>
          </a:p>
          <a:p>
            <a:pPr algn="just"/>
            <a:r>
              <a:rPr lang="ru-RU" sz="2000" b="1" dirty="0"/>
              <a:t>30 января 1943 года награжден медалью </a:t>
            </a:r>
            <a:r>
              <a:rPr lang="ru-RU" sz="2000" b="1" i="1" dirty="0"/>
              <a:t>«За отвагу»</a:t>
            </a:r>
            <a:endParaRPr lang="ru-RU" sz="2000" b="1" dirty="0"/>
          </a:p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73" y="922128"/>
            <a:ext cx="3621211" cy="49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97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ЖАРКОВ АНАТОЛИЙ ИВАНОВИЧ</a:t>
            </a:r>
            <a:endParaRPr lang="ru-RU" sz="2400" dirty="0"/>
          </a:p>
          <a:p>
            <a:pPr algn="ctr"/>
            <a:r>
              <a:rPr lang="ru-RU" sz="2400" b="1" i="1" dirty="0"/>
              <a:t>(07.07.1927 – 01.04.2007)</a:t>
            </a:r>
            <a:endParaRPr lang="ru-RU" sz="2400" dirty="0"/>
          </a:p>
          <a:p>
            <a:r>
              <a:rPr lang="ru-RU" sz="2400" b="1" i="1" dirty="0"/>
              <a:t> </a:t>
            </a:r>
            <a:endParaRPr lang="ru-RU" sz="2400" dirty="0"/>
          </a:p>
          <a:p>
            <a:r>
              <a:rPr lang="ru-RU" sz="2400" b="1" dirty="0"/>
              <a:t>В 1945 году в 17 лет был призван в ряды Советской армии и стал участником в Советско-Японской войне. Им было получено  осколочное ранение от гранаты.</a:t>
            </a:r>
          </a:p>
          <a:p>
            <a:r>
              <a:rPr lang="ru-RU" sz="2400" b="1" dirty="0"/>
              <a:t>В </a:t>
            </a:r>
            <a:r>
              <a:rPr lang="ru-RU" sz="2400" b="1" dirty="0">
                <a:hlinkClick r:id="rId2" tooltip="1985 год"/>
              </a:rPr>
              <a:t>1985 году</a:t>
            </a:r>
            <a:r>
              <a:rPr lang="ru-RU" sz="2400" b="1" dirty="0"/>
              <a:t>, в честь 40-летия Великой победы над фашизмом, был награждён Орденом Отечественной войны II степени.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Объект 3" descr="C:\Users\B768~1\AppData\Local\Temp\hgYntNi3LcQ_ч-б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2207" y="930302"/>
            <a:ext cx="3498575" cy="494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300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Четвериков Александр Григорьевич </a:t>
            </a:r>
          </a:p>
          <a:p>
            <a:endParaRPr lang="ru-RU" sz="2400" dirty="0"/>
          </a:p>
          <a:p>
            <a:r>
              <a:rPr lang="ru-RU" sz="2000" b="1" dirty="0"/>
              <a:t>Ушёл на фронт в 18 лет, в 1941 году. Служил в мотострелковом полку.</a:t>
            </a:r>
          </a:p>
          <a:p>
            <a:r>
              <a:rPr lang="ru-RU" sz="2000" b="1" dirty="0"/>
              <a:t>Прошёл всю Европу, защищая нашу страну от фашизма. </a:t>
            </a:r>
          </a:p>
          <a:p>
            <a:r>
              <a:rPr lang="ru-RU" sz="2000" b="1" dirty="0"/>
              <a:t>Защищал такие страны, как: Чехословакия, Венгрия, Польша.</a:t>
            </a:r>
          </a:p>
          <a:p>
            <a:r>
              <a:rPr lang="ru-RU" sz="2000" b="1" dirty="0"/>
              <a:t>Закончил боевые действия в 1946 году в городе </a:t>
            </a:r>
            <a:r>
              <a:rPr lang="ru-RU" sz="2000" b="1" dirty="0" err="1"/>
              <a:t>Халкенголе</a:t>
            </a:r>
            <a:r>
              <a:rPr lang="ru-RU" sz="2000" b="1" dirty="0"/>
              <a:t>.</a:t>
            </a:r>
          </a:p>
          <a:p>
            <a:r>
              <a:rPr lang="ru-RU" sz="2000" b="1" dirty="0"/>
              <a:t>Имеет </a:t>
            </a:r>
            <a:r>
              <a:rPr lang="ru-RU" sz="2000" b="1" dirty="0" err="1"/>
              <a:t>четвре</a:t>
            </a:r>
            <a:r>
              <a:rPr lang="ru-RU" sz="2000" b="1" dirty="0"/>
              <a:t> награды - Орден Красного Знамени, Орден Славы 3 степени, Медаль за отвагу.</a:t>
            </a:r>
          </a:p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Image1"/>
          <p:cNvPicPr/>
          <p:nvPr/>
        </p:nvPicPr>
        <p:blipFill>
          <a:blip r:embed="rId3" cstate="print"/>
          <a:srcRect/>
          <a:stretch/>
        </p:blipFill>
        <p:spPr>
          <a:xfrm>
            <a:off x="1270101" y="946205"/>
            <a:ext cx="3500682" cy="49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15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Синещук</a:t>
            </a:r>
            <a:r>
              <a:rPr lang="ru-RU" sz="2400" b="1" dirty="0" smtClean="0"/>
              <a:t> Емельян </a:t>
            </a:r>
            <a:r>
              <a:rPr lang="ru-RU" sz="2400" b="1" dirty="0"/>
              <a:t>Кириллович</a:t>
            </a:r>
          </a:p>
          <a:p>
            <a:pPr algn="ctr"/>
            <a:r>
              <a:rPr lang="ru-RU" sz="2400" b="1" dirty="0"/>
              <a:t>(16.08.1913-26.12.1987)</a:t>
            </a:r>
          </a:p>
          <a:p>
            <a:pPr algn="just"/>
            <a:endParaRPr lang="ru-RU" sz="2400" b="1" dirty="0"/>
          </a:p>
          <a:p>
            <a:pPr algn="just"/>
            <a:r>
              <a:rPr lang="ru-RU" sz="2400" b="1" dirty="0" smtClean="0"/>
              <a:t>Рядовой 90го </a:t>
            </a:r>
            <a:r>
              <a:rPr lang="ru-RU" sz="2400" b="1" dirty="0"/>
              <a:t>отдельного рабочего </a:t>
            </a:r>
            <a:r>
              <a:rPr lang="ru-RU" sz="2400" b="1" dirty="0" smtClean="0"/>
              <a:t>батальона.</a:t>
            </a:r>
            <a:endParaRPr lang="ru-RU" sz="2400" b="1" dirty="0"/>
          </a:p>
          <a:p>
            <a:pPr algn="just"/>
            <a:r>
              <a:rPr lang="ru-RU" sz="2400" b="1" dirty="0"/>
              <a:t>Награжден Медалью за Отвагу.</a:t>
            </a:r>
          </a:p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23" y="898496"/>
            <a:ext cx="3520711" cy="500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276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0699" y="2265724"/>
            <a:ext cx="55897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Шунин</a:t>
            </a:r>
            <a:r>
              <a:rPr lang="ru-RU" sz="3200" b="1" dirty="0"/>
              <a:t> Василий Федорович </a:t>
            </a:r>
          </a:p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Командир </a:t>
            </a:r>
            <a:r>
              <a:rPr lang="ru-RU" sz="3200" b="1" dirty="0"/>
              <a:t>минометного взвода 925 стрелкового полка. </a:t>
            </a:r>
          </a:p>
          <a:p>
            <a:pPr algn="ctr"/>
            <a:r>
              <a:rPr lang="ru-RU" sz="3200" b="1" dirty="0"/>
              <a:t>Пропал без вести в 1941г.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4" y="1005840"/>
            <a:ext cx="6030976" cy="5057029"/>
          </a:xfrm>
          <a:prstGeom prst="rect">
            <a:avLst/>
          </a:prstGeom>
        </p:spPr>
      </p:pic>
      <p:pic>
        <p:nvPicPr>
          <p:cNvPr id="6" name="Picture 2"/>
          <p:cNvPicPr/>
          <p:nvPr/>
        </p:nvPicPr>
        <p:blipFill>
          <a:blip r:embed="rId3"/>
          <a:stretch/>
        </p:blipFill>
        <p:spPr>
          <a:xfrm>
            <a:off x="946205" y="2043485"/>
            <a:ext cx="5144494" cy="31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9357" y="4149786"/>
            <a:ext cx="52551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Минин Иван Николаевич</a:t>
            </a:r>
            <a:r>
              <a:rPr lang="ru-RU" sz="2800" dirty="0"/>
              <a:t> </a:t>
            </a:r>
            <a:endParaRPr lang="ru-RU" sz="2800" b="1" dirty="0"/>
          </a:p>
          <a:p>
            <a:pPr algn="ctr"/>
            <a:r>
              <a:rPr lang="ru-RU" sz="2800" b="1" dirty="0"/>
              <a:t>Селиванов Павел </a:t>
            </a:r>
            <a:r>
              <a:rPr lang="ru-RU" sz="2800" b="1" dirty="0" err="1"/>
              <a:t>Поликарпович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4" y="1005840"/>
            <a:ext cx="6030976" cy="5057029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7" y="1611132"/>
            <a:ext cx="5128590" cy="384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/>
              <a:t>Батулин</a:t>
            </a:r>
            <a:r>
              <a:rPr lang="ru-RU" sz="3200" b="1" i="1" dirty="0"/>
              <a:t> Тихон Иванович </a:t>
            </a:r>
          </a:p>
          <a:p>
            <a:pPr algn="ctr"/>
            <a:r>
              <a:rPr lang="ru-RU" sz="2400" b="1" i="1" dirty="0"/>
              <a:t>15.06.1902г.-08.01.1992г</a:t>
            </a:r>
            <a:r>
              <a:rPr lang="ru-RU" sz="2400" dirty="0"/>
              <a:t>.</a:t>
            </a:r>
          </a:p>
          <a:p>
            <a:endParaRPr lang="ru-RU" sz="2400" b="1" dirty="0"/>
          </a:p>
          <a:p>
            <a:r>
              <a:rPr lang="ru-RU" sz="2400" b="1" dirty="0"/>
              <a:t>Воинское звание: сержант, командир отделения</a:t>
            </a:r>
            <a:r>
              <a:rPr lang="ru-RU" sz="2400" dirty="0"/>
              <a:t>.</a:t>
            </a:r>
            <a:r>
              <a:rPr lang="ru-RU" sz="2400" b="1" dirty="0"/>
              <a:t> Воевал в районе реки Жиздра Калужской и Смоленской области, Западный фронт. 11 гвардейская стрелковая </a:t>
            </a:r>
            <a:r>
              <a:rPr lang="ru-RU" sz="2400" b="1" dirty="0" err="1"/>
              <a:t>девизия</a:t>
            </a:r>
            <a:r>
              <a:rPr lang="ru-RU" sz="2400" b="1" dirty="0"/>
              <a:t>, 27 гвардейский стрелковый полк. Дважды был ранен. День победы встретил в Праге, Чехия.  Был награждён Орденом Отечественной войны II степени.</a:t>
            </a:r>
            <a:endParaRPr lang="ru-RU" sz="2400" dirty="0"/>
          </a:p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Picture 2" descr="5_31785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90" y="914401"/>
            <a:ext cx="3447336" cy="495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233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7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306" y="938253"/>
            <a:ext cx="3457592" cy="5123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51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Google Shape;65;p14"/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00000">
            <a:off x="529426" y="1686901"/>
            <a:ext cx="4980560" cy="3470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581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15409"/>
            <a:ext cx="4454817" cy="5783447"/>
          </a:xfrm>
          <a:prstGeom prst="rect">
            <a:avLst/>
          </a:prstGeom>
        </p:spPr>
      </p:pic>
      <p:pic>
        <p:nvPicPr>
          <p:cNvPr id="6" name="Объект 6" descr="ветеран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07" y="938253"/>
            <a:ext cx="3466770" cy="49377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46643" y="2323345"/>
            <a:ext cx="5677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Злотин</a:t>
            </a:r>
            <a:r>
              <a:rPr lang="ru-RU" sz="2800" b="1" dirty="0"/>
              <a:t> </a:t>
            </a:r>
            <a:r>
              <a:rPr lang="ru-RU" sz="2800" b="1" dirty="0" err="1"/>
              <a:t>Мосей</a:t>
            </a:r>
            <a:r>
              <a:rPr lang="ru-RU" sz="2800" b="1" dirty="0"/>
              <a:t> Абрамович</a:t>
            </a:r>
            <a:r>
              <a:rPr lang="ru-RU" sz="2800" dirty="0"/>
              <a:t>.</a:t>
            </a:r>
          </a:p>
          <a:p>
            <a:endParaRPr lang="ru-RU" dirty="0"/>
          </a:p>
          <a:p>
            <a:endParaRPr lang="ru-RU" dirty="0"/>
          </a:p>
          <a:p>
            <a:pPr algn="just"/>
            <a:r>
              <a:rPr lang="ru-RU" sz="2400" b="1" dirty="0"/>
              <a:t>Родился в 1900 году</a:t>
            </a:r>
          </a:p>
          <a:p>
            <a:pPr algn="just"/>
            <a:r>
              <a:rPr lang="ru-RU" sz="2400" b="1" dirty="0"/>
              <a:t>Погиб во время Великой Отечественной Войны 29.12.1941 под Феодосией в звании политрука.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12083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pic>
        <p:nvPicPr>
          <p:cNvPr id="7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00000">
            <a:off x="524785" y="1685673"/>
            <a:ext cx="4953665" cy="341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9683" y="1993003"/>
            <a:ext cx="4100570" cy="204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3;p15"/>
          <p:cNvPicPr preferRelativeResize="0">
            <a:picLocks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7147" y="4039263"/>
            <a:ext cx="3734809" cy="1735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063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0833" y="2044006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pic>
        <p:nvPicPr>
          <p:cNvPr id="10" name="Рисунок 9" descr="C:\Users\Asus\Desktop\герои ВОВ\Прадедушка Нука Ильи, Пучков Петр Павлович\image-0-02-04-611dc96ade4cb59a6e95f3cf1ecd8497302d792c928ac86e8334b87a4f846dff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543" y="938254"/>
            <a:ext cx="3496288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53878" y="2056050"/>
            <a:ext cx="6096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/>
              <a:t>Пучков Петр Павлович</a:t>
            </a:r>
          </a:p>
          <a:p>
            <a:pPr algn="ctr"/>
            <a:r>
              <a:rPr lang="ru-RU" sz="2800" b="1" dirty="0"/>
              <a:t>1906-1985гг. </a:t>
            </a:r>
          </a:p>
          <a:p>
            <a:endParaRPr lang="ru-RU" dirty="0"/>
          </a:p>
          <a:p>
            <a:endParaRPr lang="ru-RU" dirty="0"/>
          </a:p>
          <a:p>
            <a:pPr algn="just"/>
            <a:r>
              <a:rPr lang="ru-RU" sz="2400" b="1" dirty="0"/>
              <a:t>Воевал в Гражданской, Финской и Великой Отечественной </a:t>
            </a:r>
            <a:r>
              <a:rPr lang="ru-RU" sz="2400" b="1" dirty="0" smtClean="0"/>
              <a:t>войне. </a:t>
            </a:r>
            <a:r>
              <a:rPr lang="ru-RU" sz="2400" b="1" dirty="0"/>
              <a:t>Был разведчиком, в звании капитана, награжден одним орденом и двумя медалями, был ранен.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8642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pic>
        <p:nvPicPr>
          <p:cNvPr id="10" name="Рисунок 9" descr="C:\Users\Администратор\Desktop\Генеологическое дерево Калашниковых\Photo\Для Садика\improved_photo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56" y="914399"/>
            <a:ext cx="3498575" cy="49695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Калашников Петр Тихонович</a:t>
            </a:r>
            <a:endParaRPr lang="ru-RU" sz="2400" dirty="0"/>
          </a:p>
          <a:p>
            <a:endParaRPr lang="ru-RU" dirty="0"/>
          </a:p>
          <a:p>
            <a:endParaRPr lang="ru-RU" dirty="0"/>
          </a:p>
          <a:p>
            <a:pPr algn="just"/>
            <a:r>
              <a:rPr lang="ru-RU" sz="2000" b="1" dirty="0"/>
              <a:t>На войне с 1942 года.</a:t>
            </a:r>
          </a:p>
          <a:p>
            <a:pPr algn="just"/>
            <a:r>
              <a:rPr lang="ru-RU" sz="2000" b="1" dirty="0"/>
              <a:t>Воевал под Сталинградом, попал в плен, бежал, был партизаном. После ранений и госпиталя стал разведчиком в кавалерийском полку, был главный запевала в отряде кавалеристов.</a:t>
            </a:r>
            <a:br>
              <a:rPr lang="ru-RU" sz="2000" b="1" dirty="0"/>
            </a:br>
            <a:r>
              <a:rPr lang="ru-RU" sz="2000" b="1" dirty="0"/>
              <a:t>Был в третий раз ранен в Венгрии в 1945 году.</a:t>
            </a:r>
            <a:br>
              <a:rPr lang="ru-RU" sz="2000" b="1" dirty="0"/>
            </a:br>
            <a:r>
              <a:rPr lang="ru-RU" sz="2000" b="1" dirty="0"/>
              <a:t>Награждён  Медалью «За Отвагу»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25131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45550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err="1"/>
              <a:t>Уразов</a:t>
            </a:r>
            <a:r>
              <a:rPr lang="ru-RU" sz="2800" b="1" dirty="0"/>
              <a:t> Борис </a:t>
            </a:r>
            <a:r>
              <a:rPr lang="ru-RU" sz="2800" b="1" dirty="0" smtClean="0"/>
              <a:t>Владимирович</a:t>
            </a:r>
            <a:endParaRPr lang="ru-RU" sz="2800" dirty="0" smtClean="0"/>
          </a:p>
          <a:p>
            <a:pPr algn="ctr"/>
            <a:endParaRPr lang="ru-RU" sz="2800" dirty="0"/>
          </a:p>
          <a:p>
            <a:pPr algn="just"/>
            <a:r>
              <a:rPr lang="ru-RU" b="1" dirty="0"/>
              <a:t>Поступил в военное училище в 1935 году. </a:t>
            </a:r>
            <a:br>
              <a:rPr lang="ru-RU" b="1" dirty="0"/>
            </a:br>
            <a:r>
              <a:rPr lang="ru-RU" b="1" dirty="0"/>
              <a:t>Был участником Финской войны</a:t>
            </a:r>
            <a:br>
              <a:rPr lang="ru-RU" b="1" dirty="0"/>
            </a:br>
            <a:r>
              <a:rPr lang="ru-RU" b="1" dirty="0"/>
              <a:t>На войне был связистом. Очень удачливый, за всю войну ни одного серьёзного ранения. Отличился за бои в Берлине. Был участником штурма Рейхстага. </a:t>
            </a:r>
            <a:br>
              <a:rPr lang="ru-RU" b="1" dirty="0"/>
            </a:br>
            <a:r>
              <a:rPr lang="ru-RU" b="1" dirty="0"/>
              <a:t>Награждён:</a:t>
            </a:r>
            <a:br>
              <a:rPr lang="ru-RU" b="1" dirty="0"/>
            </a:br>
            <a:r>
              <a:rPr lang="ru-RU" b="1" dirty="0"/>
              <a:t>Медаль «За взятие Берлина»,</a:t>
            </a:r>
            <a:br>
              <a:rPr lang="ru-RU" b="1" dirty="0"/>
            </a:br>
            <a:r>
              <a:rPr lang="ru-RU" b="1" dirty="0"/>
              <a:t>Медаль «За освобождение Варшавы» </a:t>
            </a:r>
            <a:br>
              <a:rPr lang="ru-RU" b="1" dirty="0"/>
            </a:br>
            <a:r>
              <a:rPr lang="ru-RU" b="1" dirty="0"/>
              <a:t>Орден «Красной Звезды»</a:t>
            </a:r>
            <a:br>
              <a:rPr lang="ru-RU" b="1" dirty="0"/>
            </a:br>
            <a:r>
              <a:rPr lang="ru-RU" b="1" dirty="0"/>
              <a:t>Орден «Отечественной войны I степени» (за подвиг: 1 мая 1945 во время боя за Рейхстаг первым из штурмовой группы достиг здания, проложив за собой линию связи)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C:\Users\Администратор\Desktop\Генеологическое дерево Калашниковых\Photo\Для Садика\00000582_phot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11" y="914400"/>
            <a:ext cx="3490623" cy="4961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612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Степашин Иван Васильевич</a:t>
            </a:r>
          </a:p>
          <a:p>
            <a:endParaRPr lang="ru-RU" sz="2800" b="1" dirty="0"/>
          </a:p>
          <a:p>
            <a:pPr algn="just"/>
            <a:r>
              <a:rPr lang="ru-RU" sz="2000" b="1" dirty="0"/>
              <a:t>На войне с 22 июня 1941 г. </a:t>
            </a:r>
          </a:p>
          <a:p>
            <a:pPr algn="just"/>
            <a:r>
              <a:rPr lang="ru-RU" sz="2000" b="1" dirty="0"/>
              <a:t>Во время войны был комиссаром полка морской пехоты Черноморского флота </a:t>
            </a:r>
          </a:p>
          <a:p>
            <a:pPr algn="just"/>
            <a:r>
              <a:rPr lang="ru-RU" sz="2000" b="1" dirty="0" smtClean="0"/>
              <a:t>Награжден</a:t>
            </a:r>
            <a:r>
              <a:rPr lang="ru-RU" sz="2000" b="1" dirty="0"/>
              <a:t>: Орденом Красного Знамени, </a:t>
            </a:r>
          </a:p>
          <a:p>
            <a:pPr algn="just"/>
            <a:r>
              <a:rPr lang="ru-RU" sz="2000" b="1" dirty="0"/>
              <a:t>Орденом Отечественной войны II степени</a:t>
            </a:r>
          </a:p>
          <a:p>
            <a:pPr algn="just"/>
            <a:r>
              <a:rPr lang="ru-RU" sz="2000" b="1" dirty="0"/>
              <a:t>Медалью «За оборону Севастополя» и Медалью  «За победу над Германией в Великой отечественной войне 1941-1945 гг.».</a:t>
            </a:r>
            <a:endParaRPr lang="ru-RU" sz="2000" b="1" dirty="0"/>
          </a:p>
        </p:txBody>
      </p:sp>
      <p:pic>
        <p:nvPicPr>
          <p:cNvPr id="7" name="Picture 2" descr="C:\Users\3935~1\AppData\Local\Temp\Rar$DRa14772.6528\photo_2024-02-17_17-39-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81" y="906448"/>
            <a:ext cx="3623793" cy="51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299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Абросимов Федор Матвеевич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sz="2400" b="1" dirty="0"/>
              <a:t>На войне с 1942 года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r>
              <a:rPr lang="ru-RU" sz="2400" b="1" dirty="0"/>
              <a:t>Во время войны был связистом. Бесстрашно наводил линии связи во время сложных боёв. Отличился на Украине и в Австрии.</a:t>
            </a:r>
            <a:br>
              <a:rPr lang="ru-RU" sz="2400" b="1" dirty="0"/>
            </a:br>
            <a:r>
              <a:rPr lang="ru-RU" sz="2400" b="1" dirty="0"/>
              <a:t>Награждён:</a:t>
            </a:r>
            <a:br>
              <a:rPr lang="ru-RU" sz="2400" b="1" dirty="0"/>
            </a:br>
            <a:r>
              <a:rPr lang="ru-RU" sz="2400" b="1" dirty="0"/>
              <a:t>Медаль «За взятие Вены»</a:t>
            </a:r>
            <a:br>
              <a:rPr lang="ru-RU" sz="2400" b="1" dirty="0"/>
            </a:br>
            <a:r>
              <a:rPr lang="ru-RU" sz="2400" b="1" dirty="0"/>
              <a:t>Орден Славы III степени</a:t>
            </a:r>
            <a:br>
              <a:rPr lang="ru-RU" sz="2400" b="1" dirty="0"/>
            </a:br>
            <a:r>
              <a:rPr lang="ru-RU" sz="2400" b="1" dirty="0"/>
              <a:t>Медаль «За боевые заслуги»</a:t>
            </a:r>
            <a:br>
              <a:rPr lang="ru-RU" sz="2400" b="1" dirty="0"/>
            </a:br>
            <a:r>
              <a:rPr lang="ru-RU" sz="2400" b="1" dirty="0"/>
              <a:t>Медаль «За отвагу»</a:t>
            </a:r>
          </a:p>
          <a:p>
            <a:pPr algn="ctr"/>
            <a:endParaRPr lang="ru-RU" dirty="0"/>
          </a:p>
        </p:txBody>
      </p:sp>
      <p:pic>
        <p:nvPicPr>
          <p:cNvPr id="7" name="Рисунок 6" descr="C:\Users\Администратор\Desktop\Генеологическое дерево Калашниковых\Photo\Для Садика\IMG-20200509-WA00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74" y="922856"/>
            <a:ext cx="3672408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39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4838" y="2289755"/>
            <a:ext cx="588396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Витомский</a:t>
            </a:r>
            <a:r>
              <a:rPr lang="ru-RU" sz="2800" b="1" dirty="0"/>
              <a:t> С.В</a:t>
            </a:r>
            <a:r>
              <a:rPr lang="ru-RU" sz="2800" b="1" dirty="0" smtClean="0"/>
              <a:t>.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30.03.1913 </a:t>
            </a:r>
            <a:r>
              <a:rPr lang="ru-RU" sz="2800" b="1" dirty="0"/>
              <a:t>– 27.04.1984</a:t>
            </a:r>
          </a:p>
          <a:p>
            <a:endParaRPr lang="ru-RU" b="1" dirty="0" smtClean="0"/>
          </a:p>
          <a:p>
            <a:r>
              <a:rPr lang="ru-RU" b="1" dirty="0" smtClean="0"/>
              <a:t>Участвовал </a:t>
            </a:r>
            <a:r>
              <a:rPr lang="ru-RU" b="1" dirty="0"/>
              <a:t>в Великой Отечественной Войне в составе Южного Соединения, доблестно сражался за освобождение города Ялты, Алушты. Вступив в ряды партизан в возрасте 28 лет, в ноябре 1942 года,  отважно бился с немецко-фашистскими захватчиками до апреля 1944 года. В ожесточённых боях на Симферопольском, Бахчисарайском и Севастопольском направлениях,  проявил доблесть и смелость, за что и был удостоен ряда медалей, включая медаль "За Отвагу". </a:t>
            </a:r>
          </a:p>
          <a:p>
            <a:endParaRPr lang="ru-RU" sz="3200" b="1" dirty="0">
              <a:solidFill>
                <a:srgbClr val="393837"/>
              </a:solidFill>
              <a:latin typeface="N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52" y="927664"/>
            <a:ext cx="3533585" cy="499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78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/>
              <a:t>Сваренко</a:t>
            </a:r>
            <a:r>
              <a:rPr lang="ru-RU" sz="2400" b="1" dirty="0"/>
              <a:t> Виктор </a:t>
            </a:r>
            <a:r>
              <a:rPr lang="ru-RU" sz="2400" b="1" dirty="0" smtClean="0"/>
              <a:t>Тимофеевич</a:t>
            </a:r>
            <a:endParaRPr lang="ru-RU" sz="2400" b="1" dirty="0"/>
          </a:p>
          <a:p>
            <a:pPr algn="ctr"/>
            <a:r>
              <a:rPr lang="ru-RU" sz="2400" b="1" dirty="0"/>
              <a:t>1919-1998 </a:t>
            </a:r>
            <a:r>
              <a:rPr lang="ru-RU" sz="2400" b="1" dirty="0" err="1"/>
              <a:t>г.г</a:t>
            </a:r>
            <a:r>
              <a:rPr lang="ru-RU" sz="2400" b="1" dirty="0"/>
              <a:t>.</a:t>
            </a:r>
            <a:endParaRPr lang="ru-RU" sz="2400" dirty="0"/>
          </a:p>
          <a:p>
            <a:endParaRPr lang="ru-RU" b="1" dirty="0"/>
          </a:p>
          <a:p>
            <a:pPr algn="just"/>
            <a:r>
              <a:rPr lang="ru-RU" b="1" dirty="0"/>
              <a:t>Родился в Челябинской области Троицкого района г. Троицк. Принимал участие в боевых действиях под Москвой.</a:t>
            </a:r>
            <a:endParaRPr lang="ru-RU" dirty="0"/>
          </a:p>
          <a:p>
            <a:pPr algn="just"/>
            <a:r>
              <a:rPr lang="ru-RU" b="1" dirty="0"/>
              <a:t>В 1944-1945 г. г. участвовал  в освобождении Украины.</a:t>
            </a:r>
            <a:endParaRPr lang="ru-RU" dirty="0"/>
          </a:p>
          <a:p>
            <a:pPr algn="just"/>
            <a:r>
              <a:rPr lang="ru-RU" b="1" dirty="0"/>
              <a:t>После войны был отправлен в Германию в должности начальника комендатуры.</a:t>
            </a:r>
            <a:endParaRPr lang="ru-RU" dirty="0"/>
          </a:p>
          <a:p>
            <a:pPr algn="just"/>
            <a:r>
              <a:rPr lang="ru-RU" b="1" dirty="0"/>
              <a:t>В 1961г вернулся в Симферополь.</a:t>
            </a:r>
          </a:p>
          <a:p>
            <a:pPr algn="just"/>
            <a:r>
              <a:rPr lang="ru-RU" b="1" dirty="0"/>
              <a:t>Награжден : медалью за боевые заслуги, за оборону Москвы, за победу в ВОВ 1941-1945г.г.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/>
        </p:blipFill>
        <p:spPr>
          <a:xfrm rot="10800000">
            <a:off x="1256307" y="930302"/>
            <a:ext cx="3490622" cy="49695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890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Замятин Геннадий </a:t>
            </a:r>
            <a:r>
              <a:rPr lang="ru-RU" sz="2400" b="1" dirty="0" smtClean="0"/>
              <a:t>Павлович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Пошёл </a:t>
            </a:r>
            <a:r>
              <a:rPr lang="ru-RU" sz="2400" b="1" dirty="0"/>
              <a:t>на фронт в 1942г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r>
              <a:rPr lang="ru-RU" sz="2400" b="1" dirty="0" smtClean="0"/>
              <a:t>Под Берлином </a:t>
            </a:r>
            <a:r>
              <a:rPr lang="ru-RU" sz="2400" b="1" dirty="0"/>
              <a:t>попал в окружение, </a:t>
            </a:r>
            <a:r>
              <a:rPr lang="ru-RU" sz="2400" b="1" dirty="0" err="1" smtClean="0"/>
              <a:t>вырвался.Было</a:t>
            </a:r>
            <a:r>
              <a:rPr lang="ru-RU" sz="2400" b="1" dirty="0" smtClean="0"/>
              <a:t> </a:t>
            </a:r>
            <a:r>
              <a:rPr lang="ru-RU" sz="2400" b="1" dirty="0"/>
              <a:t>две контузии.</a:t>
            </a:r>
          </a:p>
          <a:p>
            <a:r>
              <a:rPr lang="ru-RU" sz="2400" b="1" dirty="0"/>
              <a:t>Дошел до Берлина в должности командира батареи штурмового батальона.</a:t>
            </a:r>
          </a:p>
          <a:p>
            <a:r>
              <a:rPr lang="ru-RU" sz="2400" b="1" dirty="0"/>
              <a:t>Награждён медалями "За отвагу", "За мужество", а также "Орденом Ленина".</a:t>
            </a:r>
          </a:p>
          <a:p>
            <a:r>
              <a:rPr lang="ru-RU" sz="2400" b="1" dirty="0"/>
              <a:t>Умер в мирное время от полученных осколков.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54" y="922351"/>
            <a:ext cx="3522429" cy="49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35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Певзнер Лев Залманович </a:t>
            </a:r>
          </a:p>
          <a:p>
            <a:pPr algn="ctr"/>
            <a:endParaRPr lang="ru-RU" b="1" dirty="0"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</a:endParaRPr>
          </a:p>
          <a:p>
            <a:pPr algn="just"/>
            <a:r>
              <a:rPr lang="ru-RU" b="1" dirty="0"/>
              <a:t>Профессиональный военный. Когда началась Великая Отечественная Война, он был в звании майора, в возрасте 37 лет. Закончил войну в звании полковника в должности начальника штаба корпуса. </a:t>
            </a:r>
          </a:p>
          <a:p>
            <a:pPr algn="just"/>
            <a:r>
              <a:rPr lang="ru-RU" b="1" dirty="0"/>
              <a:t>Был награжден:</a:t>
            </a:r>
          </a:p>
          <a:p>
            <a:pPr lvl="0" algn="just"/>
            <a:r>
              <a:rPr lang="ru-RU" b="1" dirty="0"/>
              <a:t>Двумя орденами Красного знамени,</a:t>
            </a:r>
          </a:p>
          <a:p>
            <a:pPr lvl="0" algn="just"/>
            <a:r>
              <a:rPr lang="ru-RU" b="1" dirty="0"/>
              <a:t>Орденом Отечественной войны 1-й степени,</a:t>
            </a:r>
          </a:p>
          <a:p>
            <a:pPr lvl="0" algn="just"/>
            <a:r>
              <a:rPr lang="ru-RU" b="1" dirty="0"/>
              <a:t>Орденом Суворова 2-й степени,</a:t>
            </a:r>
          </a:p>
          <a:p>
            <a:pPr lvl="0" algn="just"/>
            <a:r>
              <a:rPr lang="ru-RU" b="1" dirty="0"/>
              <a:t>Орденом Богдана Хмельницкого,</a:t>
            </a:r>
          </a:p>
          <a:p>
            <a:pPr algn="just"/>
            <a:r>
              <a:rPr lang="ru-RU" b="1" dirty="0"/>
              <a:t>Орденом Красной Звезды и различными медалями.</a:t>
            </a:r>
          </a:p>
          <a:p>
            <a:pPr algn="just"/>
            <a:r>
              <a:rPr lang="ru-RU" b="1" dirty="0"/>
              <a:t>Правительством Чехословакии был награжден высшей чехословацкой наградой  Военный Крест за освобождение страны от фашистских захватчиков.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7" name="Рисунок 6" descr="G:\Проект\DSC076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56" y="930302"/>
            <a:ext cx="3474721" cy="5162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912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44781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700" b="1" dirty="0" err="1"/>
              <a:t>Лукащук</a:t>
            </a:r>
            <a:r>
              <a:rPr lang="ru-RU" sz="2700" b="1" dirty="0"/>
              <a:t> Иван </a:t>
            </a:r>
            <a:r>
              <a:rPr lang="ru-RU" sz="2700" b="1" dirty="0" err="1"/>
              <a:t>Нестерович</a:t>
            </a:r>
            <a:r>
              <a:rPr lang="ru-RU" sz="2700" b="1" dirty="0"/>
              <a:t> </a:t>
            </a:r>
            <a:r>
              <a:rPr lang="ru-RU" sz="2700" dirty="0"/>
              <a:t> </a:t>
            </a:r>
          </a:p>
          <a:p>
            <a:endParaRPr lang="ru-RU" sz="2400" dirty="0"/>
          </a:p>
          <a:p>
            <a:pPr algn="just"/>
            <a:r>
              <a:rPr lang="ru-RU" b="1" dirty="0"/>
              <a:t>Боевой офицер, штурман </a:t>
            </a:r>
            <a:r>
              <a:rPr lang="ru-RU" b="1" dirty="0" err="1"/>
              <a:t>эскадрилия</a:t>
            </a:r>
            <a:r>
              <a:rPr lang="ru-RU" b="1" dirty="0"/>
              <a:t> бомбардировочной авиации Балтийского флота, участник блокады Ленинграда, дважды ранен, воевал с первого до последнего дня, войну закончил под Кенигсбергом</a:t>
            </a:r>
            <a:r>
              <a:rPr lang="ru-RU" b="1" dirty="0" smtClean="0"/>
              <a:t>,</a:t>
            </a:r>
            <a:endParaRPr lang="ru-RU" b="1" dirty="0"/>
          </a:p>
          <a:p>
            <a:pPr algn="just"/>
            <a:r>
              <a:rPr lang="ru-RU" b="1" dirty="0"/>
              <a:t>Боевые награды:</a:t>
            </a:r>
          </a:p>
          <a:p>
            <a:pPr algn="just"/>
            <a:r>
              <a:rPr lang="ru-RU" b="1" dirty="0"/>
              <a:t>Орден Ленина</a:t>
            </a:r>
          </a:p>
          <a:p>
            <a:pPr algn="just"/>
            <a:r>
              <a:rPr lang="ru-RU" b="1" dirty="0"/>
              <a:t>Орден Боевого Красного Знамени</a:t>
            </a:r>
          </a:p>
          <a:p>
            <a:pPr algn="just"/>
            <a:r>
              <a:rPr lang="ru-RU" b="1" dirty="0"/>
              <a:t>Два Ордена Красной Звезды</a:t>
            </a:r>
          </a:p>
          <a:p>
            <a:pPr algn="just"/>
            <a:r>
              <a:rPr lang="ru-RU" b="1" dirty="0"/>
              <a:t>Орден Отечественной Войны</a:t>
            </a:r>
          </a:p>
          <a:p>
            <a:pPr algn="just"/>
            <a:r>
              <a:rPr lang="ru-RU" b="1" dirty="0"/>
              <a:t>Медаль за Оборону Ленинграда</a:t>
            </a:r>
          </a:p>
          <a:p>
            <a:pPr algn="just"/>
            <a:r>
              <a:rPr lang="ru-RU" b="1" dirty="0"/>
              <a:t>Медаль за взятие Кенигсберга</a:t>
            </a:r>
          </a:p>
          <a:p>
            <a:pPr algn="just"/>
            <a:r>
              <a:rPr lang="ru-RU" b="1" dirty="0"/>
              <a:t>Медаль за Победу над Германией</a:t>
            </a:r>
          </a:p>
          <a:p>
            <a:pPr algn="ctr"/>
            <a:endParaRPr lang="ru-RU" dirty="0"/>
          </a:p>
        </p:txBody>
      </p:sp>
      <p:pic>
        <p:nvPicPr>
          <p:cNvPr id="7" name="Picture 2" descr="C:\Users\Яна Захарик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02" y="914401"/>
            <a:ext cx="3556338" cy="525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323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err="1"/>
              <a:t>Лукащук</a:t>
            </a:r>
            <a:r>
              <a:rPr lang="ru-RU" sz="2800" b="1" dirty="0"/>
              <a:t> </a:t>
            </a:r>
            <a:r>
              <a:rPr lang="ru-RU" sz="2800" b="1" dirty="0" smtClean="0"/>
              <a:t>Ксения Константиновна</a:t>
            </a:r>
            <a:r>
              <a:rPr lang="ru-RU" sz="3200" b="1" dirty="0"/>
              <a:t> </a:t>
            </a:r>
            <a:endParaRPr lang="ru-RU" sz="2800" b="1" dirty="0"/>
          </a:p>
          <a:p>
            <a:pPr algn="just"/>
            <a:endParaRPr lang="ru-RU" b="1" dirty="0" smtClean="0"/>
          </a:p>
          <a:p>
            <a:pPr algn="just"/>
            <a:endParaRPr lang="ru-RU" b="1" dirty="0"/>
          </a:p>
          <a:p>
            <a:pPr algn="just"/>
            <a:r>
              <a:rPr lang="ru-RU" sz="2000" b="1" dirty="0" smtClean="0"/>
              <a:t>Призвана </a:t>
            </a:r>
            <a:r>
              <a:rPr lang="ru-RU" sz="2000" b="1" dirty="0"/>
              <a:t>в армию 20.11.1942 г. в г. Ленинград, участница блокады Ленинграда, с 1942 по 1944гг. проводник-минер женского батальона минеров с собаками, после ранения, с 1944 по 1945гг. командир взвода радиосвязи зенитного полка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pPr algn="just"/>
            <a:r>
              <a:rPr lang="ru-RU" sz="2000" b="1" dirty="0"/>
              <a:t>Награды:</a:t>
            </a:r>
          </a:p>
          <a:p>
            <a:pPr algn="just"/>
            <a:r>
              <a:rPr lang="ru-RU" sz="2000" b="1" dirty="0"/>
              <a:t>Медаль за Оборону Ленинграда</a:t>
            </a:r>
          </a:p>
          <a:p>
            <a:pPr algn="just"/>
            <a:r>
              <a:rPr lang="ru-RU" sz="2000" b="1" dirty="0"/>
              <a:t>Медаль за Победу над Германией</a:t>
            </a:r>
          </a:p>
          <a:p>
            <a:endParaRPr lang="ru-RU" sz="2800" dirty="0"/>
          </a:p>
          <a:p>
            <a:pPr algn="ctr"/>
            <a:endParaRPr lang="ru-RU" dirty="0"/>
          </a:p>
        </p:txBody>
      </p:sp>
      <p:pic>
        <p:nvPicPr>
          <p:cNvPr id="6" name="Picture 2" descr="C:\Users\Яна Захарик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00" y="925448"/>
            <a:ext cx="3498575" cy="496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556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Николаенко Николай Павлович</a:t>
            </a:r>
          </a:p>
          <a:p>
            <a:endParaRPr lang="ru-RU" sz="2800" dirty="0"/>
          </a:p>
          <a:p>
            <a:endParaRPr lang="ru-RU" sz="2800" dirty="0"/>
          </a:p>
          <a:p>
            <a:pPr algn="ctr"/>
            <a:r>
              <a:rPr lang="ru-RU" sz="2800" b="1" dirty="0"/>
              <a:t>Награжден Орденом Отечественной войны </a:t>
            </a:r>
            <a:r>
              <a:rPr lang="en-US" sz="2800" b="1" dirty="0"/>
              <a:t>II</a:t>
            </a:r>
            <a:r>
              <a:rPr lang="ru-RU" sz="2800" b="1" dirty="0"/>
              <a:t> степени</a:t>
            </a:r>
          </a:p>
          <a:p>
            <a:endParaRPr lang="ru-RU" sz="2800" dirty="0"/>
          </a:p>
          <a:p>
            <a:pPr algn="ctr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06" y="914399"/>
            <a:ext cx="3514477" cy="4969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031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Князев Александр Никифорович  </a:t>
            </a:r>
          </a:p>
          <a:p>
            <a:pPr algn="ctr"/>
            <a:r>
              <a:rPr lang="ru-RU" sz="3200" b="1" dirty="0"/>
              <a:t>(1918-2000)</a:t>
            </a:r>
          </a:p>
          <a:p>
            <a:pPr algn="ctr"/>
            <a:endParaRPr lang="ru-RU" sz="3200" b="1" dirty="0"/>
          </a:p>
          <a:p>
            <a:pPr algn="just"/>
            <a:r>
              <a:rPr lang="ru-RU" b="1" dirty="0"/>
              <a:t>Участник Великой Отечественной Войны</a:t>
            </a:r>
          </a:p>
          <a:p>
            <a:pPr algn="just"/>
            <a:r>
              <a:rPr lang="ru-RU" b="1" dirty="0"/>
              <a:t>Первое ранение получил во время финской войны, второе ранение  получил в Крыму. В 1942 году попал в </a:t>
            </a:r>
            <a:r>
              <a:rPr lang="ru-RU" b="1" dirty="0" smtClean="0"/>
              <a:t>плен.</a:t>
            </a:r>
          </a:p>
          <a:p>
            <a:pPr algn="just"/>
            <a:r>
              <a:rPr lang="ru-RU" b="1" dirty="0" smtClean="0"/>
              <a:t>Был </a:t>
            </a:r>
            <a:r>
              <a:rPr lang="ru-RU" b="1" dirty="0"/>
              <a:t>освобождён в 1944 году</a:t>
            </a:r>
            <a:r>
              <a:rPr lang="ru-RU" sz="3200" b="1" dirty="0"/>
              <a:t>.</a:t>
            </a:r>
            <a:endParaRPr lang="ru-RU" sz="3200" dirty="0"/>
          </a:p>
          <a:p>
            <a:endParaRPr lang="ru-RU" sz="2800" dirty="0"/>
          </a:p>
          <a:p>
            <a:pPr algn="ctr"/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08" y="921623"/>
            <a:ext cx="3458818" cy="4970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8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Кузнецов</a:t>
            </a:r>
            <a:r>
              <a:rPr lang="ru-RU" sz="3200" dirty="0"/>
              <a:t> </a:t>
            </a:r>
            <a:r>
              <a:rPr lang="ru-RU" sz="3200" b="1" dirty="0"/>
              <a:t>Димитрий</a:t>
            </a:r>
            <a:r>
              <a:rPr lang="ru-RU" sz="3200" dirty="0"/>
              <a:t> </a:t>
            </a:r>
            <a:r>
              <a:rPr lang="ru-RU" sz="3200" b="1" dirty="0"/>
              <a:t>Васильевич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Был </a:t>
            </a:r>
            <a:r>
              <a:rPr lang="ru-RU" b="1" dirty="0"/>
              <a:t>призван на воинскую службу</a:t>
            </a:r>
            <a:r>
              <a:rPr lang="ru-RU" b="1" i="1" dirty="0"/>
              <a:t> </a:t>
            </a:r>
            <a:r>
              <a:rPr lang="ru-RU" b="1" dirty="0"/>
              <a:t> 24 июня 1941 года,  в Ново-Троицкий Военный Комиссариат, Запорожской области.</a:t>
            </a:r>
          </a:p>
          <a:p>
            <a:pPr algn="just"/>
            <a:r>
              <a:rPr lang="ru-RU" b="1" dirty="0"/>
              <a:t>21 сентября 1941 года попал в плен  (лагерь военнопленных  </a:t>
            </a:r>
            <a:r>
              <a:rPr lang="ru-RU" b="1" dirty="0" err="1"/>
              <a:t>Калафат</a:t>
            </a:r>
            <a:r>
              <a:rPr lang="ru-RU" b="1" dirty="0"/>
              <a:t>).                </a:t>
            </a:r>
          </a:p>
          <a:p>
            <a:pPr algn="just"/>
            <a:r>
              <a:rPr lang="ru-RU" b="1" dirty="0"/>
              <a:t>Место пленения – Киев.</a:t>
            </a:r>
          </a:p>
          <a:p>
            <a:pPr algn="just"/>
            <a:r>
              <a:rPr lang="ru-RU" b="1" dirty="0"/>
              <a:t>Был освобожден 11 ноября1944 года.</a:t>
            </a:r>
          </a:p>
          <a:p>
            <a:pPr algn="just"/>
            <a:r>
              <a:rPr lang="ru-RU" b="1" dirty="0"/>
              <a:t>Продолжал  прохождение  службы  в  1-ом  штурмовом  полку  в  составе                         53-й армии 2-го Украинского фронта, который вел самые жестокие бои.</a:t>
            </a:r>
          </a:p>
          <a:p>
            <a:pPr algn="just"/>
            <a:r>
              <a:rPr lang="ru-RU" b="1" i="1" dirty="0"/>
              <a:t>Награды</a:t>
            </a:r>
            <a:r>
              <a:rPr lang="ru-RU" b="1" dirty="0"/>
              <a:t>:  Медаль «За отвагу», Орден Отечественной войны II степени.</a:t>
            </a:r>
          </a:p>
          <a:p>
            <a:endParaRPr lang="ru-RU" sz="2800" dirty="0"/>
          </a:p>
          <a:p>
            <a:pPr algn="ctr"/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57" y="906448"/>
            <a:ext cx="3506525" cy="4977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214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err="1"/>
              <a:t>Качан</a:t>
            </a:r>
            <a:r>
              <a:rPr lang="ru-RU" sz="3200" b="1" dirty="0"/>
              <a:t> Александр Иванович</a:t>
            </a:r>
            <a:r>
              <a:rPr lang="ru-RU" sz="3200" dirty="0"/>
              <a:t> </a:t>
            </a:r>
          </a:p>
          <a:p>
            <a:pPr algn="just"/>
            <a:r>
              <a:rPr lang="ru-RU" b="1" dirty="0"/>
              <a:t>Призван в ноябре 1943 года в пятого учебно-стрелкового полка Уральского военного округа принял присягу. </a:t>
            </a:r>
          </a:p>
          <a:p>
            <a:pPr algn="just"/>
            <a:r>
              <a:rPr lang="ru-RU" b="1" dirty="0"/>
              <a:t>Воинское звание: сержант</a:t>
            </a:r>
          </a:p>
          <a:p>
            <a:pPr algn="just"/>
            <a:r>
              <a:rPr lang="ru-RU" b="1" dirty="0"/>
              <a:t>Участвовал в боях за Нарву, </a:t>
            </a:r>
            <a:r>
              <a:rPr lang="ru-RU" b="1" dirty="0" err="1"/>
              <a:t>Бург</a:t>
            </a:r>
            <a:r>
              <a:rPr lang="ru-RU" b="1" dirty="0"/>
              <a:t>, </a:t>
            </a:r>
            <a:r>
              <a:rPr lang="ru-RU" b="1" dirty="0" err="1"/>
              <a:t>Цизарь</a:t>
            </a:r>
            <a:r>
              <a:rPr lang="ru-RU" b="1" dirty="0"/>
              <a:t>. С ожесточенными боями, в составе 169 стрелковой дивизии, дошёл до Восточной Пруссии, Кенигсберга, Франкфурта, Берлина. </a:t>
            </a:r>
          </a:p>
          <a:p>
            <a:pPr algn="just"/>
            <a:r>
              <a:rPr lang="ru-RU" b="1" dirty="0"/>
              <a:t>НАГРАДЫ:</a:t>
            </a:r>
          </a:p>
          <a:p>
            <a:pPr algn="just"/>
            <a:r>
              <a:rPr lang="ru-RU" b="1" dirty="0"/>
              <a:t>За участие в Великой Отечественной Войне награжден:</a:t>
            </a:r>
          </a:p>
          <a:p>
            <a:pPr algn="just"/>
            <a:r>
              <a:rPr lang="ru-RU" b="1" dirty="0"/>
              <a:t>орденом Великой Отечественной Войны 2-й степени;</a:t>
            </a:r>
          </a:p>
          <a:p>
            <a:pPr algn="just"/>
            <a:r>
              <a:rPr lang="ru-RU" b="1" dirty="0"/>
              <a:t>Медалью «За боевые заслуги»;</a:t>
            </a:r>
          </a:p>
          <a:p>
            <a:pPr algn="just"/>
            <a:r>
              <a:rPr lang="ru-RU" b="1" dirty="0"/>
              <a:t>Медалью «За победу над Германией 1941-1945 гг.»;</a:t>
            </a:r>
          </a:p>
          <a:p>
            <a:pPr algn="just"/>
            <a:r>
              <a:rPr lang="ru-RU" b="1" dirty="0"/>
              <a:t>Медалью «За Взятие Кенигсберга»;</a:t>
            </a:r>
          </a:p>
          <a:p>
            <a:pPr algn="just"/>
            <a:r>
              <a:rPr lang="ru-RU" b="1" dirty="0"/>
              <a:t>Медалью «За взятие Берлина».</a:t>
            </a:r>
          </a:p>
          <a:p>
            <a:endParaRPr lang="ru-RU" sz="2800" dirty="0"/>
          </a:p>
          <a:p>
            <a:pPr algn="ctr"/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05" y="914399"/>
            <a:ext cx="3506526" cy="4945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280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Селиванов Петр Дмитриевич</a:t>
            </a:r>
          </a:p>
          <a:p>
            <a:pPr algn="just"/>
            <a:endParaRPr lang="ru-RU" b="1" dirty="0"/>
          </a:p>
          <a:p>
            <a:pPr algn="just"/>
            <a:r>
              <a:rPr lang="ru-RU" sz="1600" b="1" dirty="0"/>
              <a:t>Командир роты 1-го танкового батальона 122-й танковой Краснознаменной бригады имени Наркомата среднего машиностроения (1-я ударная армия, 3-й Прибалтийский фронт) лейтенант Селиванов к исходу дня 10 августа 1944 г., пройдя 16 километров, первым перерезал важнейшую магистраль противника — шоссе Псков-Рига и уничтожил 7 вражеских орудий и самоходку. Затем совместно со стрелковыми подразделениями он овладел станцией </a:t>
            </a:r>
            <a:r>
              <a:rPr lang="ru-RU" sz="1600" b="1" dirty="0" err="1"/>
              <a:t>Сымерпалу</a:t>
            </a:r>
            <a:r>
              <a:rPr lang="ru-RU" sz="1600" b="1" dirty="0"/>
              <a:t> и перерезал железную дорогу Выру-Валга (Эстония). В течение 11 и 12 августа с боями прошел до 45-ти километров, перерезая основные коммуникации противника, уничтожая его опорные пункты, обеспечивая успешное продвижение вперед частей 53-й гвардейской стрелковой дивизии. </a:t>
            </a:r>
          </a:p>
          <a:p>
            <a:pPr algn="just"/>
            <a:r>
              <a:rPr lang="ru-RU" sz="1600" b="1" dirty="0"/>
              <a:t>Звание Героя Советского Союза присвоено 24 марта 1945 г.</a:t>
            </a:r>
          </a:p>
          <a:p>
            <a:endParaRPr lang="ru-RU" sz="1600" dirty="0"/>
          </a:p>
          <a:p>
            <a:pPr algn="ctr"/>
            <a:endParaRPr lang="ru-RU" dirty="0"/>
          </a:p>
        </p:txBody>
      </p:sp>
      <p:pic>
        <p:nvPicPr>
          <p:cNvPr id="6" name="Рисунок 5" descr="https://rznmemory.ru/storage/app/media/News/2022/selivanovpetrdm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78" y="896306"/>
            <a:ext cx="3466645" cy="5019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915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358" y="2170484"/>
            <a:ext cx="622149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Скрагленко</a:t>
            </a:r>
            <a:r>
              <a:rPr lang="ru-RU" sz="3200" b="1" dirty="0"/>
              <a:t> Федор </a:t>
            </a:r>
            <a:r>
              <a:rPr lang="ru-RU" sz="3200" b="1" dirty="0" smtClean="0"/>
              <a:t>Федорович</a:t>
            </a:r>
          </a:p>
          <a:p>
            <a:endParaRPr lang="ru-RU" sz="1600" b="1" dirty="0" smtClean="0"/>
          </a:p>
          <a:p>
            <a:endParaRPr lang="ru-RU" sz="1600" b="1" dirty="0"/>
          </a:p>
          <a:p>
            <a:r>
              <a:rPr lang="ru-RU" sz="1600" b="1" dirty="0" smtClean="0"/>
              <a:t>Старшина </a:t>
            </a:r>
            <a:r>
              <a:rPr lang="ru-RU" sz="1600" b="1" dirty="0"/>
              <a:t>1 статьи, </a:t>
            </a:r>
            <a:r>
              <a:rPr lang="ru-RU" sz="1600" b="1" dirty="0" smtClean="0"/>
              <a:t>в </a:t>
            </a:r>
            <a:r>
              <a:rPr lang="ru-RU" sz="1600" b="1" dirty="0"/>
              <a:t>годы Великой Отечественной </a:t>
            </a:r>
            <a:r>
              <a:rPr lang="ru-RU" sz="1600" b="1" dirty="0" smtClean="0"/>
              <a:t> принимал </a:t>
            </a:r>
            <a:r>
              <a:rPr lang="ru-RU" sz="1600" b="1" dirty="0"/>
              <a:t>участие в боевых походах на линкоре «Севастополь». </a:t>
            </a:r>
          </a:p>
          <a:p>
            <a:r>
              <a:rPr lang="ru-RU" sz="1600" b="1" dirty="0"/>
              <a:t>В декабре 1941 года линкор своим огнем поддерживал защитников Севастополя, помогая отражать 2-ой штурм немецко-фашистских  захватчиков. Когда от большой нагрузки из строя вышли элеваторы 120 миллиметровой батареи, Федор сумел обеспечить бесперебойную подачу боезапасов вручную и устранить неисправность, поддерживая стрельбу батареи на протяжении всей операции. </a:t>
            </a:r>
          </a:p>
          <a:p>
            <a:r>
              <a:rPr lang="ru-RU" sz="1600" b="1" dirty="0"/>
              <a:t>За ратные подвиги Федор Федорович </a:t>
            </a:r>
            <a:r>
              <a:rPr lang="ru-RU" sz="1600" b="1" dirty="0" err="1"/>
              <a:t>Скрагленко</a:t>
            </a:r>
            <a:r>
              <a:rPr lang="ru-RU" sz="1600" b="1" dirty="0"/>
              <a:t> был награжден медалью Ушакова. </a:t>
            </a:r>
          </a:p>
          <a:p>
            <a:pPr algn="ctr"/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Picture 2" descr="C:\Users\Яна Захарик\Desktop\книга памяти\скрагленк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53" y="933317"/>
            <a:ext cx="3755714" cy="49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403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err="1"/>
              <a:t>Диордиенко</a:t>
            </a:r>
            <a:r>
              <a:rPr lang="ru-RU" sz="3200" b="1" dirty="0"/>
              <a:t> Иван Афанасьевич</a:t>
            </a:r>
          </a:p>
          <a:p>
            <a:pPr algn="ctr"/>
            <a:r>
              <a:rPr lang="ru-RU" sz="3200" b="1" dirty="0"/>
              <a:t>( 1924-2001гг) </a:t>
            </a:r>
          </a:p>
          <a:p>
            <a:endParaRPr lang="ru-RU" sz="1600" dirty="0"/>
          </a:p>
          <a:p>
            <a:pPr algn="just"/>
            <a:r>
              <a:rPr lang="ru-RU" sz="1600" b="1" dirty="0"/>
              <a:t>В декабре 1943 года принял первый бой под Орджоникидзе против фашистских танков как артиллерист, подбили 2 фашистских танка. Был ранен. </a:t>
            </a:r>
          </a:p>
          <a:p>
            <a:pPr algn="just"/>
            <a:r>
              <a:rPr lang="ru-RU" sz="1600" b="1" dirty="0"/>
              <a:t> Принимал участие в освобождении Ирана в 1944 году. </a:t>
            </a:r>
          </a:p>
          <a:p>
            <a:pPr algn="just"/>
            <a:r>
              <a:rPr lang="ru-RU" sz="1600" b="1" dirty="0"/>
              <a:t>Закончил войну в звании майора медицинской службы, награжден Орденом Отечественной  войны 11 степени. Профессор кафедры Нервных болезней КГМУ, врач- невропатолог высшей категории.</a:t>
            </a:r>
          </a:p>
          <a:p>
            <a:endParaRPr lang="ru-RU" sz="1600" dirty="0"/>
          </a:p>
          <a:p>
            <a:pPr algn="ctr"/>
            <a:endParaRPr lang="ru-RU" dirty="0"/>
          </a:p>
        </p:txBody>
      </p:sp>
      <p:pic>
        <p:nvPicPr>
          <p:cNvPr id="7" name="Объект 3" descr="C:\Users\olgap\Downloads\IMG-20200227-WA0008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890545"/>
            <a:ext cx="3450866" cy="4993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602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0" y="515409"/>
            <a:ext cx="4454817" cy="5783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6087" y="2002463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Жуков Николай Васильевич</a:t>
            </a:r>
          </a:p>
          <a:p>
            <a:pPr algn="just"/>
            <a:r>
              <a:rPr lang="ru-RU" b="1" dirty="0"/>
              <a:t>В 1943 году Командир отделения учебного батальона, в 1944 году окончил курсы Дивизионной артиллерии после чего в 1944 году направлен в ряды Польской Армии на должность командира 3 артиллерийского минометного полка 2 Армии Войска Польского 1 Украинского Фронта. Победу в 1945 году встретил на границе Чехословакии и Германии. В боях участвовал в 1942 – 1943 годах в составе Советской Армии, в 1944 – 1945 годах в составе Польской Армии. </a:t>
            </a:r>
          </a:p>
          <a:p>
            <a:pPr algn="just"/>
            <a:r>
              <a:rPr lang="ru-RU" b="1" dirty="0"/>
              <a:t>Имеет награды орден «Красной звезды», Польский орден «Крест Храбрых», Медаль «За Отвагу», медаль «За боевые заслуги» и другие медали Советской и медали Польской Армий «Победы» и «Свободы».</a:t>
            </a:r>
          </a:p>
          <a:p>
            <a:endParaRPr lang="ru-RU" sz="1600" dirty="0"/>
          </a:p>
          <a:p>
            <a:pPr algn="ctr"/>
            <a:endParaRPr lang="ru-RU" dirty="0"/>
          </a:p>
        </p:txBody>
      </p:sp>
      <p:pic>
        <p:nvPicPr>
          <p:cNvPr id="6" name="Рисунок 5" descr="https://sun9-77.userapi.com/impg/yOeagPe6ATbtqGlDwnuKIlOlIWl2WenogwOYJA/OIi0aW7nbpA.jpg?size=1080x1439&amp;quality=95&amp;sign=22dfc4a34efe8ab04500b6af9be16077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68" y="922350"/>
            <a:ext cx="3585620" cy="4896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268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9430" y="2801924"/>
            <a:ext cx="9644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Мы помним! Мы гордимся!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309953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4526" y="2210241"/>
            <a:ext cx="62214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Шульга Николай Наумович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В </a:t>
            </a:r>
            <a:r>
              <a:rPr lang="ru-RU" sz="2000" b="1" dirty="0"/>
              <a:t>боях с 7 по 12 мая 1944 в районе Сапун горы при штурме  Севастополя будучи связистом  обеспечивал связь между командиром и пехотой, неоднократно прерывало линию связи, Николай Наумович устранял места обрыва, где получил ранение в ногу. </a:t>
            </a:r>
          </a:p>
          <a:p>
            <a:r>
              <a:rPr lang="ru-RU" sz="2000" b="1" dirty="0"/>
              <a:t>Был награжден Медалью за отвагу, Орденом Красной звезды, Орденом Отечественной войны 2й степени.</a:t>
            </a:r>
          </a:p>
          <a:p>
            <a:pPr algn="ctr"/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7" name="Picture 2" descr="C:\Users\Яна Захарик\Desktop\книга памяти\9 мая дед\IMG_9201 - 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06" y="955924"/>
            <a:ext cx="3653048" cy="50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632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Велиляев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Фаик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/>
          </a:p>
          <a:p>
            <a:pPr algn="just"/>
            <a:r>
              <a:rPr lang="ru-RU" b="1" dirty="0" smtClean="0"/>
              <a:t>В </a:t>
            </a:r>
            <a:r>
              <a:rPr lang="ru-RU" b="1" dirty="0"/>
              <a:t>Великой Отечественной войне против немецких захватчиков </a:t>
            </a:r>
            <a:r>
              <a:rPr lang="ru-RU" b="1" dirty="0" err="1"/>
              <a:t>Велиляев</a:t>
            </a:r>
            <a:r>
              <a:rPr lang="ru-RU" b="1" dirty="0"/>
              <a:t> </a:t>
            </a:r>
            <a:r>
              <a:rPr lang="ru-RU" b="1" dirty="0" err="1"/>
              <a:t>Фаик</a:t>
            </a:r>
            <a:r>
              <a:rPr lang="ru-RU" b="1" dirty="0"/>
              <a:t> в должности командира взвода в составе 11-го батальона принял участие в Обороне города Севастополя, затем в Обороне Кавказа, в частности города Туапсе. С 27 декабря 1941 года по июнь 1943 года в составе 163 артиллерийского дивизиона Черноморского флота, участвовал в освобождении города Керчь, что отмечено правительственными наградами: Медаль за оборону г. Севастополя, Медаль за победу над Германией, Медаль за доблестный труд,  благодарность главнокомандующего состава 163 артиллерийского дивизиона за освобождение г. Керчь.</a:t>
            </a:r>
          </a:p>
          <a:p>
            <a:pPr algn="ctr"/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87" y="897535"/>
            <a:ext cx="3787984" cy="504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34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Ницевич</a:t>
            </a:r>
            <a:r>
              <a:rPr lang="ru-RU" sz="2400" b="1" dirty="0"/>
              <a:t> Людмила Павловна</a:t>
            </a:r>
          </a:p>
          <a:p>
            <a:pPr algn="just"/>
            <a:r>
              <a:rPr lang="ru-RU" sz="1400" b="1" dirty="0"/>
              <a:t> </a:t>
            </a:r>
            <a:r>
              <a:rPr lang="ru-RU" sz="1400" b="1" dirty="0">
                <a:ea typeface="Calibri"/>
              </a:rPr>
              <a:t>С началом оккупации Крыма немецко-фашистскими войсками Людмила Павловна смогла устроиться на работу в типографию – помогло знание немецкого языка. Благодаря тому, что в типографии можно было узнать важные сведения об оккупационных немецких и румынских войсках, ей удалось наладить связь с крымским подпольем, с группой «Стекольщика». </a:t>
            </a:r>
          </a:p>
          <a:p>
            <a:pPr algn="just"/>
            <a:r>
              <a:rPr lang="ru-RU" sz="1400" b="1" dirty="0"/>
              <a:t>Людмиле Павловне удалось спрятать от фашистов, а затем и переправить в надежное место нескольких своих сокурсников. Среди них была и Полина Бродская – еврейка, с которой Людмила поменялась документами, чтобы ту не забрали в гестапо. Однако по доносу одного из осведомителей гестапо арестовало Людмилу Павловну– на допросах от нее пытались выбить информацию о подпольщиках. Но так никого и не выдав, она была освобождена из тюрьмы. Но через несколько дней её вновь арестовали и отправили, вместе со многими другими </a:t>
            </a:r>
            <a:r>
              <a:rPr lang="ru-RU" sz="1400" b="1" dirty="0" err="1"/>
              <a:t>крымчанами</a:t>
            </a:r>
            <a:r>
              <a:rPr lang="ru-RU" sz="1400" b="1" dirty="0"/>
              <a:t>, эшелоном в Германию, на принудительные работы. День Победы 9 мая 1945 г. она встретила уже в Берлине, вместе с частями Красной армии.</a:t>
            </a:r>
          </a:p>
          <a:p>
            <a:pPr algn="just"/>
            <a:r>
              <a:rPr lang="ru-RU" sz="1400" b="1" dirty="0"/>
              <a:t>За то, что она спасала евреев во время войны и в оккупации, Людмиле Павловне </a:t>
            </a:r>
            <a:r>
              <a:rPr lang="ru-RU" sz="1400" b="1" dirty="0" err="1"/>
              <a:t>Ницевич</a:t>
            </a:r>
            <a:r>
              <a:rPr lang="ru-RU" sz="1400" b="1" dirty="0"/>
              <a:t> 21 декабря 2015 г. было присвоено звание «праведник мира»</a:t>
            </a:r>
            <a:endParaRPr lang="ru-RU" sz="1400" b="1" dirty="0">
              <a:ea typeface="Calibri"/>
            </a:endParaRPr>
          </a:p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Picture 2" descr="C:\Users\3935~1\AppData\Local\Temp\Rar$DRa11388.19081\6-б кл для семейной книги\Ницевич Л.П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82" y="898498"/>
            <a:ext cx="3446543" cy="49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22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Лысяков Георгий Ефимович </a:t>
            </a:r>
          </a:p>
          <a:p>
            <a:pPr algn="ctr"/>
            <a:r>
              <a:rPr lang="ru-RU" sz="2400" b="1" dirty="0"/>
              <a:t>(25.10.1906г. – 13.07.1956г.)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Лысяков </a:t>
            </a:r>
            <a:r>
              <a:rPr lang="ru-RU" sz="1400" b="1" dirty="0"/>
              <a:t>Г.Е. проходил службу в Военно-морском ордена Ленина Авиационном училище им. И.С. Сталина (г. Ейск), затем </a:t>
            </a:r>
          </a:p>
          <a:p>
            <a:pPr algn="just"/>
            <a:r>
              <a:rPr lang="ru-RU" sz="1400" b="1" dirty="0"/>
              <a:t>в высшей школе штурманов (г. Рязань). </a:t>
            </a:r>
          </a:p>
          <a:p>
            <a:pPr algn="just"/>
            <a:r>
              <a:rPr lang="ru-RU" sz="1400" b="1" dirty="0"/>
              <a:t>Во время Великой Отечественной войны Лысяков Г.Е. служил в звании старшего техника-лейтенанта в составе 179 авиационного полка. Воевал на Центральном, Брянском, Ленинградском и 2-ом Прибалтийском фронтах. Данный полк прошел с участием в боях от г. Орел до г. Риги. </a:t>
            </a:r>
          </a:p>
          <a:p>
            <a:pPr algn="just"/>
            <a:r>
              <a:rPr lang="ru-RU" sz="1400" b="1" dirty="0"/>
              <a:t>За период службы в годы ВОВ под руководством Георгия Ефимовича были отремонтированы 2 624 самолета: ЯК-3, ЯК-7, ЯК-9 и др.  </a:t>
            </a:r>
          </a:p>
          <a:p>
            <a:pPr algn="just"/>
            <a:r>
              <a:rPr lang="ru-RU" sz="1400" b="1" dirty="0"/>
              <a:t>Он был награжден двумя Орденами «Красной Звезды», Орденом «Красного знамени», Орденом Отечественной войны </a:t>
            </a:r>
          </a:p>
          <a:p>
            <a:pPr algn="just"/>
            <a:r>
              <a:rPr lang="ru-RU" sz="1400" b="1" dirty="0"/>
              <a:t>II степени, медалью «За победу над Германией в Великой Отечественной войне 1941-1945 гг.».</a:t>
            </a:r>
          </a:p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5" name="Picture 4" descr="C:\Users\3935~1\AppData\Local\Temp\Rar$DRa11388.14832\6-б кл для семейной книги\Лысяков Г 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58" y="930303"/>
            <a:ext cx="3555879" cy="49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13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6088" y="2138679"/>
            <a:ext cx="622149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Лысяков </a:t>
            </a:r>
            <a:r>
              <a:rPr lang="ru-RU" sz="2000" b="1" dirty="0" err="1"/>
              <a:t>Азамат</a:t>
            </a:r>
            <a:r>
              <a:rPr lang="ru-RU" sz="2000" b="1" dirty="0"/>
              <a:t> Георгиевич </a:t>
            </a:r>
          </a:p>
          <a:p>
            <a:pPr algn="ctr"/>
            <a:r>
              <a:rPr lang="ru-RU" sz="2000" b="1" dirty="0"/>
              <a:t>(24.12.1927г. – 08.08.2018г.)</a:t>
            </a:r>
          </a:p>
          <a:p>
            <a:pPr algn="just"/>
            <a:r>
              <a:rPr lang="ru-RU" b="1" dirty="0"/>
              <a:t>Прибавив себе года, в возрасте 13-ти лет был зачислен в списки военной части - Полевая почта 10368 на должность радиста. Тяжелейшие бои проходили на Курско-Орловской дуге, куда попал </a:t>
            </a:r>
            <a:r>
              <a:rPr lang="ru-RU" b="1" dirty="0" err="1"/>
              <a:t>Азамат</a:t>
            </a:r>
            <a:r>
              <a:rPr lang="ru-RU" b="1" dirty="0"/>
              <a:t> с батальоном. На шустрого, смышленого парнишку, обратили внимание и разведчики, которые стали неоднократно использовать его возможности для сбора разведданных о численности и передвижении фашистов за линией фронта. </a:t>
            </a:r>
            <a:r>
              <a:rPr lang="ru-RU" b="1" dirty="0" err="1"/>
              <a:t>Азамат</a:t>
            </a:r>
            <a:r>
              <a:rPr lang="ru-RU" b="1" dirty="0"/>
              <a:t> запоминал номера транспорта, количество бронетехники, места скопления и направление движения колон. Под огнем противника, юному связисту часто приходилось соединять разорванные провода связи. Информация, добытая юным разведчиком, не раз спасала жизнь бойцам.</a:t>
            </a:r>
          </a:p>
          <a:p>
            <a:pPr algn="ctr"/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7" name="Picture 2" descr="C:\Users\3935~1\AppData\Local\Temp\Rar$DRa11388.28494\6-б кл для семейной книги\Лысяков А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09" y="928717"/>
            <a:ext cx="3490622" cy="498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4269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2492</TotalTime>
  <Words>1985</Words>
  <Application>Microsoft Office PowerPoint</Application>
  <PresentationFormat>Произвольный</PresentationFormat>
  <Paragraphs>208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 Якубовская</dc:creator>
  <cp:lastModifiedBy>Яна Захарик</cp:lastModifiedBy>
  <cp:revision>43</cp:revision>
  <cp:lastPrinted>2023-09-20T07:09:39Z</cp:lastPrinted>
  <dcterms:created xsi:type="dcterms:W3CDTF">2023-09-17T09:55:10Z</dcterms:created>
  <dcterms:modified xsi:type="dcterms:W3CDTF">2024-03-06T09:33:07Z</dcterms:modified>
</cp:coreProperties>
</file>