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83" r:id="rId7"/>
    <p:sldId id="261" r:id="rId8"/>
    <p:sldId id="262" r:id="rId9"/>
    <p:sldId id="278" r:id="rId10"/>
    <p:sldId id="281" r:id="rId11"/>
    <p:sldId id="282" r:id="rId12"/>
    <p:sldId id="28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17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FC4DC6-887E-4A09-BB94-11EC5599D8F8}" type="doc">
      <dgm:prSet loTypeId="urn:microsoft.com/office/officeart/2008/layout/HorizontalMultiLevelHierarchy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65A439C8-F2FD-42B3-9A49-F294566800B0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2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Адекватный механизм</a:t>
          </a:r>
          <a:endParaRPr lang="ru-RU" sz="24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66F78B2C-8D59-4BF4-81C8-9F29B51F456B}" type="parTrans" cxnId="{B63165F0-64A0-47CA-861B-9B94A575201A}">
      <dgm:prSet/>
      <dgm:spPr/>
      <dgm:t>
        <a:bodyPr/>
        <a:lstStyle/>
        <a:p>
          <a:endParaRPr lang="ru-RU"/>
        </a:p>
      </dgm:t>
    </dgm:pt>
    <dgm:pt modelId="{94021E40-03BF-4868-801E-C61DB3CB846A}" type="sibTrans" cxnId="{B63165F0-64A0-47CA-861B-9B94A575201A}">
      <dgm:prSet/>
      <dgm:spPr/>
      <dgm:t>
        <a:bodyPr/>
        <a:lstStyle/>
        <a:p>
          <a:endParaRPr lang="ru-RU"/>
        </a:p>
      </dgm:t>
    </dgm:pt>
    <dgm:pt modelId="{FA982BFD-5F49-4997-A61A-6C09AFABC78F}">
      <dgm:prSet phldrT="[Текст]" custT="1"/>
      <dgm:spPr/>
      <dgm:t>
        <a:bodyPr/>
        <a:lstStyle/>
        <a:p>
          <a:r>
            <a:rPr lang="ru-RU" sz="2400" b="1" dirty="0" smtClean="0"/>
            <a:t>успешность последующей учебной деятельности</a:t>
          </a:r>
          <a:endParaRPr lang="ru-RU" sz="2400" b="1" dirty="0"/>
        </a:p>
      </dgm:t>
    </dgm:pt>
    <dgm:pt modelId="{D97B2F6B-4A49-4FE5-B048-6EAB322D4318}" type="parTrans" cxnId="{66B390CC-B327-4C05-9F7B-899F10B9E1F1}">
      <dgm:prSet/>
      <dgm:spPr/>
      <dgm:t>
        <a:bodyPr/>
        <a:lstStyle/>
        <a:p>
          <a:endParaRPr lang="ru-RU"/>
        </a:p>
      </dgm:t>
    </dgm:pt>
    <dgm:pt modelId="{AE0165D9-BD51-49A3-A8D4-8D3560DB5A04}" type="sibTrans" cxnId="{66B390CC-B327-4C05-9F7B-899F10B9E1F1}">
      <dgm:prSet/>
      <dgm:spPr/>
      <dgm:t>
        <a:bodyPr/>
        <a:lstStyle/>
        <a:p>
          <a:endParaRPr lang="ru-RU"/>
        </a:p>
      </dgm:t>
    </dgm:pt>
    <dgm:pt modelId="{4F8384B3-362B-4051-B27E-F7951FEC1A50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ru-RU" sz="1800" b="1" dirty="0" smtClean="0"/>
            <a:t>Неадекватный механизм</a:t>
          </a:r>
          <a:endParaRPr lang="ru-RU" sz="1800" b="1" dirty="0"/>
        </a:p>
      </dgm:t>
    </dgm:pt>
    <dgm:pt modelId="{463E4546-74E9-4781-A572-A1A3A984CD0B}" type="parTrans" cxnId="{86AEB7F0-4541-471B-A999-8926B769D2F9}">
      <dgm:prSet/>
      <dgm:spPr/>
      <dgm:t>
        <a:bodyPr/>
        <a:lstStyle/>
        <a:p>
          <a:endParaRPr lang="ru-RU"/>
        </a:p>
      </dgm:t>
    </dgm:pt>
    <dgm:pt modelId="{5F043792-9C07-46CC-A679-C42735AC2602}" type="sibTrans" cxnId="{86AEB7F0-4541-471B-A999-8926B769D2F9}">
      <dgm:prSet/>
      <dgm:spPr/>
      <dgm:t>
        <a:bodyPr/>
        <a:lstStyle/>
        <a:p>
          <a:endParaRPr lang="ru-RU"/>
        </a:p>
      </dgm:t>
    </dgm:pt>
    <dgm:pt modelId="{4D0A523F-317F-454F-95DD-E1A9DCA55DED}">
      <dgm:prSet phldrT="[Текст]" custT="1"/>
      <dgm:spPr/>
      <dgm:t>
        <a:bodyPr/>
        <a:lstStyle/>
        <a:p>
          <a:r>
            <a:rPr lang="ru-RU" sz="2400" b="1" dirty="0" smtClean="0"/>
            <a:t>нарушение учебы и поведения</a:t>
          </a:r>
          <a:endParaRPr lang="ru-RU" sz="2400" b="1" dirty="0"/>
        </a:p>
      </dgm:t>
    </dgm:pt>
    <dgm:pt modelId="{33E1DC7A-021B-4495-BF37-EBF1C7AFDBA1}" type="parTrans" cxnId="{C65D5C4A-4E41-4BC0-A3F6-7239E54C47ED}">
      <dgm:prSet/>
      <dgm:spPr/>
      <dgm:t>
        <a:bodyPr/>
        <a:lstStyle/>
        <a:p>
          <a:endParaRPr lang="ru-RU"/>
        </a:p>
      </dgm:t>
    </dgm:pt>
    <dgm:pt modelId="{D84285D6-F1D2-4515-8BC1-C4AFA455EF27}" type="sibTrans" cxnId="{C65D5C4A-4E41-4BC0-A3F6-7239E54C47ED}">
      <dgm:prSet/>
      <dgm:spPr/>
      <dgm:t>
        <a:bodyPr/>
        <a:lstStyle/>
        <a:p>
          <a:endParaRPr lang="ru-RU"/>
        </a:p>
      </dgm:t>
    </dgm:pt>
    <dgm:pt modelId="{40840C8E-94AA-4238-A35F-07750FF5202A}">
      <dgm:prSet phldrT="[Текст]" custT="1"/>
      <dgm:spPr/>
      <dgm:t>
        <a:bodyPr/>
        <a:lstStyle/>
        <a:p>
          <a:r>
            <a:rPr lang="ru-RU" sz="2400" b="1" dirty="0" smtClean="0"/>
            <a:t>конфликтные отношения</a:t>
          </a:r>
          <a:endParaRPr lang="ru-RU" sz="2400" b="1" dirty="0"/>
        </a:p>
      </dgm:t>
    </dgm:pt>
    <dgm:pt modelId="{9CE42DA1-712A-459E-BF42-BDE7B3BDA730}" type="parTrans" cxnId="{840FDB06-990B-4A97-856C-6A058D47D8E1}">
      <dgm:prSet/>
      <dgm:spPr/>
      <dgm:t>
        <a:bodyPr/>
        <a:lstStyle/>
        <a:p>
          <a:endParaRPr lang="ru-RU"/>
        </a:p>
      </dgm:t>
    </dgm:pt>
    <dgm:pt modelId="{0D80F027-F7C6-437C-B7B9-B072EAC9AE59}" type="sibTrans" cxnId="{840FDB06-990B-4A97-856C-6A058D47D8E1}">
      <dgm:prSet/>
      <dgm:spPr/>
      <dgm:t>
        <a:bodyPr/>
        <a:lstStyle/>
        <a:p>
          <a:endParaRPr lang="ru-RU"/>
        </a:p>
      </dgm:t>
    </dgm:pt>
    <dgm:pt modelId="{57E8AFC7-1F9F-4CCD-B310-AF238188FE4D}">
      <dgm:prSet custT="1"/>
      <dgm:spPr/>
      <dgm:t>
        <a:bodyPr/>
        <a:lstStyle/>
        <a:p>
          <a:r>
            <a:rPr lang="ru-RU" sz="2000" b="1" dirty="0" smtClean="0"/>
            <a:t>психогенные заболевания и реакции</a:t>
          </a:r>
          <a:endParaRPr lang="ru-RU" sz="2000" b="1" dirty="0"/>
        </a:p>
      </dgm:t>
    </dgm:pt>
    <dgm:pt modelId="{299438C5-DD76-4B3C-AA61-DFDF6FE442BA}" type="parTrans" cxnId="{0BA19EAB-3DE4-4CA3-83F0-868F3B1C922D}">
      <dgm:prSet/>
      <dgm:spPr/>
      <dgm:t>
        <a:bodyPr/>
        <a:lstStyle/>
        <a:p>
          <a:endParaRPr lang="ru-RU"/>
        </a:p>
      </dgm:t>
    </dgm:pt>
    <dgm:pt modelId="{61263BDD-DB9D-497E-811A-4F547ACAF1EE}" type="sibTrans" cxnId="{0BA19EAB-3DE4-4CA3-83F0-868F3B1C922D}">
      <dgm:prSet/>
      <dgm:spPr/>
      <dgm:t>
        <a:bodyPr/>
        <a:lstStyle/>
        <a:p>
          <a:endParaRPr lang="ru-RU"/>
        </a:p>
      </dgm:t>
    </dgm:pt>
    <dgm:pt modelId="{DAF06ED7-8856-48BC-B014-AC7C39A24D92}">
      <dgm:prSet custT="1"/>
      <dgm:spPr/>
      <dgm:t>
        <a:bodyPr/>
        <a:lstStyle/>
        <a:p>
          <a:r>
            <a:rPr lang="ru-RU" sz="2000" b="1" dirty="0" smtClean="0"/>
            <a:t>повышенный уровень тревожности</a:t>
          </a:r>
          <a:endParaRPr lang="ru-RU" sz="2000" b="1" dirty="0"/>
        </a:p>
      </dgm:t>
    </dgm:pt>
    <dgm:pt modelId="{D9399B3A-D34B-4727-B4A8-5542AAD0CFF8}" type="parTrans" cxnId="{2B65015D-C9F3-4954-82CD-06BED8B564A9}">
      <dgm:prSet/>
      <dgm:spPr/>
      <dgm:t>
        <a:bodyPr/>
        <a:lstStyle/>
        <a:p>
          <a:endParaRPr lang="ru-RU"/>
        </a:p>
      </dgm:t>
    </dgm:pt>
    <dgm:pt modelId="{652E996D-C8FB-422B-BD05-7BFE247E7FCA}" type="sibTrans" cxnId="{2B65015D-C9F3-4954-82CD-06BED8B564A9}">
      <dgm:prSet/>
      <dgm:spPr/>
      <dgm:t>
        <a:bodyPr/>
        <a:lstStyle/>
        <a:p>
          <a:endParaRPr lang="ru-RU"/>
        </a:p>
      </dgm:t>
    </dgm:pt>
    <dgm:pt modelId="{33116CF6-662F-449F-A3B8-E8FEE7AD1FD9}">
      <dgm:prSet custT="1"/>
      <dgm:spPr/>
      <dgm:t>
        <a:bodyPr/>
        <a:lstStyle/>
        <a:p>
          <a:r>
            <a:rPr lang="ru-RU" sz="2000" b="1" dirty="0" smtClean="0"/>
            <a:t>искажения в личностном развитии</a:t>
          </a:r>
          <a:endParaRPr lang="ru-RU" sz="2000" b="1" dirty="0"/>
        </a:p>
      </dgm:t>
    </dgm:pt>
    <dgm:pt modelId="{C0B7F773-C3AD-4B5F-A847-2A11A2B31D6E}" type="parTrans" cxnId="{05B84B10-5380-4CAE-BCD2-BF272BD5FF61}">
      <dgm:prSet/>
      <dgm:spPr/>
      <dgm:t>
        <a:bodyPr/>
        <a:lstStyle/>
        <a:p>
          <a:endParaRPr lang="ru-RU"/>
        </a:p>
      </dgm:t>
    </dgm:pt>
    <dgm:pt modelId="{6DC1221F-F814-42EE-8602-12491787222F}" type="sibTrans" cxnId="{05B84B10-5380-4CAE-BCD2-BF272BD5FF61}">
      <dgm:prSet/>
      <dgm:spPr/>
      <dgm:t>
        <a:bodyPr/>
        <a:lstStyle/>
        <a:p>
          <a:endParaRPr lang="ru-RU"/>
        </a:p>
      </dgm:t>
    </dgm:pt>
    <dgm:pt modelId="{E0A2D1F4-0CE5-4AD2-AB6E-4DC386458382}" type="pres">
      <dgm:prSet presAssocID="{1DFC4DC6-887E-4A09-BB94-11EC5599D8F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348197-F6CE-49AE-8392-243594BBEFB2}" type="pres">
      <dgm:prSet presAssocID="{65A439C8-F2FD-42B3-9A49-F294566800B0}" presName="root1" presStyleCnt="0"/>
      <dgm:spPr/>
    </dgm:pt>
    <dgm:pt modelId="{1AA2F371-173D-4515-8331-AEF796D0E125}" type="pres">
      <dgm:prSet presAssocID="{65A439C8-F2FD-42B3-9A49-F294566800B0}" presName="LevelOneTextNode" presStyleLbl="node0" presStyleIdx="0" presStyleCnt="2" custScaleX="1806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76BAAC-C179-4C37-AA21-5AA88844916D}" type="pres">
      <dgm:prSet presAssocID="{65A439C8-F2FD-42B3-9A49-F294566800B0}" presName="level2hierChild" presStyleCnt="0"/>
      <dgm:spPr/>
    </dgm:pt>
    <dgm:pt modelId="{B06F1D8D-E966-4AAE-AEEF-305DF026ED77}" type="pres">
      <dgm:prSet presAssocID="{D97B2F6B-4A49-4FE5-B048-6EAB322D4318}" presName="conn2-1" presStyleLbl="parChTrans1D2" presStyleIdx="0" presStyleCnt="6"/>
      <dgm:spPr/>
      <dgm:t>
        <a:bodyPr/>
        <a:lstStyle/>
        <a:p>
          <a:endParaRPr lang="ru-RU"/>
        </a:p>
      </dgm:t>
    </dgm:pt>
    <dgm:pt modelId="{CB0FD4FA-F385-4B6C-B3CB-AB6B2A9E1A0C}" type="pres">
      <dgm:prSet presAssocID="{D97B2F6B-4A49-4FE5-B048-6EAB322D4318}" presName="connTx" presStyleLbl="parChTrans1D2" presStyleIdx="0" presStyleCnt="6"/>
      <dgm:spPr/>
      <dgm:t>
        <a:bodyPr/>
        <a:lstStyle/>
        <a:p>
          <a:endParaRPr lang="ru-RU"/>
        </a:p>
      </dgm:t>
    </dgm:pt>
    <dgm:pt modelId="{5A7E2325-4280-4083-B891-F231B64F3692}" type="pres">
      <dgm:prSet presAssocID="{FA982BFD-5F49-4997-A61A-6C09AFABC78F}" presName="root2" presStyleCnt="0"/>
      <dgm:spPr/>
    </dgm:pt>
    <dgm:pt modelId="{768537AC-56CB-4E9E-9675-F02D5A30CE52}" type="pres">
      <dgm:prSet presAssocID="{FA982BFD-5F49-4997-A61A-6C09AFABC78F}" presName="LevelTwoTextNode" presStyleLbl="node2" presStyleIdx="0" presStyleCnt="6" custScaleX="385181" custScaleY="1769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2B6700-4153-4114-A3E2-33A39DDB37CD}" type="pres">
      <dgm:prSet presAssocID="{FA982BFD-5F49-4997-A61A-6C09AFABC78F}" presName="level3hierChild" presStyleCnt="0"/>
      <dgm:spPr/>
    </dgm:pt>
    <dgm:pt modelId="{1F8411BA-5DB6-43AF-8019-585799EDA9CE}" type="pres">
      <dgm:prSet presAssocID="{4F8384B3-362B-4051-B27E-F7951FEC1A50}" presName="root1" presStyleCnt="0"/>
      <dgm:spPr/>
    </dgm:pt>
    <dgm:pt modelId="{C4668E82-C034-49D7-A5D5-7921EBD3CD33}" type="pres">
      <dgm:prSet presAssocID="{4F8384B3-362B-4051-B27E-F7951FEC1A50}" presName="LevelOneTextNode" presStyleLbl="node0" presStyleIdx="1" presStyleCnt="2" custScaleX="178513" custScaleY="107087" custLinFactNeighborX="-5540" custLinFactNeighborY="7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5D3A4D-7EA1-4A36-88A6-DB4D5509D3ED}" type="pres">
      <dgm:prSet presAssocID="{4F8384B3-362B-4051-B27E-F7951FEC1A50}" presName="level2hierChild" presStyleCnt="0"/>
      <dgm:spPr/>
    </dgm:pt>
    <dgm:pt modelId="{411E0003-A04F-48B4-BEB3-9D0B004F784B}" type="pres">
      <dgm:prSet presAssocID="{33E1DC7A-021B-4495-BF37-EBF1C7AFDBA1}" presName="conn2-1" presStyleLbl="parChTrans1D2" presStyleIdx="1" presStyleCnt="6"/>
      <dgm:spPr/>
      <dgm:t>
        <a:bodyPr/>
        <a:lstStyle/>
        <a:p>
          <a:endParaRPr lang="ru-RU"/>
        </a:p>
      </dgm:t>
    </dgm:pt>
    <dgm:pt modelId="{63EEAB4C-53C6-4E8E-AF90-299A7B39128B}" type="pres">
      <dgm:prSet presAssocID="{33E1DC7A-021B-4495-BF37-EBF1C7AFDBA1}" presName="connTx" presStyleLbl="parChTrans1D2" presStyleIdx="1" presStyleCnt="6"/>
      <dgm:spPr/>
      <dgm:t>
        <a:bodyPr/>
        <a:lstStyle/>
        <a:p>
          <a:endParaRPr lang="ru-RU"/>
        </a:p>
      </dgm:t>
    </dgm:pt>
    <dgm:pt modelId="{1BD9DD3E-8842-47F6-A1D9-72619D0A7C48}" type="pres">
      <dgm:prSet presAssocID="{4D0A523F-317F-454F-95DD-E1A9DCA55DED}" presName="root2" presStyleCnt="0"/>
      <dgm:spPr/>
    </dgm:pt>
    <dgm:pt modelId="{C80BD2A8-AD16-4A81-B137-A51D8CFDDF7E}" type="pres">
      <dgm:prSet presAssocID="{4D0A523F-317F-454F-95DD-E1A9DCA55DED}" presName="LevelTwoTextNode" presStyleLbl="node2" presStyleIdx="1" presStyleCnt="6" custScaleX="3556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675DA2-0C41-49CA-B935-C6CB2F1457C0}" type="pres">
      <dgm:prSet presAssocID="{4D0A523F-317F-454F-95DD-E1A9DCA55DED}" presName="level3hierChild" presStyleCnt="0"/>
      <dgm:spPr/>
    </dgm:pt>
    <dgm:pt modelId="{77799D05-4120-441B-BB98-4071DA66C5C3}" type="pres">
      <dgm:prSet presAssocID="{9CE42DA1-712A-459E-BF42-BDE7B3BDA730}" presName="conn2-1" presStyleLbl="parChTrans1D2" presStyleIdx="2" presStyleCnt="6"/>
      <dgm:spPr/>
      <dgm:t>
        <a:bodyPr/>
        <a:lstStyle/>
        <a:p>
          <a:endParaRPr lang="ru-RU"/>
        </a:p>
      </dgm:t>
    </dgm:pt>
    <dgm:pt modelId="{354BD0CF-63B1-4D6F-9802-6C6E11983734}" type="pres">
      <dgm:prSet presAssocID="{9CE42DA1-712A-459E-BF42-BDE7B3BDA730}" presName="connTx" presStyleLbl="parChTrans1D2" presStyleIdx="2" presStyleCnt="6"/>
      <dgm:spPr/>
      <dgm:t>
        <a:bodyPr/>
        <a:lstStyle/>
        <a:p>
          <a:endParaRPr lang="ru-RU"/>
        </a:p>
      </dgm:t>
    </dgm:pt>
    <dgm:pt modelId="{309ABA3E-78B7-433E-B1E5-084BD0F5C9DB}" type="pres">
      <dgm:prSet presAssocID="{40840C8E-94AA-4238-A35F-07750FF5202A}" presName="root2" presStyleCnt="0"/>
      <dgm:spPr/>
    </dgm:pt>
    <dgm:pt modelId="{7F884B2F-D596-469F-B654-AEAABB85E288}" type="pres">
      <dgm:prSet presAssocID="{40840C8E-94AA-4238-A35F-07750FF5202A}" presName="LevelTwoTextNode" presStyleLbl="node2" presStyleIdx="2" presStyleCnt="6" custScaleX="3560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4D4B36-9381-4B38-A598-1A1FB44B44B9}" type="pres">
      <dgm:prSet presAssocID="{40840C8E-94AA-4238-A35F-07750FF5202A}" presName="level3hierChild" presStyleCnt="0"/>
      <dgm:spPr/>
    </dgm:pt>
    <dgm:pt modelId="{81CD9409-2D30-4955-B128-B5E501C24DFD}" type="pres">
      <dgm:prSet presAssocID="{C0B7F773-C3AD-4B5F-A847-2A11A2B31D6E}" presName="conn2-1" presStyleLbl="parChTrans1D2" presStyleIdx="3" presStyleCnt="6"/>
      <dgm:spPr/>
      <dgm:t>
        <a:bodyPr/>
        <a:lstStyle/>
        <a:p>
          <a:endParaRPr lang="ru-RU"/>
        </a:p>
      </dgm:t>
    </dgm:pt>
    <dgm:pt modelId="{A6878092-CE79-44C6-B44F-25A3EA041B61}" type="pres">
      <dgm:prSet presAssocID="{C0B7F773-C3AD-4B5F-A847-2A11A2B31D6E}" presName="connTx" presStyleLbl="parChTrans1D2" presStyleIdx="3" presStyleCnt="6"/>
      <dgm:spPr/>
      <dgm:t>
        <a:bodyPr/>
        <a:lstStyle/>
        <a:p>
          <a:endParaRPr lang="ru-RU"/>
        </a:p>
      </dgm:t>
    </dgm:pt>
    <dgm:pt modelId="{97BCE887-D7E1-4926-B623-AB3EA7683322}" type="pres">
      <dgm:prSet presAssocID="{33116CF6-662F-449F-A3B8-E8FEE7AD1FD9}" presName="root2" presStyleCnt="0"/>
      <dgm:spPr/>
    </dgm:pt>
    <dgm:pt modelId="{62F67154-1D5C-4569-AA13-5FB1619F9A43}" type="pres">
      <dgm:prSet presAssocID="{33116CF6-662F-449F-A3B8-E8FEE7AD1FD9}" presName="LevelTwoTextNode" presStyleLbl="node2" presStyleIdx="3" presStyleCnt="6" custScaleX="3561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2AFACC-D7FB-4289-81D6-1B6252185449}" type="pres">
      <dgm:prSet presAssocID="{33116CF6-662F-449F-A3B8-E8FEE7AD1FD9}" presName="level3hierChild" presStyleCnt="0"/>
      <dgm:spPr/>
    </dgm:pt>
    <dgm:pt modelId="{762F147A-C86D-4141-88F3-0E93D17D848E}" type="pres">
      <dgm:prSet presAssocID="{D9399B3A-D34B-4727-B4A8-5542AAD0CFF8}" presName="conn2-1" presStyleLbl="parChTrans1D2" presStyleIdx="4" presStyleCnt="6"/>
      <dgm:spPr/>
      <dgm:t>
        <a:bodyPr/>
        <a:lstStyle/>
        <a:p>
          <a:endParaRPr lang="ru-RU"/>
        </a:p>
      </dgm:t>
    </dgm:pt>
    <dgm:pt modelId="{48CCEC40-D26D-4D6D-8701-3DA63AC843AF}" type="pres">
      <dgm:prSet presAssocID="{D9399B3A-D34B-4727-B4A8-5542AAD0CFF8}" presName="connTx" presStyleLbl="parChTrans1D2" presStyleIdx="4" presStyleCnt="6"/>
      <dgm:spPr/>
      <dgm:t>
        <a:bodyPr/>
        <a:lstStyle/>
        <a:p>
          <a:endParaRPr lang="ru-RU"/>
        </a:p>
      </dgm:t>
    </dgm:pt>
    <dgm:pt modelId="{F431A88B-D7B1-411E-A059-5F030EE1A9A2}" type="pres">
      <dgm:prSet presAssocID="{DAF06ED7-8856-48BC-B014-AC7C39A24D92}" presName="root2" presStyleCnt="0"/>
      <dgm:spPr/>
    </dgm:pt>
    <dgm:pt modelId="{11DAC0C7-45FF-4E2E-89CB-2471F66D159A}" type="pres">
      <dgm:prSet presAssocID="{DAF06ED7-8856-48BC-B014-AC7C39A24D92}" presName="LevelTwoTextNode" presStyleLbl="node2" presStyleIdx="4" presStyleCnt="6" custScaleX="3569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5243D8-76C2-4A7C-8C1D-C3FF27555B62}" type="pres">
      <dgm:prSet presAssocID="{DAF06ED7-8856-48BC-B014-AC7C39A24D92}" presName="level3hierChild" presStyleCnt="0"/>
      <dgm:spPr/>
    </dgm:pt>
    <dgm:pt modelId="{1C346C48-1041-4B2F-8E37-BC773D54FA77}" type="pres">
      <dgm:prSet presAssocID="{299438C5-DD76-4B3C-AA61-DFDF6FE442BA}" presName="conn2-1" presStyleLbl="parChTrans1D2" presStyleIdx="5" presStyleCnt="6"/>
      <dgm:spPr/>
      <dgm:t>
        <a:bodyPr/>
        <a:lstStyle/>
        <a:p>
          <a:endParaRPr lang="ru-RU"/>
        </a:p>
      </dgm:t>
    </dgm:pt>
    <dgm:pt modelId="{5E344C86-C46B-48FE-BC0E-64D855A007C5}" type="pres">
      <dgm:prSet presAssocID="{299438C5-DD76-4B3C-AA61-DFDF6FE442BA}" presName="connTx" presStyleLbl="parChTrans1D2" presStyleIdx="5" presStyleCnt="6"/>
      <dgm:spPr/>
      <dgm:t>
        <a:bodyPr/>
        <a:lstStyle/>
        <a:p>
          <a:endParaRPr lang="ru-RU"/>
        </a:p>
      </dgm:t>
    </dgm:pt>
    <dgm:pt modelId="{768D31B1-C15D-43DC-8648-FF198C6E4A5E}" type="pres">
      <dgm:prSet presAssocID="{57E8AFC7-1F9F-4CCD-B310-AF238188FE4D}" presName="root2" presStyleCnt="0"/>
      <dgm:spPr/>
    </dgm:pt>
    <dgm:pt modelId="{BDFF2E39-E4A1-46DA-AF40-0FF7DDEFFD40}" type="pres">
      <dgm:prSet presAssocID="{57E8AFC7-1F9F-4CCD-B310-AF238188FE4D}" presName="LevelTwoTextNode" presStyleLbl="node2" presStyleIdx="5" presStyleCnt="6" custScaleX="3569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47E756-36FD-4199-B6B8-7ABE11ABB7B7}" type="pres">
      <dgm:prSet presAssocID="{57E8AFC7-1F9F-4CCD-B310-AF238188FE4D}" presName="level3hierChild" presStyleCnt="0"/>
      <dgm:spPr/>
    </dgm:pt>
  </dgm:ptLst>
  <dgm:cxnLst>
    <dgm:cxn modelId="{45716DD6-300E-4F09-9A38-0A71F0683A61}" type="presOf" srcId="{299438C5-DD76-4B3C-AA61-DFDF6FE442BA}" destId="{1C346C48-1041-4B2F-8E37-BC773D54FA77}" srcOrd="0" destOrd="0" presId="urn:microsoft.com/office/officeart/2008/layout/HorizontalMultiLevelHierarchy"/>
    <dgm:cxn modelId="{920E5301-4FED-4167-BBB0-5A4C496D57D8}" type="presOf" srcId="{33E1DC7A-021B-4495-BF37-EBF1C7AFDBA1}" destId="{411E0003-A04F-48B4-BEB3-9D0B004F784B}" srcOrd="0" destOrd="0" presId="urn:microsoft.com/office/officeart/2008/layout/HorizontalMultiLevelHierarchy"/>
    <dgm:cxn modelId="{9022A667-2B39-4269-BA65-9236BDC9B103}" type="presOf" srcId="{299438C5-DD76-4B3C-AA61-DFDF6FE442BA}" destId="{5E344C86-C46B-48FE-BC0E-64D855A007C5}" srcOrd="1" destOrd="0" presId="urn:microsoft.com/office/officeart/2008/layout/HorizontalMultiLevelHierarchy"/>
    <dgm:cxn modelId="{66B390CC-B327-4C05-9F7B-899F10B9E1F1}" srcId="{65A439C8-F2FD-42B3-9A49-F294566800B0}" destId="{FA982BFD-5F49-4997-A61A-6C09AFABC78F}" srcOrd="0" destOrd="0" parTransId="{D97B2F6B-4A49-4FE5-B048-6EAB322D4318}" sibTransId="{AE0165D9-BD51-49A3-A8D4-8D3560DB5A04}"/>
    <dgm:cxn modelId="{A0223834-ADFB-49D2-9DC9-27279AEBEF00}" type="presOf" srcId="{33E1DC7A-021B-4495-BF37-EBF1C7AFDBA1}" destId="{63EEAB4C-53C6-4E8E-AF90-299A7B39128B}" srcOrd="1" destOrd="0" presId="urn:microsoft.com/office/officeart/2008/layout/HorizontalMultiLevelHierarchy"/>
    <dgm:cxn modelId="{05B84B10-5380-4CAE-BCD2-BF272BD5FF61}" srcId="{4F8384B3-362B-4051-B27E-F7951FEC1A50}" destId="{33116CF6-662F-449F-A3B8-E8FEE7AD1FD9}" srcOrd="2" destOrd="0" parTransId="{C0B7F773-C3AD-4B5F-A847-2A11A2B31D6E}" sibTransId="{6DC1221F-F814-42EE-8602-12491787222F}"/>
    <dgm:cxn modelId="{B94B15FB-D640-4D09-82B2-1B3633C70DF6}" type="presOf" srcId="{33116CF6-662F-449F-A3B8-E8FEE7AD1FD9}" destId="{62F67154-1D5C-4569-AA13-5FB1619F9A43}" srcOrd="0" destOrd="0" presId="urn:microsoft.com/office/officeart/2008/layout/HorizontalMultiLevelHierarchy"/>
    <dgm:cxn modelId="{FFF9FD38-4937-4D10-9E64-7E5E409DBBE7}" type="presOf" srcId="{4F8384B3-362B-4051-B27E-F7951FEC1A50}" destId="{C4668E82-C034-49D7-A5D5-7921EBD3CD33}" srcOrd="0" destOrd="0" presId="urn:microsoft.com/office/officeart/2008/layout/HorizontalMultiLevelHierarchy"/>
    <dgm:cxn modelId="{75DB7CC2-A5E4-4957-BB24-1FC1C7E5052A}" type="presOf" srcId="{D9399B3A-D34B-4727-B4A8-5542AAD0CFF8}" destId="{48CCEC40-D26D-4D6D-8701-3DA63AC843AF}" srcOrd="1" destOrd="0" presId="urn:microsoft.com/office/officeart/2008/layout/HorizontalMultiLevelHierarchy"/>
    <dgm:cxn modelId="{2B65015D-C9F3-4954-82CD-06BED8B564A9}" srcId="{4F8384B3-362B-4051-B27E-F7951FEC1A50}" destId="{DAF06ED7-8856-48BC-B014-AC7C39A24D92}" srcOrd="3" destOrd="0" parTransId="{D9399B3A-D34B-4727-B4A8-5542AAD0CFF8}" sibTransId="{652E996D-C8FB-422B-BD05-7BFE247E7FCA}"/>
    <dgm:cxn modelId="{78E94C33-7B5C-44F8-BDAD-2E00E78A398B}" type="presOf" srcId="{FA982BFD-5F49-4997-A61A-6C09AFABC78F}" destId="{768537AC-56CB-4E9E-9675-F02D5A30CE52}" srcOrd="0" destOrd="0" presId="urn:microsoft.com/office/officeart/2008/layout/HorizontalMultiLevelHierarchy"/>
    <dgm:cxn modelId="{86AEB7F0-4541-471B-A999-8926B769D2F9}" srcId="{1DFC4DC6-887E-4A09-BB94-11EC5599D8F8}" destId="{4F8384B3-362B-4051-B27E-F7951FEC1A50}" srcOrd="1" destOrd="0" parTransId="{463E4546-74E9-4781-A572-A1A3A984CD0B}" sibTransId="{5F043792-9C07-46CC-A679-C42735AC2602}"/>
    <dgm:cxn modelId="{C0EAD951-757D-47CC-8B17-404C3109C342}" type="presOf" srcId="{4D0A523F-317F-454F-95DD-E1A9DCA55DED}" destId="{C80BD2A8-AD16-4A81-B137-A51D8CFDDF7E}" srcOrd="0" destOrd="0" presId="urn:microsoft.com/office/officeart/2008/layout/HorizontalMultiLevelHierarchy"/>
    <dgm:cxn modelId="{E0BD33B3-FAFC-4375-B223-6DCD8181C7FB}" type="presOf" srcId="{40840C8E-94AA-4238-A35F-07750FF5202A}" destId="{7F884B2F-D596-469F-B654-AEAABB85E288}" srcOrd="0" destOrd="0" presId="urn:microsoft.com/office/officeart/2008/layout/HorizontalMultiLevelHierarchy"/>
    <dgm:cxn modelId="{04CF0108-D920-46DC-90CB-578C01119DC3}" type="presOf" srcId="{57E8AFC7-1F9F-4CCD-B310-AF238188FE4D}" destId="{BDFF2E39-E4A1-46DA-AF40-0FF7DDEFFD40}" srcOrd="0" destOrd="0" presId="urn:microsoft.com/office/officeart/2008/layout/HorizontalMultiLevelHierarchy"/>
    <dgm:cxn modelId="{98E0B6F6-5F80-47E7-B317-22A86CCF98E3}" type="presOf" srcId="{1DFC4DC6-887E-4A09-BB94-11EC5599D8F8}" destId="{E0A2D1F4-0CE5-4AD2-AB6E-4DC386458382}" srcOrd="0" destOrd="0" presId="urn:microsoft.com/office/officeart/2008/layout/HorizontalMultiLevelHierarchy"/>
    <dgm:cxn modelId="{3E8826EA-D4A1-4A51-97BC-62CCF35F614E}" type="presOf" srcId="{D9399B3A-D34B-4727-B4A8-5542AAD0CFF8}" destId="{762F147A-C86D-4141-88F3-0E93D17D848E}" srcOrd="0" destOrd="0" presId="urn:microsoft.com/office/officeart/2008/layout/HorizontalMultiLevelHierarchy"/>
    <dgm:cxn modelId="{59180BF8-FEB1-417E-A27E-8DC90BFB6644}" type="presOf" srcId="{9CE42DA1-712A-459E-BF42-BDE7B3BDA730}" destId="{354BD0CF-63B1-4D6F-9802-6C6E11983734}" srcOrd="1" destOrd="0" presId="urn:microsoft.com/office/officeart/2008/layout/HorizontalMultiLevelHierarchy"/>
    <dgm:cxn modelId="{A7EE3239-9C4B-468D-B9DE-248EF63EACFB}" type="presOf" srcId="{65A439C8-F2FD-42B3-9A49-F294566800B0}" destId="{1AA2F371-173D-4515-8331-AEF796D0E125}" srcOrd="0" destOrd="0" presId="urn:microsoft.com/office/officeart/2008/layout/HorizontalMultiLevelHierarchy"/>
    <dgm:cxn modelId="{BE4BABCB-9243-4741-A089-1D652876FAAD}" type="presOf" srcId="{D97B2F6B-4A49-4FE5-B048-6EAB322D4318}" destId="{CB0FD4FA-F385-4B6C-B3CB-AB6B2A9E1A0C}" srcOrd="1" destOrd="0" presId="urn:microsoft.com/office/officeart/2008/layout/HorizontalMultiLevelHierarchy"/>
    <dgm:cxn modelId="{7B83460A-B268-4903-A9E9-267EF783520F}" type="presOf" srcId="{C0B7F773-C3AD-4B5F-A847-2A11A2B31D6E}" destId="{81CD9409-2D30-4955-B128-B5E501C24DFD}" srcOrd="0" destOrd="0" presId="urn:microsoft.com/office/officeart/2008/layout/HorizontalMultiLevelHierarchy"/>
    <dgm:cxn modelId="{CE203078-D2B5-41CE-B2E0-EAB96EAC49FE}" type="presOf" srcId="{9CE42DA1-712A-459E-BF42-BDE7B3BDA730}" destId="{77799D05-4120-441B-BB98-4071DA66C5C3}" srcOrd="0" destOrd="0" presId="urn:microsoft.com/office/officeart/2008/layout/HorizontalMultiLevelHierarchy"/>
    <dgm:cxn modelId="{875B429E-22AF-47A6-B65F-8B45CD99C680}" type="presOf" srcId="{C0B7F773-C3AD-4B5F-A847-2A11A2B31D6E}" destId="{A6878092-CE79-44C6-B44F-25A3EA041B61}" srcOrd="1" destOrd="0" presId="urn:microsoft.com/office/officeart/2008/layout/HorizontalMultiLevelHierarchy"/>
    <dgm:cxn modelId="{8E4D36AB-1BD7-430C-9AE8-432E313B7C1B}" type="presOf" srcId="{D97B2F6B-4A49-4FE5-B048-6EAB322D4318}" destId="{B06F1D8D-E966-4AAE-AEEF-305DF026ED77}" srcOrd="0" destOrd="0" presId="urn:microsoft.com/office/officeart/2008/layout/HorizontalMultiLevelHierarchy"/>
    <dgm:cxn modelId="{840FDB06-990B-4A97-856C-6A058D47D8E1}" srcId="{4F8384B3-362B-4051-B27E-F7951FEC1A50}" destId="{40840C8E-94AA-4238-A35F-07750FF5202A}" srcOrd="1" destOrd="0" parTransId="{9CE42DA1-712A-459E-BF42-BDE7B3BDA730}" sibTransId="{0D80F027-F7C6-437C-B7B9-B072EAC9AE59}"/>
    <dgm:cxn modelId="{73957162-2EFB-42A5-8017-7C486402326D}" type="presOf" srcId="{DAF06ED7-8856-48BC-B014-AC7C39A24D92}" destId="{11DAC0C7-45FF-4E2E-89CB-2471F66D159A}" srcOrd="0" destOrd="0" presId="urn:microsoft.com/office/officeart/2008/layout/HorizontalMultiLevelHierarchy"/>
    <dgm:cxn modelId="{0BA19EAB-3DE4-4CA3-83F0-868F3B1C922D}" srcId="{4F8384B3-362B-4051-B27E-F7951FEC1A50}" destId="{57E8AFC7-1F9F-4CCD-B310-AF238188FE4D}" srcOrd="4" destOrd="0" parTransId="{299438C5-DD76-4B3C-AA61-DFDF6FE442BA}" sibTransId="{61263BDD-DB9D-497E-811A-4F547ACAF1EE}"/>
    <dgm:cxn modelId="{C65D5C4A-4E41-4BC0-A3F6-7239E54C47ED}" srcId="{4F8384B3-362B-4051-B27E-F7951FEC1A50}" destId="{4D0A523F-317F-454F-95DD-E1A9DCA55DED}" srcOrd="0" destOrd="0" parTransId="{33E1DC7A-021B-4495-BF37-EBF1C7AFDBA1}" sibTransId="{D84285D6-F1D2-4515-8BC1-C4AFA455EF27}"/>
    <dgm:cxn modelId="{B63165F0-64A0-47CA-861B-9B94A575201A}" srcId="{1DFC4DC6-887E-4A09-BB94-11EC5599D8F8}" destId="{65A439C8-F2FD-42B3-9A49-F294566800B0}" srcOrd="0" destOrd="0" parTransId="{66F78B2C-8D59-4BF4-81C8-9F29B51F456B}" sibTransId="{94021E40-03BF-4868-801E-C61DB3CB846A}"/>
    <dgm:cxn modelId="{F679E047-8CF1-4490-A249-BDDBF8866AEF}" type="presParOf" srcId="{E0A2D1F4-0CE5-4AD2-AB6E-4DC386458382}" destId="{95348197-F6CE-49AE-8392-243594BBEFB2}" srcOrd="0" destOrd="0" presId="urn:microsoft.com/office/officeart/2008/layout/HorizontalMultiLevelHierarchy"/>
    <dgm:cxn modelId="{FB674ED5-88AA-4E3F-B718-B04180D4D357}" type="presParOf" srcId="{95348197-F6CE-49AE-8392-243594BBEFB2}" destId="{1AA2F371-173D-4515-8331-AEF796D0E125}" srcOrd="0" destOrd="0" presId="urn:microsoft.com/office/officeart/2008/layout/HorizontalMultiLevelHierarchy"/>
    <dgm:cxn modelId="{A2B0EFD8-D5B6-43E0-8578-DC41D76DDC1A}" type="presParOf" srcId="{95348197-F6CE-49AE-8392-243594BBEFB2}" destId="{4676BAAC-C179-4C37-AA21-5AA88844916D}" srcOrd="1" destOrd="0" presId="urn:microsoft.com/office/officeart/2008/layout/HorizontalMultiLevelHierarchy"/>
    <dgm:cxn modelId="{4D6379F4-2B68-44FF-B704-B696E20246D6}" type="presParOf" srcId="{4676BAAC-C179-4C37-AA21-5AA88844916D}" destId="{B06F1D8D-E966-4AAE-AEEF-305DF026ED77}" srcOrd="0" destOrd="0" presId="urn:microsoft.com/office/officeart/2008/layout/HorizontalMultiLevelHierarchy"/>
    <dgm:cxn modelId="{A9D51E7C-AF56-4DA1-85B5-12BD053B3112}" type="presParOf" srcId="{B06F1D8D-E966-4AAE-AEEF-305DF026ED77}" destId="{CB0FD4FA-F385-4B6C-B3CB-AB6B2A9E1A0C}" srcOrd="0" destOrd="0" presId="urn:microsoft.com/office/officeart/2008/layout/HorizontalMultiLevelHierarchy"/>
    <dgm:cxn modelId="{8BAAD682-EBA3-4FAE-8AD1-BA48FD1E1F3D}" type="presParOf" srcId="{4676BAAC-C179-4C37-AA21-5AA88844916D}" destId="{5A7E2325-4280-4083-B891-F231B64F3692}" srcOrd="1" destOrd="0" presId="urn:microsoft.com/office/officeart/2008/layout/HorizontalMultiLevelHierarchy"/>
    <dgm:cxn modelId="{67069F0C-13C8-4A64-AC9D-BAF7170E4262}" type="presParOf" srcId="{5A7E2325-4280-4083-B891-F231B64F3692}" destId="{768537AC-56CB-4E9E-9675-F02D5A30CE52}" srcOrd="0" destOrd="0" presId="urn:microsoft.com/office/officeart/2008/layout/HorizontalMultiLevelHierarchy"/>
    <dgm:cxn modelId="{1293CAC7-B8D9-46F7-A3D9-914BBFA3E7E7}" type="presParOf" srcId="{5A7E2325-4280-4083-B891-F231B64F3692}" destId="{B02B6700-4153-4114-A3E2-33A39DDB37CD}" srcOrd="1" destOrd="0" presId="urn:microsoft.com/office/officeart/2008/layout/HorizontalMultiLevelHierarchy"/>
    <dgm:cxn modelId="{EC344AD6-EA0A-4A02-A8BA-D5D23B1F5EBC}" type="presParOf" srcId="{E0A2D1F4-0CE5-4AD2-AB6E-4DC386458382}" destId="{1F8411BA-5DB6-43AF-8019-585799EDA9CE}" srcOrd="1" destOrd="0" presId="urn:microsoft.com/office/officeart/2008/layout/HorizontalMultiLevelHierarchy"/>
    <dgm:cxn modelId="{EB094234-AF89-4E0A-BFB3-56504ADA8823}" type="presParOf" srcId="{1F8411BA-5DB6-43AF-8019-585799EDA9CE}" destId="{C4668E82-C034-49D7-A5D5-7921EBD3CD33}" srcOrd="0" destOrd="0" presId="urn:microsoft.com/office/officeart/2008/layout/HorizontalMultiLevelHierarchy"/>
    <dgm:cxn modelId="{25427C72-8BEF-431F-9062-E862B38DE073}" type="presParOf" srcId="{1F8411BA-5DB6-43AF-8019-585799EDA9CE}" destId="{F55D3A4D-7EA1-4A36-88A6-DB4D5509D3ED}" srcOrd="1" destOrd="0" presId="urn:microsoft.com/office/officeart/2008/layout/HorizontalMultiLevelHierarchy"/>
    <dgm:cxn modelId="{269D7F28-600B-4F80-9F95-7D9F993BD21A}" type="presParOf" srcId="{F55D3A4D-7EA1-4A36-88A6-DB4D5509D3ED}" destId="{411E0003-A04F-48B4-BEB3-9D0B004F784B}" srcOrd="0" destOrd="0" presId="urn:microsoft.com/office/officeart/2008/layout/HorizontalMultiLevelHierarchy"/>
    <dgm:cxn modelId="{5B07AB4B-F1CF-4A6A-852E-CFD8D90CDF6E}" type="presParOf" srcId="{411E0003-A04F-48B4-BEB3-9D0B004F784B}" destId="{63EEAB4C-53C6-4E8E-AF90-299A7B39128B}" srcOrd="0" destOrd="0" presId="urn:microsoft.com/office/officeart/2008/layout/HorizontalMultiLevelHierarchy"/>
    <dgm:cxn modelId="{041CFE75-96CA-40CD-9FD2-5395961EB79F}" type="presParOf" srcId="{F55D3A4D-7EA1-4A36-88A6-DB4D5509D3ED}" destId="{1BD9DD3E-8842-47F6-A1D9-72619D0A7C48}" srcOrd="1" destOrd="0" presId="urn:microsoft.com/office/officeart/2008/layout/HorizontalMultiLevelHierarchy"/>
    <dgm:cxn modelId="{C4629389-F4E7-4A8C-A76F-0BEB9E8D813D}" type="presParOf" srcId="{1BD9DD3E-8842-47F6-A1D9-72619D0A7C48}" destId="{C80BD2A8-AD16-4A81-B137-A51D8CFDDF7E}" srcOrd="0" destOrd="0" presId="urn:microsoft.com/office/officeart/2008/layout/HorizontalMultiLevelHierarchy"/>
    <dgm:cxn modelId="{39AF97C2-F1C8-455F-A123-F992B0D8B7BE}" type="presParOf" srcId="{1BD9DD3E-8842-47F6-A1D9-72619D0A7C48}" destId="{64675DA2-0C41-49CA-B935-C6CB2F1457C0}" srcOrd="1" destOrd="0" presId="urn:microsoft.com/office/officeart/2008/layout/HorizontalMultiLevelHierarchy"/>
    <dgm:cxn modelId="{982CA0FB-B2CB-4B70-8172-B948CF145B47}" type="presParOf" srcId="{F55D3A4D-7EA1-4A36-88A6-DB4D5509D3ED}" destId="{77799D05-4120-441B-BB98-4071DA66C5C3}" srcOrd="2" destOrd="0" presId="urn:microsoft.com/office/officeart/2008/layout/HorizontalMultiLevelHierarchy"/>
    <dgm:cxn modelId="{DD181D0D-23F7-4BC8-916F-74942514B5BC}" type="presParOf" srcId="{77799D05-4120-441B-BB98-4071DA66C5C3}" destId="{354BD0CF-63B1-4D6F-9802-6C6E11983734}" srcOrd="0" destOrd="0" presId="urn:microsoft.com/office/officeart/2008/layout/HorizontalMultiLevelHierarchy"/>
    <dgm:cxn modelId="{B69E3F92-803D-485D-978F-60FA6892B217}" type="presParOf" srcId="{F55D3A4D-7EA1-4A36-88A6-DB4D5509D3ED}" destId="{309ABA3E-78B7-433E-B1E5-084BD0F5C9DB}" srcOrd="3" destOrd="0" presId="urn:microsoft.com/office/officeart/2008/layout/HorizontalMultiLevelHierarchy"/>
    <dgm:cxn modelId="{4468FD51-53FA-447F-B6D2-251DE1AFF044}" type="presParOf" srcId="{309ABA3E-78B7-433E-B1E5-084BD0F5C9DB}" destId="{7F884B2F-D596-469F-B654-AEAABB85E288}" srcOrd="0" destOrd="0" presId="urn:microsoft.com/office/officeart/2008/layout/HorizontalMultiLevelHierarchy"/>
    <dgm:cxn modelId="{698B5592-7BA1-416D-A424-6E8E16E9CEBF}" type="presParOf" srcId="{309ABA3E-78B7-433E-B1E5-084BD0F5C9DB}" destId="{FF4D4B36-9381-4B38-A598-1A1FB44B44B9}" srcOrd="1" destOrd="0" presId="urn:microsoft.com/office/officeart/2008/layout/HorizontalMultiLevelHierarchy"/>
    <dgm:cxn modelId="{3F3E8E9F-70D6-4943-B1D3-73AB6C944376}" type="presParOf" srcId="{F55D3A4D-7EA1-4A36-88A6-DB4D5509D3ED}" destId="{81CD9409-2D30-4955-B128-B5E501C24DFD}" srcOrd="4" destOrd="0" presId="urn:microsoft.com/office/officeart/2008/layout/HorizontalMultiLevelHierarchy"/>
    <dgm:cxn modelId="{32574F59-A33E-41A1-A37A-9A3A60F30CA5}" type="presParOf" srcId="{81CD9409-2D30-4955-B128-B5E501C24DFD}" destId="{A6878092-CE79-44C6-B44F-25A3EA041B61}" srcOrd="0" destOrd="0" presId="urn:microsoft.com/office/officeart/2008/layout/HorizontalMultiLevelHierarchy"/>
    <dgm:cxn modelId="{0CFE9A63-A22A-4F19-86BB-CC1519085D12}" type="presParOf" srcId="{F55D3A4D-7EA1-4A36-88A6-DB4D5509D3ED}" destId="{97BCE887-D7E1-4926-B623-AB3EA7683322}" srcOrd="5" destOrd="0" presId="urn:microsoft.com/office/officeart/2008/layout/HorizontalMultiLevelHierarchy"/>
    <dgm:cxn modelId="{DE7B407A-4612-41EC-8ABD-96FD83B13808}" type="presParOf" srcId="{97BCE887-D7E1-4926-B623-AB3EA7683322}" destId="{62F67154-1D5C-4569-AA13-5FB1619F9A43}" srcOrd="0" destOrd="0" presId="urn:microsoft.com/office/officeart/2008/layout/HorizontalMultiLevelHierarchy"/>
    <dgm:cxn modelId="{D67AA119-CDD5-4E5A-A7F4-E9412D4106C6}" type="presParOf" srcId="{97BCE887-D7E1-4926-B623-AB3EA7683322}" destId="{C22AFACC-D7FB-4289-81D6-1B6252185449}" srcOrd="1" destOrd="0" presId="urn:microsoft.com/office/officeart/2008/layout/HorizontalMultiLevelHierarchy"/>
    <dgm:cxn modelId="{11F07BCE-E64C-426D-A8AD-801907B71506}" type="presParOf" srcId="{F55D3A4D-7EA1-4A36-88A6-DB4D5509D3ED}" destId="{762F147A-C86D-4141-88F3-0E93D17D848E}" srcOrd="6" destOrd="0" presId="urn:microsoft.com/office/officeart/2008/layout/HorizontalMultiLevelHierarchy"/>
    <dgm:cxn modelId="{9A52E960-EC1A-4386-A265-BFFB1C1D9D2E}" type="presParOf" srcId="{762F147A-C86D-4141-88F3-0E93D17D848E}" destId="{48CCEC40-D26D-4D6D-8701-3DA63AC843AF}" srcOrd="0" destOrd="0" presId="urn:microsoft.com/office/officeart/2008/layout/HorizontalMultiLevelHierarchy"/>
    <dgm:cxn modelId="{5FEE9C24-345F-466D-83AC-6F49AF7F03A4}" type="presParOf" srcId="{F55D3A4D-7EA1-4A36-88A6-DB4D5509D3ED}" destId="{F431A88B-D7B1-411E-A059-5F030EE1A9A2}" srcOrd="7" destOrd="0" presId="urn:microsoft.com/office/officeart/2008/layout/HorizontalMultiLevelHierarchy"/>
    <dgm:cxn modelId="{7D5E713E-D00D-4D50-A737-741642813F7B}" type="presParOf" srcId="{F431A88B-D7B1-411E-A059-5F030EE1A9A2}" destId="{11DAC0C7-45FF-4E2E-89CB-2471F66D159A}" srcOrd="0" destOrd="0" presId="urn:microsoft.com/office/officeart/2008/layout/HorizontalMultiLevelHierarchy"/>
    <dgm:cxn modelId="{EF486E44-6D85-458A-BB5E-D36857BFD4E3}" type="presParOf" srcId="{F431A88B-D7B1-411E-A059-5F030EE1A9A2}" destId="{CB5243D8-76C2-4A7C-8C1D-C3FF27555B62}" srcOrd="1" destOrd="0" presId="urn:microsoft.com/office/officeart/2008/layout/HorizontalMultiLevelHierarchy"/>
    <dgm:cxn modelId="{BC8FF57F-96CF-4CF9-9482-F1EADAB460D1}" type="presParOf" srcId="{F55D3A4D-7EA1-4A36-88A6-DB4D5509D3ED}" destId="{1C346C48-1041-4B2F-8E37-BC773D54FA77}" srcOrd="8" destOrd="0" presId="urn:microsoft.com/office/officeart/2008/layout/HorizontalMultiLevelHierarchy"/>
    <dgm:cxn modelId="{7DE87E92-3E82-4575-B62B-88BF98E79CA9}" type="presParOf" srcId="{1C346C48-1041-4B2F-8E37-BC773D54FA77}" destId="{5E344C86-C46B-48FE-BC0E-64D855A007C5}" srcOrd="0" destOrd="0" presId="urn:microsoft.com/office/officeart/2008/layout/HorizontalMultiLevelHierarchy"/>
    <dgm:cxn modelId="{EDDF4F5D-D9E3-4382-9110-1A775778A94C}" type="presParOf" srcId="{F55D3A4D-7EA1-4A36-88A6-DB4D5509D3ED}" destId="{768D31B1-C15D-43DC-8648-FF198C6E4A5E}" srcOrd="9" destOrd="0" presId="urn:microsoft.com/office/officeart/2008/layout/HorizontalMultiLevelHierarchy"/>
    <dgm:cxn modelId="{8EC58257-BD8C-4376-92B1-1EC1F5849DF2}" type="presParOf" srcId="{768D31B1-C15D-43DC-8648-FF198C6E4A5E}" destId="{BDFF2E39-E4A1-46DA-AF40-0FF7DDEFFD40}" srcOrd="0" destOrd="0" presId="urn:microsoft.com/office/officeart/2008/layout/HorizontalMultiLevelHierarchy"/>
    <dgm:cxn modelId="{11F55286-3515-4F50-8D6C-19954C816C7A}" type="presParOf" srcId="{768D31B1-C15D-43DC-8648-FF198C6E4A5E}" destId="{5D47E756-36FD-4199-B6B8-7ABE11ABB7B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46C48-1041-4B2F-8E37-BC773D54FA77}">
      <dsp:nvSpPr>
        <dsp:cNvPr id="0" name=""/>
        <dsp:cNvSpPr/>
      </dsp:nvSpPr>
      <dsp:spPr>
        <a:xfrm>
          <a:off x="1974299" y="3722197"/>
          <a:ext cx="316062" cy="10930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8031" y="0"/>
              </a:lnTo>
              <a:lnTo>
                <a:pt x="158031" y="1093073"/>
              </a:lnTo>
              <a:lnTo>
                <a:pt x="316062" y="10930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03884" y="4240287"/>
        <a:ext cx="56892" cy="56892"/>
      </dsp:txXfrm>
    </dsp:sp>
    <dsp:sp modelId="{762F147A-C86D-4141-88F3-0E93D17D848E}">
      <dsp:nvSpPr>
        <dsp:cNvPr id="0" name=""/>
        <dsp:cNvSpPr/>
      </dsp:nvSpPr>
      <dsp:spPr>
        <a:xfrm>
          <a:off x="1974299" y="3722197"/>
          <a:ext cx="316062" cy="537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8031" y="0"/>
              </a:lnTo>
              <a:lnTo>
                <a:pt x="158031" y="537721"/>
              </a:lnTo>
              <a:lnTo>
                <a:pt x="316062" y="5377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16737" y="3975464"/>
        <a:ext cx="31186" cy="31186"/>
      </dsp:txXfrm>
    </dsp:sp>
    <dsp:sp modelId="{81CD9409-2D30-4955-B128-B5E501C24DFD}">
      <dsp:nvSpPr>
        <dsp:cNvPr id="0" name=""/>
        <dsp:cNvSpPr/>
      </dsp:nvSpPr>
      <dsp:spPr>
        <a:xfrm>
          <a:off x="1974299" y="3658846"/>
          <a:ext cx="3160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63350"/>
              </a:moveTo>
              <a:lnTo>
                <a:pt x="158031" y="63350"/>
              </a:lnTo>
              <a:lnTo>
                <a:pt x="158031" y="45720"/>
              </a:lnTo>
              <a:lnTo>
                <a:pt x="316062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24416" y="3696652"/>
        <a:ext cx="15827" cy="15827"/>
      </dsp:txXfrm>
    </dsp:sp>
    <dsp:sp modelId="{77799D05-4120-441B-BB98-4071DA66C5C3}">
      <dsp:nvSpPr>
        <dsp:cNvPr id="0" name=""/>
        <dsp:cNvSpPr/>
      </dsp:nvSpPr>
      <dsp:spPr>
        <a:xfrm>
          <a:off x="1974299" y="3149213"/>
          <a:ext cx="316062" cy="572983"/>
        </a:xfrm>
        <a:custGeom>
          <a:avLst/>
          <a:gdLst/>
          <a:ahLst/>
          <a:cxnLst/>
          <a:rect l="0" t="0" r="0" b="0"/>
          <a:pathLst>
            <a:path>
              <a:moveTo>
                <a:pt x="0" y="572983"/>
              </a:moveTo>
              <a:lnTo>
                <a:pt x="158031" y="572983"/>
              </a:lnTo>
              <a:lnTo>
                <a:pt x="158031" y="0"/>
              </a:lnTo>
              <a:lnTo>
                <a:pt x="31606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15971" y="3419345"/>
        <a:ext cx="32718" cy="32718"/>
      </dsp:txXfrm>
    </dsp:sp>
    <dsp:sp modelId="{411E0003-A04F-48B4-BEB3-9D0B004F784B}">
      <dsp:nvSpPr>
        <dsp:cNvPr id="0" name=""/>
        <dsp:cNvSpPr/>
      </dsp:nvSpPr>
      <dsp:spPr>
        <a:xfrm>
          <a:off x="1974299" y="2593861"/>
          <a:ext cx="316062" cy="1128335"/>
        </a:xfrm>
        <a:custGeom>
          <a:avLst/>
          <a:gdLst/>
          <a:ahLst/>
          <a:cxnLst/>
          <a:rect l="0" t="0" r="0" b="0"/>
          <a:pathLst>
            <a:path>
              <a:moveTo>
                <a:pt x="0" y="1128335"/>
              </a:moveTo>
              <a:lnTo>
                <a:pt x="158031" y="1128335"/>
              </a:lnTo>
              <a:lnTo>
                <a:pt x="158031" y="0"/>
              </a:lnTo>
              <a:lnTo>
                <a:pt x="31606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03036" y="3128734"/>
        <a:ext cx="58588" cy="58588"/>
      </dsp:txXfrm>
    </dsp:sp>
    <dsp:sp modelId="{B06F1D8D-E966-4AAE-AEEF-305DF026ED77}">
      <dsp:nvSpPr>
        <dsp:cNvPr id="0" name=""/>
        <dsp:cNvSpPr/>
      </dsp:nvSpPr>
      <dsp:spPr>
        <a:xfrm>
          <a:off x="2008557" y="1126591"/>
          <a:ext cx="2914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91448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46996" y="1165024"/>
        <a:ext cx="14572" cy="14572"/>
      </dsp:txXfrm>
    </dsp:sp>
    <dsp:sp modelId="{1AA2F371-173D-4515-8331-AEF796D0E125}">
      <dsp:nvSpPr>
        <dsp:cNvPr id="0" name=""/>
        <dsp:cNvSpPr/>
      </dsp:nvSpPr>
      <dsp:spPr>
        <a:xfrm rot="16200000">
          <a:off x="438021" y="770937"/>
          <a:ext cx="2338325" cy="80274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Адекватный механизм</a:t>
          </a:r>
          <a:endParaRPr lang="ru-RU" sz="24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38021" y="770937"/>
        <a:ext cx="2338325" cy="802746"/>
      </dsp:txXfrm>
    </dsp:sp>
    <dsp:sp modelId="{768537AC-56CB-4E9E-9675-F02D5A30CE52}">
      <dsp:nvSpPr>
        <dsp:cNvPr id="0" name=""/>
        <dsp:cNvSpPr/>
      </dsp:nvSpPr>
      <dsp:spPr>
        <a:xfrm>
          <a:off x="2300006" y="779254"/>
          <a:ext cx="5613029" cy="7861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успешность последующей учебной деятельности</a:t>
          </a:r>
          <a:endParaRPr lang="ru-RU" sz="2400" b="1" kern="1200" dirty="0"/>
        </a:p>
      </dsp:txBody>
      <dsp:txXfrm>
        <a:off x="2300006" y="779254"/>
        <a:ext cx="5613029" cy="786112"/>
      </dsp:txXfrm>
    </dsp:sp>
    <dsp:sp modelId="{C4668E82-C034-49D7-A5D5-7921EBD3CD33}">
      <dsp:nvSpPr>
        <dsp:cNvPr id="0" name=""/>
        <dsp:cNvSpPr/>
      </dsp:nvSpPr>
      <dsp:spPr>
        <a:xfrm rot="16200000">
          <a:off x="325727" y="3325646"/>
          <a:ext cx="2504043" cy="793100"/>
        </a:xfrm>
        <a:prstGeom prst="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Неадекватный механизм</a:t>
          </a:r>
          <a:endParaRPr lang="ru-RU" sz="1800" b="1" kern="1200" dirty="0"/>
        </a:p>
      </dsp:txBody>
      <dsp:txXfrm>
        <a:off x="325727" y="3325646"/>
        <a:ext cx="2504043" cy="793100"/>
      </dsp:txXfrm>
    </dsp:sp>
    <dsp:sp modelId="{C80BD2A8-AD16-4A81-B137-A51D8CFDDF7E}">
      <dsp:nvSpPr>
        <dsp:cNvPr id="0" name=""/>
        <dsp:cNvSpPr/>
      </dsp:nvSpPr>
      <dsp:spPr>
        <a:xfrm>
          <a:off x="2290361" y="2371720"/>
          <a:ext cx="5182340" cy="4442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нарушение учебы и поведения</a:t>
          </a:r>
          <a:endParaRPr lang="ru-RU" sz="2400" b="1" kern="1200" dirty="0"/>
        </a:p>
      </dsp:txBody>
      <dsp:txXfrm>
        <a:off x="2290361" y="2371720"/>
        <a:ext cx="5182340" cy="444281"/>
      </dsp:txXfrm>
    </dsp:sp>
    <dsp:sp modelId="{7F884B2F-D596-469F-B654-AEAABB85E288}">
      <dsp:nvSpPr>
        <dsp:cNvPr id="0" name=""/>
        <dsp:cNvSpPr/>
      </dsp:nvSpPr>
      <dsp:spPr>
        <a:xfrm>
          <a:off x="2290361" y="2927072"/>
          <a:ext cx="5188126" cy="4442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конфликтные отношения</a:t>
          </a:r>
          <a:endParaRPr lang="ru-RU" sz="2400" b="1" kern="1200" dirty="0"/>
        </a:p>
      </dsp:txBody>
      <dsp:txXfrm>
        <a:off x="2290361" y="2927072"/>
        <a:ext cx="5188126" cy="444281"/>
      </dsp:txXfrm>
    </dsp:sp>
    <dsp:sp modelId="{62F67154-1D5C-4569-AA13-5FB1619F9A43}">
      <dsp:nvSpPr>
        <dsp:cNvPr id="0" name=""/>
        <dsp:cNvSpPr/>
      </dsp:nvSpPr>
      <dsp:spPr>
        <a:xfrm>
          <a:off x="2290361" y="3482425"/>
          <a:ext cx="5190618" cy="4442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искажения в личностном развитии</a:t>
          </a:r>
          <a:endParaRPr lang="ru-RU" sz="2000" b="1" kern="1200" dirty="0"/>
        </a:p>
      </dsp:txBody>
      <dsp:txXfrm>
        <a:off x="2290361" y="3482425"/>
        <a:ext cx="5190618" cy="444281"/>
      </dsp:txXfrm>
    </dsp:sp>
    <dsp:sp modelId="{11DAC0C7-45FF-4E2E-89CB-2471F66D159A}">
      <dsp:nvSpPr>
        <dsp:cNvPr id="0" name=""/>
        <dsp:cNvSpPr/>
      </dsp:nvSpPr>
      <dsp:spPr>
        <a:xfrm>
          <a:off x="2290361" y="4037777"/>
          <a:ext cx="5201649" cy="4442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повышенный уровень тревожности</a:t>
          </a:r>
          <a:endParaRPr lang="ru-RU" sz="2000" b="1" kern="1200" dirty="0"/>
        </a:p>
      </dsp:txBody>
      <dsp:txXfrm>
        <a:off x="2290361" y="4037777"/>
        <a:ext cx="5201649" cy="444281"/>
      </dsp:txXfrm>
    </dsp:sp>
    <dsp:sp modelId="{BDFF2E39-E4A1-46DA-AF40-0FF7DDEFFD40}">
      <dsp:nvSpPr>
        <dsp:cNvPr id="0" name=""/>
        <dsp:cNvSpPr/>
      </dsp:nvSpPr>
      <dsp:spPr>
        <a:xfrm>
          <a:off x="2290361" y="4593129"/>
          <a:ext cx="5201663" cy="4442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психогенные заболевания и реакции</a:t>
          </a:r>
          <a:endParaRPr lang="ru-RU" sz="2000" b="1" kern="1200" dirty="0"/>
        </a:p>
      </dsp:txBody>
      <dsp:txXfrm>
        <a:off x="2290361" y="4593129"/>
        <a:ext cx="5201663" cy="444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A9A560-ECA4-4706-B127-5E5B0282A8BD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A27CE5-DE61-4DB5-ACCA-00FF89B91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361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561AF-7FEC-4C06-B620-7D32E47E0DD2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A57FCD6-659B-4337-8B81-A10E0F9B8B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1C9E0-6BB9-4E16-A2CD-7B578B245D4A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56164-D4C8-4271-9A27-25FF2B73C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E0655-AB61-452D-8030-5B2A74AC0083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E36DB-9CF1-4686-B483-5B962A6234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25450" y="407988"/>
            <a:ext cx="8261350" cy="103981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4038600" cy="21097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752600"/>
            <a:ext cx="4038600" cy="21097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4014788"/>
            <a:ext cx="4038600" cy="2111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014788"/>
            <a:ext cx="4038600" cy="2111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04779-007E-4EA5-8CF8-9F901471D7F5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A80AD-0436-438E-8B2F-DCD5A0F8F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D1922-DF10-4A14-A3D1-16DC4D080E6A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5C0B5-C006-4267-A895-4518CFDEB5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BDB58-EB10-4CBE-86C0-8E5E23A9353B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2759F-BCF7-4B3B-B1FC-F6DAA256E5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B5773-4E4D-4B45-8DA2-9D47E0CD824B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65FBD-BDC9-433B-BD7C-C155CE2DA8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1FD34-0E01-4DBB-BBFB-259D546BA9C5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82A23-A6E9-46BB-A031-D728801AD5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DD48A-829B-440D-998D-026B31E71DB0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FFF23-A3AF-4DEF-97B0-270248FC13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40C08-BB0E-4B57-8420-03375332525B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C29F4-79EF-4704-AF39-547D33B6F3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E9079-8C04-44BC-9D63-4602905F1448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C5CED-D686-4756-8D57-A05EF4111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97F2A-0612-404E-9770-11A76DE4C3B9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25C5E-535E-4643-A789-4BB5205A4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C62A6E-5F7F-4E82-A77D-FDB6A70CCBA4}" type="datetimeFigureOut">
              <a:rPr lang="ru-RU"/>
              <a:pPr>
                <a:defRPr/>
              </a:pPr>
              <a:t>ср 15.11.23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CE48EC-4577-4EEF-A4D6-87B9950F94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2" r:id="rId2"/>
    <p:sldLayoutId id="2147483854" r:id="rId3"/>
    <p:sldLayoutId id="2147483851" r:id="rId4"/>
    <p:sldLayoutId id="2147483850" r:id="rId5"/>
    <p:sldLayoutId id="2147483849" r:id="rId6"/>
    <p:sldLayoutId id="2147483855" r:id="rId7"/>
    <p:sldLayoutId id="2147483856" r:id="rId8"/>
    <p:sldLayoutId id="2147483857" r:id="rId9"/>
    <p:sldLayoutId id="2147483848" r:id="rId10"/>
    <p:sldLayoutId id="2147483858" r:id="rId11"/>
    <p:sldLayoutId id="214748384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kern="1200" cap="all">
          <a:solidFill>
            <a:srgbClr val="42568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42568D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42568D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42568D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42568D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42568D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42568D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42568D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42568D"/>
          </a:solidFill>
          <a:latin typeface="Book Antiqu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E68422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846648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63891F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4581525"/>
            <a:ext cx="6553200" cy="7191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Педагогический консилиум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750" y="3068638"/>
            <a:ext cx="6919913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/>
              <a:t>Адаптация пятиклассников к новым условиям обучения</a:t>
            </a:r>
            <a:endParaRPr lang="ru-RU" sz="2800" dirty="0"/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-387350"/>
            <a:ext cx="2447925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Рекомендации классным руководителям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628775"/>
            <a:ext cx="8713788" cy="5040313"/>
          </a:xfrm>
        </p:spPr>
        <p:txBody>
          <a:bodyPr rtlCol="0">
            <a:normAutofit fontScale="62500" lnSpcReduction="20000"/>
          </a:bodyPr>
          <a:lstStyle/>
          <a:p>
            <a:pPr marL="11430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1. 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Откажитесь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от частого подчеркивания способностей одних и неуспехов других, от прямого противопоставления ребят друг другу.</a:t>
            </a:r>
          </a:p>
          <a:p>
            <a:pPr marL="11430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2. 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Не ругайте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при всем классе,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говорите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чаще наедине.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Замечайте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даже маленькие успехи «слабых», но не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подчеркивайте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резко это как нечто неожиданное.</a:t>
            </a:r>
          </a:p>
          <a:p>
            <a:pPr marL="11430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3. 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Называйте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всех по именам и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добивайтесь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этого в обращении ребят друг к другу.</a:t>
            </a:r>
          </a:p>
          <a:p>
            <a:pPr marL="11430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4.  Постоянно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подчеркивайте,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что отношения в классе должны определяться не только успеваемостью, но и теми добрыми делами, которые совершил человек для других, от класса к классу 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воспитывайте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понимание того, что способность к хорошему учению лишь одно из многочисленных свойств личности.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Рекомендации классным руководителям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11430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5.  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Старайтесь вовлекать изолированных учащихся в жизнь класса и школы, давайте им поручения.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  <a:p>
            <a:pPr marL="11430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6.  Все, что происходит с ребятами, принимайте всерьез.</a:t>
            </a:r>
          </a:p>
          <a:p>
            <a:pPr marL="11430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7.  Внимательно относитесь ко всем внешним проявлениям личности ребят.</a:t>
            </a:r>
          </a:p>
          <a:p>
            <a:pPr marL="11430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9.  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Изучайте 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круг интересов, выясняйте, чем может быть интересен каждый для других.</a:t>
            </a:r>
          </a:p>
          <a:p>
            <a:pPr marL="11430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10.   Учите ребят ценить свое время и разумно им распоряжаться.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730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37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2565400"/>
            <a:ext cx="5214938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Школьная адаптация </a:t>
            </a:r>
          </a:p>
        </p:txBody>
      </p:sp>
      <p:sp>
        <p:nvSpPr>
          <p:cNvPr id="16386" name="Объект 1"/>
          <p:cNvSpPr>
            <a:spLocks noGrp="1"/>
          </p:cNvSpPr>
          <p:nvPr>
            <p:ph idx="1"/>
          </p:nvPr>
        </p:nvSpPr>
        <p:spPr>
          <a:xfrm>
            <a:off x="971551" y="1773238"/>
            <a:ext cx="8015288" cy="4373562"/>
          </a:xfrm>
        </p:spPr>
        <p:txBody>
          <a:bodyPr/>
          <a:lstStyle/>
          <a:p>
            <a:pPr marL="114300" indent="0" algn="ctr" eaLnBrk="1" hangingPunct="1">
              <a:buFont typeface="Arial" charset="0"/>
              <a:buNone/>
            </a:pPr>
            <a:r>
              <a:rPr lang="ru-RU" sz="3600" dirty="0" smtClean="0"/>
              <a:t>процесс формирования механизма приспособления ребенка к требованиям и условиям обучения</a:t>
            </a:r>
          </a:p>
        </p:txBody>
      </p:sp>
      <p:pic>
        <p:nvPicPr>
          <p:cNvPr id="16387" name="Picture 3" descr="C:\Documents and Settings\Мамка\Рабочий стол\картинки на разные темы\картинки о школе\844fa7afdbc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4437063"/>
            <a:ext cx="4060825" cy="268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Возможные результаты адаптации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25152" y="1628800"/>
          <a:ext cx="911884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C:\Documents and Settings\Мамка\Рабочий стол\картинки на разные темы\картинки о школе\top_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065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900" y="404813"/>
            <a:ext cx="8261350" cy="10398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обучения ребенка в начальной школе: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2066925"/>
            <a:ext cx="8424862" cy="4373563"/>
          </a:xfrm>
        </p:spPr>
        <p:txBody>
          <a:bodyPr rtlCol="0"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Wingdings"/>
              <a:buAutoNum type="arabicPeriod"/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Один основной учитель, один кабинет, одни и те же ребята. 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AutoNum type="arabicPeriod"/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Индивидуальный подход учителя к каждому ученику.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AutoNum type="arabicPeriod"/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Отслеживание учителем пробелов в знаниях каждого ученика.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проблемы пятиклассника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 eaLnBrk="1" hangingPunct="1">
              <a:buFont typeface="Arial" charset="0"/>
              <a:buNone/>
            </a:pPr>
            <a:r>
              <a:rPr lang="ru-RU" sz="2800" smtClean="0"/>
              <a:t>эмоциональный дискомфорт из-за неопределенности представлений о требованиях учителей, особенностях и условиях обучения, о ценностях и нормах поведения в коллективе и пр. </a:t>
            </a:r>
          </a:p>
        </p:txBody>
      </p:sp>
      <p:pic>
        <p:nvPicPr>
          <p:cNvPr id="19459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3992563"/>
            <a:ext cx="4103688" cy="266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00113" y="719138"/>
            <a:ext cx="9288463" cy="10398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31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Портрет </a:t>
            </a:r>
            <a:r>
              <a:rPr lang="ru-RU" sz="31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дезадаптивного</a:t>
            </a: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ребёнка</a:t>
            </a:r>
            <a:r>
              <a:rPr lang="ru-RU" sz="31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323850" y="1773238"/>
            <a:ext cx="9120188" cy="4373562"/>
          </a:xfrm>
        </p:spPr>
        <p:txBody>
          <a:bodyPr/>
          <a:lstStyle/>
          <a:p>
            <a:pPr marL="114300" indent="0" eaLnBrk="1" hangingPunct="1">
              <a:buFont typeface="Arial" charset="0"/>
              <a:buNone/>
            </a:pPr>
            <a:r>
              <a:rPr lang="ru-RU" sz="1800" b="1" smtClean="0">
                <a:latin typeface="Georgia" pitchFamily="18" charset="0"/>
              </a:rPr>
              <a:t>1. Недисциплинированный.</a:t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/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>2. Невнимательный.</a:t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/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>3. Безответственный</a:t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/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>4. Не проявляет интереса к учебе.</a:t>
            </a:r>
          </a:p>
          <a:p>
            <a:pPr marL="114300" indent="0" eaLnBrk="1" hangingPunct="1">
              <a:buFont typeface="Arial" charset="0"/>
              <a:buNone/>
            </a:pPr>
            <a:r>
              <a:rPr lang="ru-RU" sz="1800" b="1" smtClean="0">
                <a:latin typeface="Georgia" pitchFamily="18" charset="0"/>
              </a:rPr>
              <a:t/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>5. Быстро утомляется, часто жалуется на плохое самочувствие.</a:t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/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>6. Проявляет неадекватные поведенческие реакции на замечания и реплики учителя, грубит.</a:t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/>
            </a:r>
            <a:br>
              <a:rPr lang="ru-RU" sz="1800" b="1" smtClean="0">
                <a:latin typeface="Georgia" pitchFamily="18" charset="0"/>
              </a:rPr>
            </a:br>
            <a:r>
              <a:rPr lang="ru-RU" sz="1800" b="1" smtClean="0">
                <a:latin typeface="Georgia" pitchFamily="18" charset="0"/>
              </a:rPr>
              <a:t>7. Имеет трудности во взаимоотношениях со сверстниками.</a:t>
            </a:r>
            <a:br>
              <a:rPr lang="ru-RU" sz="1800" b="1" smtClean="0">
                <a:latin typeface="Georgia" pitchFamily="18" charset="0"/>
              </a:rPr>
            </a:br>
            <a:endParaRPr lang="ru-RU" sz="1800" b="1" smtClean="0">
              <a:latin typeface="Georgia" pitchFamily="18" charset="0"/>
            </a:endParaRPr>
          </a:p>
        </p:txBody>
      </p:sp>
      <p:pic>
        <p:nvPicPr>
          <p:cNvPr id="20483" name="Picture 4" descr="people18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3550" y="307975"/>
            <a:ext cx="2232025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Позиция учителя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1506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773238"/>
            <a:ext cx="3470275" cy="3600450"/>
          </a:xfrm>
        </p:spPr>
      </p:pic>
      <p:sp>
        <p:nvSpPr>
          <p:cNvPr id="5" name="Прямоугольник 4"/>
          <p:cNvSpPr/>
          <p:nvPr/>
        </p:nvSpPr>
        <p:spPr>
          <a:xfrm>
            <a:off x="3924300" y="1844675"/>
            <a:ext cx="5040313" cy="37861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+mn-cs"/>
              </a:rPr>
              <a:t>Возможны </a:t>
            </a:r>
            <a:r>
              <a:rPr lang="ru-RU" sz="2400" b="1" dirty="0">
                <a:solidFill>
                  <a:srgbClr val="FF0000"/>
                </a:solidFill>
                <a:latin typeface="+mj-lt"/>
                <a:cs typeface="+mn-cs"/>
              </a:rPr>
              <a:t>ошибки в оценке возможностей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+mn-cs"/>
              </a:rPr>
              <a:t>пятиклассников, успешной индивидуализации и дифференциации обучения.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+mn-cs"/>
              </a:rPr>
              <a:t>Важно </a:t>
            </a:r>
            <a:r>
              <a:rPr lang="ru-RU" sz="2400" b="1" dirty="0">
                <a:solidFill>
                  <a:srgbClr val="FF0000"/>
                </a:solidFill>
                <a:latin typeface="+mj-lt"/>
                <a:cs typeface="+mn-cs"/>
              </a:rPr>
              <a:t>вовремя корректировать собственную педагогическую позицию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+mn-cs"/>
              </a:rPr>
              <a:t>относительно класса и отдельных учеников.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смысл адаптационного периода в школе </a:t>
            </a: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395288" y="1557338"/>
            <a:ext cx="8229600" cy="4373562"/>
          </a:xfrm>
        </p:spPr>
        <p:txBody>
          <a:bodyPr/>
          <a:lstStyle/>
          <a:p>
            <a:pPr marL="114300" indent="0" algn="ctr" eaLnBrk="1" hangingPunct="1">
              <a:buFont typeface="Arial" charset="0"/>
              <a:buNone/>
            </a:pPr>
            <a:r>
              <a:rPr lang="ru-RU" sz="4400" smtClean="0"/>
              <a:t>обеспечить его естественное протекание и благополучные результаты</a:t>
            </a:r>
          </a:p>
        </p:txBody>
      </p:sp>
      <p:pic>
        <p:nvPicPr>
          <p:cNvPr id="22531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4438" y="3716338"/>
            <a:ext cx="4332287" cy="289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3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588125" y="3644900"/>
            <a:ext cx="2371725" cy="298132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Практические рекомендации для учителей:</a:t>
            </a:r>
            <a:endParaRPr lang="ru-RU" dirty="0">
              <a:solidFill>
                <a:srgbClr val="0070C0"/>
              </a:solidFill>
              <a:latin typeface="Constant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850" y="1557338"/>
            <a:ext cx="7920038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+mn-cs"/>
              </a:rPr>
              <a:t>Повышайте уровень познавательной активности  пятиклассников, используя современные педагогические технологии.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+mn-cs"/>
              </a:rPr>
              <a:t>Создавайте условия для укрепления личностной значимости учения.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7304445</TotalTime>
  <Words>356</Words>
  <Application>Microsoft Office PowerPoint</Application>
  <PresentationFormat>Экран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Аптека</vt:lpstr>
      <vt:lpstr>Адаптация пятиклассников к новым условиям обучения</vt:lpstr>
      <vt:lpstr>Школьная адаптация </vt:lpstr>
      <vt:lpstr>Возможные результаты адаптации</vt:lpstr>
      <vt:lpstr>Особенности обучения ребенка в начальной школе:</vt:lpstr>
      <vt:lpstr>проблемы пятиклассника</vt:lpstr>
      <vt:lpstr>«Портрет дезадаптивного  ребёнка»  </vt:lpstr>
      <vt:lpstr>Позиция учителя</vt:lpstr>
      <vt:lpstr>смысл адаптационного периода в школе </vt:lpstr>
      <vt:lpstr>Практические рекомендации для учителей:</vt:lpstr>
      <vt:lpstr>Рекомендации классным руководителям</vt:lpstr>
      <vt:lpstr>Рекомендации классным руководителям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Адаптация пятиклассников к условиям средней школы</dc:title>
  <dc:creator>Нинулька</dc:creator>
  <cp:lastModifiedBy>Пользователь</cp:lastModifiedBy>
  <cp:revision>65</cp:revision>
  <dcterms:created xsi:type="dcterms:W3CDTF">2015-11-15T18:33:43Z</dcterms:created>
  <dcterms:modified xsi:type="dcterms:W3CDTF">2023-11-15T10:24:33Z</dcterms:modified>
</cp:coreProperties>
</file>